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19"/>
      <p:bold r:id="rId20"/>
      <p:italic r:id="rId21"/>
      <p:boldItalic r:id="rId22"/>
    </p:embeddedFont>
    <p:embeddedFont>
      <p:font typeface="gg sans" panose="00000800000000000000" pitchFamily="2" charset="0"/>
      <p:bold r:id="rId23"/>
    </p:embeddedFont>
    <p:embeddedFont>
      <p:font typeface="Kalam" panose="020B0604020202020204" charset="0"/>
      <p:regular r:id="rId24"/>
      <p:bold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80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E602AAF-6A2D-4800-8554-DD33C85F7E0A}">
  <a:tblStyle styleId="{DE602AAF-6A2D-4800-8554-DD33C85F7E0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462"/>
      </p:cViewPr>
      <p:guideLst>
        <p:guide orient="horz" pos="1620"/>
        <p:guide pos="2880"/>
        <p:guide orient="horz" pos="18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a406983197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a406983197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b87d92ccd0_1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b87d92ccd0_1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b93409d6a6_0_5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b93409d6a6_0_5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b9049db40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b9049db40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b93409d6a6_0_7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Google Shape;600;gb93409d6a6_0_7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gb93409d6a6_0_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8" name="Google Shape;658;gb93409d6a6_0_9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13a4f9b5e29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13a4f9b5e29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b93409d6a6_0_9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b93409d6a6_0_9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b7864f5274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b7864f5274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b87d92ccd0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b87d92ccd0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b77ff5cc6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b77ff5cc6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b87d92ccd0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b87d92ccd0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b87d92ccd0_0_7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b87d92ccd0_0_7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b87d92ccd0_0_7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b87d92ccd0_0_7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b87d92ccd0_1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b87d92ccd0_1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b87d92ccd0_1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b87d92ccd0_1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ology Slides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Cambria"/>
              <a:buNone/>
              <a:defRPr sz="52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 sz="28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Cambria"/>
              <a:buNone/>
              <a:defRPr sz="36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exampaperspractice.co.uk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ambria"/>
              <a:buChar char="●"/>
              <a:defRPr sz="18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9C0C4AC-A1AF-6BEB-4B1A-75F483B8F2B3}"/>
              </a:ext>
            </a:extLst>
          </p:cNvPr>
          <p:cNvSpPr txBox="1">
            <a:spLocks/>
          </p:cNvSpPr>
          <p:nvPr userDrawn="1"/>
        </p:nvSpPr>
        <p:spPr>
          <a:xfrm>
            <a:off x="122842" y="481394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bg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93FBD1-7093-1DA3-0917-21B643C67DB6}"/>
              </a:ext>
            </a:extLst>
          </p:cNvPr>
          <p:cNvSpPr txBox="1"/>
          <p:nvPr userDrawn="1"/>
        </p:nvSpPr>
        <p:spPr>
          <a:xfrm>
            <a:off x="5973158" y="485503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67DC4A-DD69-D1FA-E8B5-269E630EF8D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lum bright="70000" contrast="-70000"/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69" y="1237298"/>
            <a:ext cx="6629062" cy="2668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F7A563-4088-79CF-CA75-C240282FDE9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889" y="193844"/>
            <a:ext cx="933411" cy="37579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16F00"/>
                </a:solidFill>
              </a:rPr>
              <a:t>AQA A Level Biology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22 - Digestion and Absorption</a:t>
            </a:r>
            <a:endParaRPr sz="350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Enzymes, Bile Salts and the Ileum</a:t>
            </a:r>
            <a:endParaRPr sz="2500"/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333" name="Google Shape;333;p22"/>
          <p:cNvSpPr txBox="1"/>
          <p:nvPr/>
        </p:nvSpPr>
        <p:spPr>
          <a:xfrm>
            <a:off x="741775" y="1833000"/>
            <a:ext cx="26298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The formation of a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micelle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 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Bile salts will surround monoglycerides and fatty acids for easier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absorption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into the bloodstream.</a:t>
            </a:r>
            <a:endParaRPr>
              <a:solidFill>
                <a:srgbClr val="D9D9D9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334" name="Google Shape;334;p22"/>
          <p:cNvGrpSpPr/>
          <p:nvPr/>
        </p:nvGrpSpPr>
        <p:grpSpPr>
          <a:xfrm>
            <a:off x="3973088" y="757293"/>
            <a:ext cx="4835213" cy="3628902"/>
            <a:chOff x="600238" y="757293"/>
            <a:chExt cx="4835213" cy="3628902"/>
          </a:xfrm>
        </p:grpSpPr>
        <p:grpSp>
          <p:nvGrpSpPr>
            <p:cNvPr id="335" name="Google Shape;335;p22"/>
            <p:cNvGrpSpPr/>
            <p:nvPr/>
          </p:nvGrpSpPr>
          <p:grpSpPr>
            <a:xfrm>
              <a:off x="600238" y="757293"/>
              <a:ext cx="3735990" cy="3628902"/>
              <a:chOff x="1595388" y="537443"/>
              <a:chExt cx="3735990" cy="3628902"/>
            </a:xfrm>
          </p:grpSpPr>
          <p:sp>
            <p:nvSpPr>
              <p:cNvPr id="336" name="Google Shape;336;p22"/>
              <p:cNvSpPr/>
              <p:nvPr/>
            </p:nvSpPr>
            <p:spPr>
              <a:xfrm>
                <a:off x="2077878" y="977598"/>
                <a:ext cx="2770988" cy="2749105"/>
              </a:xfrm>
              <a:custGeom>
                <a:avLst/>
                <a:gdLst/>
                <a:ahLst/>
                <a:cxnLst/>
                <a:rect l="l" t="t" r="r" b="b"/>
                <a:pathLst>
                  <a:path w="123155" h="123154" extrusionOk="0">
                    <a:moveTo>
                      <a:pt x="61578" y="0"/>
                    </a:moveTo>
                    <a:cubicBezTo>
                      <a:pt x="27573" y="0"/>
                      <a:pt x="1" y="27572"/>
                      <a:pt x="1" y="61577"/>
                    </a:cubicBezTo>
                    <a:cubicBezTo>
                      <a:pt x="1" y="95582"/>
                      <a:pt x="27573" y="123153"/>
                      <a:pt x="61578" y="123153"/>
                    </a:cubicBezTo>
                    <a:cubicBezTo>
                      <a:pt x="95583" y="123153"/>
                      <a:pt x="123154" y="95582"/>
                      <a:pt x="123154" y="61577"/>
                    </a:cubicBezTo>
                    <a:cubicBezTo>
                      <a:pt x="123154" y="27572"/>
                      <a:pt x="95583" y="0"/>
                      <a:pt x="61578" y="0"/>
                    </a:cubicBezTo>
                    <a:close/>
                  </a:path>
                </a:pathLst>
              </a:custGeom>
              <a:solidFill>
                <a:srgbClr val="FFFB9C"/>
              </a:solidFill>
              <a:ln w="11500" cap="flat" cmpd="sng">
                <a:solidFill>
                  <a:srgbClr val="000000"/>
                </a:solidFill>
                <a:prstDash val="solid"/>
                <a:miter lim="7658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22"/>
              <p:cNvSpPr/>
              <p:nvPr/>
            </p:nvSpPr>
            <p:spPr>
              <a:xfrm>
                <a:off x="2760280" y="3662303"/>
                <a:ext cx="660015" cy="420958"/>
              </a:xfrm>
              <a:custGeom>
                <a:avLst/>
                <a:gdLst/>
                <a:ahLst/>
                <a:cxnLst/>
                <a:rect l="l" t="t" r="r" b="b"/>
                <a:pathLst>
                  <a:path w="29334" h="18858" extrusionOk="0">
                    <a:moveTo>
                      <a:pt x="11024" y="1"/>
                    </a:moveTo>
                    <a:cubicBezTo>
                      <a:pt x="9781" y="1"/>
                      <a:pt x="8596" y="99"/>
                      <a:pt x="7506" y="280"/>
                    </a:cubicBezTo>
                    <a:cubicBezTo>
                      <a:pt x="4673" y="893"/>
                      <a:pt x="2222" y="2118"/>
                      <a:pt x="1150" y="4416"/>
                    </a:cubicBezTo>
                    <a:cubicBezTo>
                      <a:pt x="1" y="6561"/>
                      <a:pt x="537" y="9394"/>
                      <a:pt x="2528" y="11998"/>
                    </a:cubicBezTo>
                    <a:cubicBezTo>
                      <a:pt x="4519" y="14679"/>
                      <a:pt x="8119" y="16976"/>
                      <a:pt x="12561" y="18202"/>
                    </a:cubicBezTo>
                    <a:cubicBezTo>
                      <a:pt x="14282" y="18655"/>
                      <a:pt x="16002" y="18858"/>
                      <a:pt x="17638" y="18858"/>
                    </a:cubicBezTo>
                    <a:cubicBezTo>
                      <a:pt x="20154" y="18858"/>
                      <a:pt x="22469" y="18378"/>
                      <a:pt x="24279" y="17589"/>
                    </a:cubicBezTo>
                    <a:cubicBezTo>
                      <a:pt x="27343" y="16287"/>
                      <a:pt x="29104" y="14066"/>
                      <a:pt x="29257" y="11615"/>
                    </a:cubicBezTo>
                    <a:cubicBezTo>
                      <a:pt x="29334" y="9088"/>
                      <a:pt x="27802" y="6867"/>
                      <a:pt x="25581" y="4952"/>
                    </a:cubicBezTo>
                    <a:cubicBezTo>
                      <a:pt x="24509" y="4110"/>
                      <a:pt x="23207" y="3191"/>
                      <a:pt x="21752" y="2501"/>
                    </a:cubicBezTo>
                    <a:cubicBezTo>
                      <a:pt x="20297" y="1812"/>
                      <a:pt x="18688" y="1199"/>
                      <a:pt x="17003" y="740"/>
                    </a:cubicBezTo>
                    <a:cubicBezTo>
                      <a:pt x="14965" y="230"/>
                      <a:pt x="12926" y="1"/>
                      <a:pt x="11024" y="1"/>
                    </a:cubicBezTo>
                    <a:close/>
                  </a:path>
                </a:pathLst>
              </a:custGeom>
              <a:solidFill>
                <a:srgbClr val="B6D7A8"/>
              </a:solidFill>
              <a:ln w="11500" cap="flat" cmpd="sng">
                <a:solidFill>
                  <a:srgbClr val="000000"/>
                </a:solidFill>
                <a:prstDash val="solid"/>
                <a:miter lim="7658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22"/>
              <p:cNvSpPr/>
              <p:nvPr/>
            </p:nvSpPr>
            <p:spPr>
              <a:xfrm>
                <a:off x="3179028" y="3968902"/>
                <a:ext cx="193028" cy="173736"/>
              </a:xfrm>
              <a:custGeom>
                <a:avLst/>
                <a:gdLst/>
                <a:ahLst/>
                <a:cxnLst/>
                <a:rect l="l" t="t" r="r" b="b"/>
                <a:pathLst>
                  <a:path w="8579" h="7783" extrusionOk="0">
                    <a:moveTo>
                      <a:pt x="4381" y="1"/>
                    </a:moveTo>
                    <a:cubicBezTo>
                      <a:pt x="2412" y="1"/>
                      <a:pt x="663" y="1400"/>
                      <a:pt x="307" y="3395"/>
                    </a:cubicBezTo>
                    <a:cubicBezTo>
                      <a:pt x="1" y="5539"/>
                      <a:pt x="1609" y="7530"/>
                      <a:pt x="3983" y="7760"/>
                    </a:cubicBezTo>
                    <a:cubicBezTo>
                      <a:pt x="4135" y="7775"/>
                      <a:pt x="4286" y="7782"/>
                      <a:pt x="4434" y="7782"/>
                    </a:cubicBezTo>
                    <a:cubicBezTo>
                      <a:pt x="6614" y="7782"/>
                      <a:pt x="8430" y="6244"/>
                      <a:pt x="8502" y="4237"/>
                    </a:cubicBezTo>
                    <a:cubicBezTo>
                      <a:pt x="8578" y="2093"/>
                      <a:pt x="6970" y="255"/>
                      <a:pt x="4826" y="25"/>
                    </a:cubicBezTo>
                    <a:cubicBezTo>
                      <a:pt x="4676" y="9"/>
                      <a:pt x="4528" y="1"/>
                      <a:pt x="4381" y="1"/>
                    </a:cubicBezTo>
                    <a:close/>
                  </a:path>
                </a:pathLst>
              </a:custGeom>
              <a:solidFill>
                <a:srgbClr val="00923F"/>
              </a:solidFill>
              <a:ln w="11500" cap="flat" cmpd="sng">
                <a:solidFill>
                  <a:srgbClr val="000000"/>
                </a:solidFill>
                <a:prstDash val="solid"/>
                <a:miter lim="7658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22"/>
              <p:cNvSpPr/>
              <p:nvPr/>
            </p:nvSpPr>
            <p:spPr>
              <a:xfrm>
                <a:off x="2736160" y="3857200"/>
                <a:ext cx="199913" cy="174897"/>
              </a:xfrm>
              <a:custGeom>
                <a:avLst/>
                <a:gdLst/>
                <a:ahLst/>
                <a:cxnLst/>
                <a:rect l="l" t="t" r="r" b="b"/>
                <a:pathLst>
                  <a:path w="8885" h="7835" extrusionOk="0">
                    <a:moveTo>
                      <a:pt x="4623" y="0"/>
                    </a:moveTo>
                    <a:cubicBezTo>
                      <a:pt x="3086" y="0"/>
                      <a:pt x="1612" y="848"/>
                      <a:pt x="920" y="2348"/>
                    </a:cubicBezTo>
                    <a:cubicBezTo>
                      <a:pt x="0" y="4263"/>
                      <a:pt x="1073" y="6714"/>
                      <a:pt x="3294" y="7556"/>
                    </a:cubicBezTo>
                    <a:cubicBezTo>
                      <a:pt x="3805" y="7739"/>
                      <a:pt x="4335" y="7834"/>
                      <a:pt x="4856" y="7834"/>
                    </a:cubicBezTo>
                    <a:cubicBezTo>
                      <a:pt x="5428" y="7834"/>
                      <a:pt x="5990" y="7720"/>
                      <a:pt x="6510" y="7480"/>
                    </a:cubicBezTo>
                    <a:cubicBezTo>
                      <a:pt x="7506" y="7097"/>
                      <a:pt x="8195" y="6331"/>
                      <a:pt x="8578" y="5259"/>
                    </a:cubicBezTo>
                    <a:cubicBezTo>
                      <a:pt x="8885" y="4263"/>
                      <a:pt x="8731" y="3191"/>
                      <a:pt x="8272" y="2272"/>
                    </a:cubicBezTo>
                    <a:cubicBezTo>
                      <a:pt x="7889" y="1429"/>
                      <a:pt x="7047" y="663"/>
                      <a:pt x="6128" y="280"/>
                    </a:cubicBezTo>
                    <a:cubicBezTo>
                      <a:pt x="5636" y="91"/>
                      <a:pt x="5126" y="0"/>
                      <a:pt x="4623" y="0"/>
                    </a:cubicBezTo>
                    <a:close/>
                  </a:path>
                </a:pathLst>
              </a:custGeom>
              <a:solidFill>
                <a:srgbClr val="00923F"/>
              </a:solidFill>
              <a:ln w="11500" cap="flat" cmpd="sng">
                <a:solidFill>
                  <a:srgbClr val="000000"/>
                </a:solidFill>
                <a:prstDash val="solid"/>
                <a:miter lim="7658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22"/>
              <p:cNvSpPr/>
              <p:nvPr/>
            </p:nvSpPr>
            <p:spPr>
              <a:xfrm>
                <a:off x="2936050" y="3980197"/>
                <a:ext cx="203378" cy="174517"/>
              </a:xfrm>
              <a:custGeom>
                <a:avLst/>
                <a:gdLst/>
                <a:ahLst/>
                <a:cxnLst/>
                <a:rect l="l" t="t" r="r" b="b"/>
                <a:pathLst>
                  <a:path w="9039" h="7818" extrusionOk="0">
                    <a:moveTo>
                      <a:pt x="4606" y="0"/>
                    </a:moveTo>
                    <a:cubicBezTo>
                      <a:pt x="2831" y="0"/>
                      <a:pt x="1189" y="1086"/>
                      <a:pt x="613" y="2812"/>
                    </a:cubicBezTo>
                    <a:cubicBezTo>
                      <a:pt x="1" y="4803"/>
                      <a:pt x="1379" y="7101"/>
                      <a:pt x="3830" y="7714"/>
                    </a:cubicBezTo>
                    <a:cubicBezTo>
                      <a:pt x="4175" y="7783"/>
                      <a:pt x="4526" y="7817"/>
                      <a:pt x="4874" y="7817"/>
                    </a:cubicBezTo>
                    <a:cubicBezTo>
                      <a:pt x="5687" y="7817"/>
                      <a:pt x="6480" y="7629"/>
                      <a:pt x="7123" y="7254"/>
                    </a:cubicBezTo>
                    <a:cubicBezTo>
                      <a:pt x="7966" y="6718"/>
                      <a:pt x="8655" y="5876"/>
                      <a:pt x="8885" y="4803"/>
                    </a:cubicBezTo>
                    <a:cubicBezTo>
                      <a:pt x="9038" y="3731"/>
                      <a:pt x="8732" y="2735"/>
                      <a:pt x="8196" y="1893"/>
                    </a:cubicBezTo>
                    <a:cubicBezTo>
                      <a:pt x="7583" y="1051"/>
                      <a:pt x="6740" y="361"/>
                      <a:pt x="5668" y="132"/>
                    </a:cubicBezTo>
                    <a:cubicBezTo>
                      <a:pt x="5314" y="43"/>
                      <a:pt x="4957" y="0"/>
                      <a:pt x="4606" y="0"/>
                    </a:cubicBezTo>
                    <a:close/>
                  </a:path>
                </a:pathLst>
              </a:custGeom>
              <a:solidFill>
                <a:srgbClr val="00923F"/>
              </a:solidFill>
              <a:ln w="11500" cap="flat" cmpd="sng">
                <a:solidFill>
                  <a:srgbClr val="000000"/>
                </a:solidFill>
                <a:prstDash val="solid"/>
                <a:miter lim="7658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22"/>
              <p:cNvSpPr/>
              <p:nvPr/>
            </p:nvSpPr>
            <p:spPr>
              <a:xfrm>
                <a:off x="2184730" y="3297955"/>
                <a:ext cx="568688" cy="521320"/>
              </a:xfrm>
              <a:custGeom>
                <a:avLst/>
                <a:gdLst/>
                <a:ahLst/>
                <a:cxnLst/>
                <a:rect l="l" t="t" r="r" b="b"/>
                <a:pathLst>
                  <a:path w="25275" h="23354" extrusionOk="0">
                    <a:moveTo>
                      <a:pt x="6767" y="1"/>
                    </a:moveTo>
                    <a:cubicBezTo>
                      <a:pt x="6422" y="1"/>
                      <a:pt x="6081" y="20"/>
                      <a:pt x="5744" y="59"/>
                    </a:cubicBezTo>
                    <a:cubicBezTo>
                      <a:pt x="4442" y="213"/>
                      <a:pt x="3294" y="596"/>
                      <a:pt x="2298" y="1361"/>
                    </a:cubicBezTo>
                    <a:cubicBezTo>
                      <a:pt x="1379" y="2127"/>
                      <a:pt x="690" y="3200"/>
                      <a:pt x="307" y="4425"/>
                    </a:cubicBezTo>
                    <a:cubicBezTo>
                      <a:pt x="0" y="5727"/>
                      <a:pt x="0" y="7182"/>
                      <a:pt x="307" y="8867"/>
                    </a:cubicBezTo>
                    <a:cubicBezTo>
                      <a:pt x="996" y="12084"/>
                      <a:pt x="3140" y="15760"/>
                      <a:pt x="6587" y="18747"/>
                    </a:cubicBezTo>
                    <a:cubicBezTo>
                      <a:pt x="10110" y="21657"/>
                      <a:pt x="14169" y="23189"/>
                      <a:pt x="17462" y="23342"/>
                    </a:cubicBezTo>
                    <a:cubicBezTo>
                      <a:pt x="17627" y="23350"/>
                      <a:pt x="17790" y="23354"/>
                      <a:pt x="17952" y="23354"/>
                    </a:cubicBezTo>
                    <a:cubicBezTo>
                      <a:pt x="19379" y="23354"/>
                      <a:pt x="20720" y="23058"/>
                      <a:pt x="21751" y="22576"/>
                    </a:cubicBezTo>
                    <a:cubicBezTo>
                      <a:pt x="22977" y="22040"/>
                      <a:pt x="23896" y="21198"/>
                      <a:pt x="24508" y="20125"/>
                    </a:cubicBezTo>
                    <a:cubicBezTo>
                      <a:pt x="25121" y="18977"/>
                      <a:pt x="25274" y="17751"/>
                      <a:pt x="25198" y="16526"/>
                    </a:cubicBezTo>
                    <a:cubicBezTo>
                      <a:pt x="25121" y="15224"/>
                      <a:pt x="24738" y="13845"/>
                      <a:pt x="24126" y="12543"/>
                    </a:cubicBezTo>
                    <a:cubicBezTo>
                      <a:pt x="22977" y="9863"/>
                      <a:pt x="20909" y="7259"/>
                      <a:pt x="18228" y="5038"/>
                    </a:cubicBezTo>
                    <a:cubicBezTo>
                      <a:pt x="15548" y="2740"/>
                      <a:pt x="12637" y="1132"/>
                      <a:pt x="9804" y="442"/>
                    </a:cubicBezTo>
                    <a:cubicBezTo>
                      <a:pt x="8781" y="158"/>
                      <a:pt x="7759" y="1"/>
                      <a:pt x="6767" y="1"/>
                    </a:cubicBezTo>
                    <a:close/>
                  </a:path>
                </a:pathLst>
              </a:custGeom>
              <a:solidFill>
                <a:srgbClr val="B6D7A8"/>
              </a:solidFill>
              <a:ln w="11500" cap="flat" cmpd="sng">
                <a:solidFill>
                  <a:srgbClr val="000000"/>
                </a:solidFill>
                <a:prstDash val="solid"/>
                <a:miter lim="7658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22"/>
              <p:cNvSpPr/>
              <p:nvPr/>
            </p:nvSpPr>
            <p:spPr>
              <a:xfrm>
                <a:off x="2457003" y="3719292"/>
                <a:ext cx="196470" cy="176683"/>
              </a:xfrm>
              <a:custGeom>
                <a:avLst/>
                <a:gdLst/>
                <a:ahLst/>
                <a:cxnLst/>
                <a:rect l="l" t="t" r="r" b="b"/>
                <a:pathLst>
                  <a:path w="8732" h="7915" extrusionOk="0">
                    <a:moveTo>
                      <a:pt x="4178" y="0"/>
                    </a:moveTo>
                    <a:cubicBezTo>
                      <a:pt x="3880" y="0"/>
                      <a:pt x="3584" y="35"/>
                      <a:pt x="3293" y="102"/>
                    </a:cubicBezTo>
                    <a:cubicBezTo>
                      <a:pt x="2298" y="255"/>
                      <a:pt x="1379" y="791"/>
                      <a:pt x="766" y="1710"/>
                    </a:cubicBezTo>
                    <a:cubicBezTo>
                      <a:pt x="153" y="2552"/>
                      <a:pt x="0" y="3625"/>
                      <a:pt x="230" y="4620"/>
                    </a:cubicBezTo>
                    <a:cubicBezTo>
                      <a:pt x="460" y="5693"/>
                      <a:pt x="1149" y="6612"/>
                      <a:pt x="2145" y="7224"/>
                    </a:cubicBezTo>
                    <a:cubicBezTo>
                      <a:pt x="2863" y="7694"/>
                      <a:pt x="3661" y="7915"/>
                      <a:pt x="4435" y="7915"/>
                    </a:cubicBezTo>
                    <a:cubicBezTo>
                      <a:pt x="5806" y="7915"/>
                      <a:pt x="7099" y="7223"/>
                      <a:pt x="7736" y="5999"/>
                    </a:cubicBezTo>
                    <a:cubicBezTo>
                      <a:pt x="8731" y="4084"/>
                      <a:pt x="8042" y="1787"/>
                      <a:pt x="6280" y="638"/>
                    </a:cubicBezTo>
                    <a:cubicBezTo>
                      <a:pt x="5629" y="204"/>
                      <a:pt x="4901" y="0"/>
                      <a:pt x="4178" y="0"/>
                    </a:cubicBezTo>
                    <a:close/>
                  </a:path>
                </a:pathLst>
              </a:custGeom>
              <a:solidFill>
                <a:srgbClr val="00923F"/>
              </a:solidFill>
              <a:ln w="11500" cap="flat" cmpd="sng">
                <a:solidFill>
                  <a:srgbClr val="000000"/>
                </a:solidFill>
                <a:prstDash val="solid"/>
                <a:miter lim="7658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22"/>
              <p:cNvSpPr/>
              <p:nvPr/>
            </p:nvSpPr>
            <p:spPr>
              <a:xfrm>
                <a:off x="2117523" y="3429367"/>
                <a:ext cx="179235" cy="179361"/>
              </a:xfrm>
              <a:custGeom>
                <a:avLst/>
                <a:gdLst/>
                <a:ahLst/>
                <a:cxnLst/>
                <a:rect l="l" t="t" r="r" b="b"/>
                <a:pathLst>
                  <a:path w="7966" h="8035" extrusionOk="0">
                    <a:moveTo>
                      <a:pt x="3835" y="0"/>
                    </a:moveTo>
                    <a:cubicBezTo>
                      <a:pt x="2949" y="0"/>
                      <a:pt x="2057" y="295"/>
                      <a:pt x="1302" y="912"/>
                    </a:cubicBezTo>
                    <a:cubicBezTo>
                      <a:pt x="460" y="1601"/>
                      <a:pt x="0" y="2597"/>
                      <a:pt x="0" y="3669"/>
                    </a:cubicBezTo>
                    <a:cubicBezTo>
                      <a:pt x="0" y="4665"/>
                      <a:pt x="307" y="5814"/>
                      <a:pt x="1149" y="6656"/>
                    </a:cubicBezTo>
                    <a:cubicBezTo>
                      <a:pt x="1992" y="7499"/>
                      <a:pt x="2987" y="7958"/>
                      <a:pt x="4060" y="8035"/>
                    </a:cubicBezTo>
                    <a:cubicBezTo>
                      <a:pt x="5132" y="8035"/>
                      <a:pt x="6127" y="7652"/>
                      <a:pt x="6893" y="6886"/>
                    </a:cubicBezTo>
                    <a:cubicBezTo>
                      <a:pt x="7583" y="6120"/>
                      <a:pt x="7966" y="5124"/>
                      <a:pt x="7966" y="4129"/>
                    </a:cubicBezTo>
                    <a:cubicBezTo>
                      <a:pt x="7889" y="3133"/>
                      <a:pt x="7583" y="2138"/>
                      <a:pt x="6817" y="1295"/>
                    </a:cubicBezTo>
                    <a:cubicBezTo>
                      <a:pt x="6013" y="449"/>
                      <a:pt x="4929" y="0"/>
                      <a:pt x="3835" y="0"/>
                    </a:cubicBezTo>
                    <a:close/>
                  </a:path>
                </a:pathLst>
              </a:custGeom>
              <a:solidFill>
                <a:srgbClr val="00923F"/>
              </a:solidFill>
              <a:ln w="11500" cap="flat" cmpd="sng">
                <a:solidFill>
                  <a:srgbClr val="000000"/>
                </a:solidFill>
                <a:prstDash val="solid"/>
                <a:miter lim="7658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22"/>
              <p:cNvSpPr/>
              <p:nvPr/>
            </p:nvSpPr>
            <p:spPr>
              <a:xfrm>
                <a:off x="2229528" y="3626341"/>
                <a:ext cx="206820" cy="180254"/>
              </a:xfrm>
              <a:custGeom>
                <a:avLst/>
                <a:gdLst/>
                <a:ahLst/>
                <a:cxnLst/>
                <a:rect l="l" t="t" r="r" b="b"/>
                <a:pathLst>
                  <a:path w="9192" h="8075" extrusionOk="0">
                    <a:moveTo>
                      <a:pt x="4401" y="1"/>
                    </a:moveTo>
                    <a:cubicBezTo>
                      <a:pt x="3308" y="1"/>
                      <a:pt x="2230" y="423"/>
                      <a:pt x="1456" y="1279"/>
                    </a:cubicBezTo>
                    <a:cubicBezTo>
                      <a:pt x="1" y="2810"/>
                      <a:pt x="307" y="5414"/>
                      <a:pt x="2145" y="7023"/>
                    </a:cubicBezTo>
                    <a:cubicBezTo>
                      <a:pt x="3025" y="7726"/>
                      <a:pt x="4049" y="8074"/>
                      <a:pt x="5027" y="8074"/>
                    </a:cubicBezTo>
                    <a:cubicBezTo>
                      <a:pt x="6177" y="8074"/>
                      <a:pt x="7262" y="7592"/>
                      <a:pt x="7966" y="6640"/>
                    </a:cubicBezTo>
                    <a:cubicBezTo>
                      <a:pt x="9191" y="4878"/>
                      <a:pt x="8808" y="2351"/>
                      <a:pt x="7123" y="972"/>
                    </a:cubicBezTo>
                    <a:cubicBezTo>
                      <a:pt x="6335" y="327"/>
                      <a:pt x="5362" y="1"/>
                      <a:pt x="4401" y="1"/>
                    </a:cubicBezTo>
                    <a:close/>
                  </a:path>
                </a:pathLst>
              </a:custGeom>
              <a:solidFill>
                <a:srgbClr val="00923F"/>
              </a:solidFill>
              <a:ln w="11500" cap="flat" cmpd="sng">
                <a:solidFill>
                  <a:srgbClr val="000000"/>
                </a:solidFill>
                <a:prstDash val="solid"/>
                <a:miter lim="7658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22"/>
              <p:cNvSpPr/>
              <p:nvPr/>
            </p:nvSpPr>
            <p:spPr>
              <a:xfrm>
                <a:off x="1807338" y="2701230"/>
                <a:ext cx="458392" cy="617731"/>
              </a:xfrm>
              <a:custGeom>
                <a:avLst/>
                <a:gdLst/>
                <a:ahLst/>
                <a:cxnLst/>
                <a:rect l="l" t="t" r="r" b="b"/>
                <a:pathLst>
                  <a:path w="20373" h="27673" extrusionOk="0">
                    <a:moveTo>
                      <a:pt x="6770" y="1"/>
                    </a:moveTo>
                    <a:cubicBezTo>
                      <a:pt x="6349" y="1"/>
                      <a:pt x="5930" y="45"/>
                      <a:pt x="5515" y="139"/>
                    </a:cubicBezTo>
                    <a:cubicBezTo>
                      <a:pt x="3064" y="675"/>
                      <a:pt x="1149" y="2743"/>
                      <a:pt x="383" y="5960"/>
                    </a:cubicBezTo>
                    <a:cubicBezTo>
                      <a:pt x="230" y="6802"/>
                      <a:pt x="77" y="7645"/>
                      <a:pt x="1" y="8564"/>
                    </a:cubicBezTo>
                    <a:cubicBezTo>
                      <a:pt x="1" y="9483"/>
                      <a:pt x="1" y="10478"/>
                      <a:pt x="77" y="11474"/>
                    </a:cubicBezTo>
                    <a:cubicBezTo>
                      <a:pt x="230" y="12470"/>
                      <a:pt x="460" y="13465"/>
                      <a:pt x="690" y="14537"/>
                    </a:cubicBezTo>
                    <a:cubicBezTo>
                      <a:pt x="996" y="15533"/>
                      <a:pt x="1379" y="16605"/>
                      <a:pt x="1839" y="17601"/>
                    </a:cubicBezTo>
                    <a:cubicBezTo>
                      <a:pt x="3753" y="21813"/>
                      <a:pt x="6664" y="24953"/>
                      <a:pt x="9651" y="26485"/>
                    </a:cubicBezTo>
                    <a:cubicBezTo>
                      <a:pt x="11142" y="27270"/>
                      <a:pt x="12614" y="27673"/>
                      <a:pt x="13962" y="27673"/>
                    </a:cubicBezTo>
                    <a:cubicBezTo>
                      <a:pt x="15244" y="27673"/>
                      <a:pt x="16415" y="27308"/>
                      <a:pt x="17386" y="26562"/>
                    </a:cubicBezTo>
                    <a:cubicBezTo>
                      <a:pt x="19377" y="25107"/>
                      <a:pt x="20220" y="22503"/>
                      <a:pt x="20296" y="19592"/>
                    </a:cubicBezTo>
                    <a:cubicBezTo>
                      <a:pt x="20373" y="16682"/>
                      <a:pt x="19684" y="13465"/>
                      <a:pt x="18228" y="10249"/>
                    </a:cubicBezTo>
                    <a:cubicBezTo>
                      <a:pt x="16773" y="7108"/>
                      <a:pt x="14859" y="4428"/>
                      <a:pt x="12638" y="2513"/>
                    </a:cubicBezTo>
                    <a:cubicBezTo>
                      <a:pt x="10804" y="996"/>
                      <a:pt x="8763" y="1"/>
                      <a:pt x="6770" y="1"/>
                    </a:cubicBezTo>
                    <a:close/>
                  </a:path>
                </a:pathLst>
              </a:custGeom>
              <a:solidFill>
                <a:srgbClr val="B6D7A8"/>
              </a:solidFill>
              <a:ln w="11500" cap="flat" cmpd="sng">
                <a:solidFill>
                  <a:srgbClr val="000000"/>
                </a:solidFill>
                <a:prstDash val="solid"/>
                <a:miter lim="7658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22"/>
              <p:cNvSpPr/>
              <p:nvPr/>
            </p:nvSpPr>
            <p:spPr>
              <a:xfrm>
                <a:off x="1915900" y="3180717"/>
                <a:ext cx="187853" cy="180946"/>
              </a:xfrm>
              <a:custGeom>
                <a:avLst/>
                <a:gdLst/>
                <a:ahLst/>
                <a:cxnLst/>
                <a:rect l="l" t="t" r="r" b="b"/>
                <a:pathLst>
                  <a:path w="8349" h="8106" extrusionOk="0">
                    <a:moveTo>
                      <a:pt x="3709" y="1"/>
                    </a:moveTo>
                    <a:cubicBezTo>
                      <a:pt x="3092" y="1"/>
                      <a:pt x="2451" y="157"/>
                      <a:pt x="1839" y="486"/>
                    </a:cubicBezTo>
                    <a:cubicBezTo>
                      <a:pt x="920" y="1023"/>
                      <a:pt x="307" y="1942"/>
                      <a:pt x="77" y="2937"/>
                    </a:cubicBezTo>
                    <a:cubicBezTo>
                      <a:pt x="1" y="3473"/>
                      <a:pt x="1" y="4009"/>
                      <a:pt x="77" y="4546"/>
                    </a:cubicBezTo>
                    <a:cubicBezTo>
                      <a:pt x="154" y="5082"/>
                      <a:pt x="383" y="5618"/>
                      <a:pt x="690" y="6077"/>
                    </a:cubicBezTo>
                    <a:cubicBezTo>
                      <a:pt x="1528" y="7409"/>
                      <a:pt x="2875" y="8105"/>
                      <a:pt x="4198" y="8105"/>
                    </a:cubicBezTo>
                    <a:cubicBezTo>
                      <a:pt x="4929" y="8105"/>
                      <a:pt x="5653" y="7892"/>
                      <a:pt x="6281" y="7456"/>
                    </a:cubicBezTo>
                    <a:cubicBezTo>
                      <a:pt x="8042" y="6154"/>
                      <a:pt x="8349" y="3703"/>
                      <a:pt x="7276" y="1942"/>
                    </a:cubicBezTo>
                    <a:cubicBezTo>
                      <a:pt x="6970" y="1482"/>
                      <a:pt x="6587" y="1099"/>
                      <a:pt x="6204" y="793"/>
                    </a:cubicBezTo>
                    <a:cubicBezTo>
                      <a:pt x="5745" y="486"/>
                      <a:pt x="5285" y="257"/>
                      <a:pt x="4826" y="180"/>
                    </a:cubicBezTo>
                    <a:cubicBezTo>
                      <a:pt x="4472" y="62"/>
                      <a:pt x="4095" y="1"/>
                      <a:pt x="3709" y="1"/>
                    </a:cubicBezTo>
                    <a:close/>
                  </a:path>
                </a:pathLst>
              </a:custGeom>
              <a:solidFill>
                <a:srgbClr val="00923F"/>
              </a:solidFill>
              <a:ln w="11500" cap="flat" cmpd="sng">
                <a:solidFill>
                  <a:srgbClr val="000000"/>
                </a:solidFill>
                <a:prstDash val="solid"/>
                <a:miter lim="7658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22"/>
              <p:cNvSpPr/>
              <p:nvPr/>
            </p:nvSpPr>
            <p:spPr>
              <a:xfrm>
                <a:off x="1721185" y="2772260"/>
                <a:ext cx="198180" cy="181839"/>
              </a:xfrm>
              <a:custGeom>
                <a:avLst/>
                <a:gdLst/>
                <a:ahLst/>
                <a:cxnLst/>
                <a:rect l="l" t="t" r="r" b="b"/>
                <a:pathLst>
                  <a:path w="8808" h="8146" extrusionOk="0">
                    <a:moveTo>
                      <a:pt x="4170" y="1"/>
                    </a:moveTo>
                    <a:cubicBezTo>
                      <a:pt x="3880" y="1"/>
                      <a:pt x="3586" y="32"/>
                      <a:pt x="3293" y="97"/>
                    </a:cubicBezTo>
                    <a:cubicBezTo>
                      <a:pt x="1226" y="633"/>
                      <a:pt x="0" y="2931"/>
                      <a:pt x="689" y="5228"/>
                    </a:cubicBezTo>
                    <a:cubicBezTo>
                      <a:pt x="1295" y="7047"/>
                      <a:pt x="2813" y="8145"/>
                      <a:pt x="4444" y="8145"/>
                    </a:cubicBezTo>
                    <a:cubicBezTo>
                      <a:pt x="4874" y="8145"/>
                      <a:pt x="5313" y="8069"/>
                      <a:pt x="5744" y="7909"/>
                    </a:cubicBezTo>
                    <a:cubicBezTo>
                      <a:pt x="7735" y="7143"/>
                      <a:pt x="8808" y="4922"/>
                      <a:pt x="8118" y="2931"/>
                    </a:cubicBezTo>
                    <a:cubicBezTo>
                      <a:pt x="7592" y="1155"/>
                      <a:pt x="5937" y="1"/>
                      <a:pt x="4170" y="1"/>
                    </a:cubicBezTo>
                    <a:close/>
                  </a:path>
                </a:pathLst>
              </a:custGeom>
              <a:solidFill>
                <a:srgbClr val="00923F"/>
              </a:solidFill>
              <a:ln w="11500" cap="flat" cmpd="sng">
                <a:solidFill>
                  <a:srgbClr val="000000"/>
                </a:solidFill>
                <a:prstDash val="solid"/>
                <a:miter lim="7658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22"/>
              <p:cNvSpPr/>
              <p:nvPr/>
            </p:nvSpPr>
            <p:spPr>
              <a:xfrm>
                <a:off x="1757365" y="3001735"/>
                <a:ext cx="191295" cy="186817"/>
              </a:xfrm>
              <a:custGeom>
                <a:avLst/>
                <a:gdLst/>
                <a:ahLst/>
                <a:cxnLst/>
                <a:rect l="l" t="t" r="r" b="b"/>
                <a:pathLst>
                  <a:path w="8502" h="8369" extrusionOk="0">
                    <a:moveTo>
                      <a:pt x="3771" y="1"/>
                    </a:moveTo>
                    <a:cubicBezTo>
                      <a:pt x="3304" y="1"/>
                      <a:pt x="2831" y="99"/>
                      <a:pt x="2375" y="310"/>
                    </a:cubicBezTo>
                    <a:cubicBezTo>
                      <a:pt x="1379" y="692"/>
                      <a:pt x="690" y="1458"/>
                      <a:pt x="307" y="2531"/>
                    </a:cubicBezTo>
                    <a:cubicBezTo>
                      <a:pt x="0" y="3526"/>
                      <a:pt x="0" y="4675"/>
                      <a:pt x="537" y="5824"/>
                    </a:cubicBezTo>
                    <a:cubicBezTo>
                      <a:pt x="1317" y="7441"/>
                      <a:pt x="2829" y="8368"/>
                      <a:pt x="4333" y="8368"/>
                    </a:cubicBezTo>
                    <a:cubicBezTo>
                      <a:pt x="4894" y="8368"/>
                      <a:pt x="5454" y="8239"/>
                      <a:pt x="5974" y="7968"/>
                    </a:cubicBezTo>
                    <a:cubicBezTo>
                      <a:pt x="7889" y="6896"/>
                      <a:pt x="8502" y="4522"/>
                      <a:pt x="7583" y="2531"/>
                    </a:cubicBezTo>
                    <a:cubicBezTo>
                      <a:pt x="7123" y="1535"/>
                      <a:pt x="6357" y="769"/>
                      <a:pt x="5362" y="386"/>
                    </a:cubicBezTo>
                    <a:cubicBezTo>
                      <a:pt x="4864" y="137"/>
                      <a:pt x="4322" y="1"/>
                      <a:pt x="3771" y="1"/>
                    </a:cubicBezTo>
                    <a:close/>
                  </a:path>
                </a:pathLst>
              </a:custGeom>
              <a:solidFill>
                <a:srgbClr val="00923F"/>
              </a:solidFill>
              <a:ln w="11500" cap="flat" cmpd="sng">
                <a:solidFill>
                  <a:srgbClr val="000000"/>
                </a:solidFill>
                <a:prstDash val="solid"/>
                <a:miter lim="7658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22"/>
              <p:cNvSpPr/>
              <p:nvPr/>
            </p:nvSpPr>
            <p:spPr>
              <a:xfrm>
                <a:off x="1681540" y="2006219"/>
                <a:ext cx="406710" cy="652509"/>
              </a:xfrm>
              <a:custGeom>
                <a:avLst/>
                <a:gdLst/>
                <a:ahLst/>
                <a:cxnLst/>
                <a:rect l="l" t="t" r="r" b="b"/>
                <a:pathLst>
                  <a:path w="18076" h="29231" extrusionOk="0">
                    <a:moveTo>
                      <a:pt x="9609" y="0"/>
                    </a:moveTo>
                    <a:cubicBezTo>
                      <a:pt x="8849" y="0"/>
                      <a:pt x="8077" y="156"/>
                      <a:pt x="7276" y="486"/>
                    </a:cubicBezTo>
                    <a:cubicBezTo>
                      <a:pt x="6128" y="1022"/>
                      <a:pt x="4979" y="1941"/>
                      <a:pt x="3830" y="3243"/>
                    </a:cubicBezTo>
                    <a:cubicBezTo>
                      <a:pt x="1762" y="5770"/>
                      <a:pt x="154" y="9753"/>
                      <a:pt x="77" y="14348"/>
                    </a:cubicBezTo>
                    <a:cubicBezTo>
                      <a:pt x="1" y="18867"/>
                      <a:pt x="1226" y="23002"/>
                      <a:pt x="3217" y="25683"/>
                    </a:cubicBezTo>
                    <a:cubicBezTo>
                      <a:pt x="4213" y="26985"/>
                      <a:pt x="5362" y="27981"/>
                      <a:pt x="6511" y="28593"/>
                    </a:cubicBezTo>
                    <a:cubicBezTo>
                      <a:pt x="7379" y="29027"/>
                      <a:pt x="8247" y="29231"/>
                      <a:pt x="9115" y="29231"/>
                    </a:cubicBezTo>
                    <a:cubicBezTo>
                      <a:pt x="9472" y="29231"/>
                      <a:pt x="9830" y="29196"/>
                      <a:pt x="10187" y="29129"/>
                    </a:cubicBezTo>
                    <a:cubicBezTo>
                      <a:pt x="11412" y="28976"/>
                      <a:pt x="12484" y="28287"/>
                      <a:pt x="13403" y="27445"/>
                    </a:cubicBezTo>
                    <a:cubicBezTo>
                      <a:pt x="14399" y="26602"/>
                      <a:pt x="15165" y="25453"/>
                      <a:pt x="15854" y="24151"/>
                    </a:cubicBezTo>
                    <a:cubicBezTo>
                      <a:pt x="17156" y="21547"/>
                      <a:pt x="17999" y="18331"/>
                      <a:pt x="18075" y="14808"/>
                    </a:cubicBezTo>
                    <a:cubicBezTo>
                      <a:pt x="18075" y="11285"/>
                      <a:pt x="17616" y="8068"/>
                      <a:pt x="16390" y="5387"/>
                    </a:cubicBezTo>
                    <a:cubicBezTo>
                      <a:pt x="15778" y="4085"/>
                      <a:pt x="15012" y="2937"/>
                      <a:pt x="14093" y="2017"/>
                    </a:cubicBezTo>
                    <a:cubicBezTo>
                      <a:pt x="13250" y="1098"/>
                      <a:pt x="12178" y="409"/>
                      <a:pt x="11029" y="179"/>
                    </a:cubicBezTo>
                    <a:cubicBezTo>
                      <a:pt x="10557" y="61"/>
                      <a:pt x="10085" y="0"/>
                      <a:pt x="9609" y="0"/>
                    </a:cubicBezTo>
                    <a:close/>
                  </a:path>
                </a:pathLst>
              </a:custGeom>
              <a:solidFill>
                <a:srgbClr val="B6D7A8"/>
              </a:solidFill>
              <a:ln w="11500" cap="flat" cmpd="sng">
                <a:solidFill>
                  <a:srgbClr val="000000"/>
                </a:solidFill>
                <a:prstDash val="solid"/>
                <a:miter lim="7658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22"/>
              <p:cNvSpPr/>
              <p:nvPr/>
            </p:nvSpPr>
            <p:spPr>
              <a:xfrm>
                <a:off x="1657420" y="2461330"/>
                <a:ext cx="180967" cy="182330"/>
              </a:xfrm>
              <a:custGeom>
                <a:avLst/>
                <a:gdLst/>
                <a:ahLst/>
                <a:cxnLst/>
                <a:rect l="l" t="t" r="r" b="b"/>
                <a:pathLst>
                  <a:path w="8043" h="8168" extrusionOk="0">
                    <a:moveTo>
                      <a:pt x="3890" y="1"/>
                    </a:moveTo>
                    <a:cubicBezTo>
                      <a:pt x="3795" y="1"/>
                      <a:pt x="3698" y="4"/>
                      <a:pt x="3600" y="11"/>
                    </a:cubicBezTo>
                    <a:cubicBezTo>
                      <a:pt x="2604" y="11"/>
                      <a:pt x="1609" y="547"/>
                      <a:pt x="996" y="1389"/>
                    </a:cubicBezTo>
                    <a:cubicBezTo>
                      <a:pt x="307" y="2232"/>
                      <a:pt x="0" y="3304"/>
                      <a:pt x="154" y="4529"/>
                    </a:cubicBezTo>
                    <a:cubicBezTo>
                      <a:pt x="307" y="5678"/>
                      <a:pt x="843" y="6674"/>
                      <a:pt x="1685" y="7363"/>
                    </a:cubicBezTo>
                    <a:cubicBezTo>
                      <a:pt x="2383" y="7870"/>
                      <a:pt x="3186" y="8168"/>
                      <a:pt x="4051" y="8168"/>
                    </a:cubicBezTo>
                    <a:cubicBezTo>
                      <a:pt x="4230" y="8168"/>
                      <a:pt x="4412" y="8155"/>
                      <a:pt x="4596" y="8129"/>
                    </a:cubicBezTo>
                    <a:cubicBezTo>
                      <a:pt x="5668" y="7899"/>
                      <a:pt x="6510" y="7286"/>
                      <a:pt x="7123" y="6520"/>
                    </a:cubicBezTo>
                    <a:cubicBezTo>
                      <a:pt x="7659" y="5678"/>
                      <a:pt x="8042" y="4682"/>
                      <a:pt x="7889" y="3610"/>
                    </a:cubicBezTo>
                    <a:cubicBezTo>
                      <a:pt x="7736" y="2538"/>
                      <a:pt x="7200" y="1619"/>
                      <a:pt x="6510" y="930"/>
                    </a:cubicBezTo>
                    <a:cubicBezTo>
                      <a:pt x="5810" y="369"/>
                      <a:pt x="4917" y="1"/>
                      <a:pt x="3890" y="1"/>
                    </a:cubicBezTo>
                    <a:close/>
                  </a:path>
                </a:pathLst>
              </a:custGeom>
              <a:solidFill>
                <a:srgbClr val="00923F"/>
              </a:solidFill>
              <a:ln w="11500" cap="flat" cmpd="sng">
                <a:solidFill>
                  <a:srgbClr val="000000"/>
                </a:solidFill>
                <a:prstDash val="solid"/>
                <a:miter lim="7658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22"/>
              <p:cNvSpPr/>
              <p:nvPr/>
            </p:nvSpPr>
            <p:spPr>
              <a:xfrm>
                <a:off x="1669480" y="2013518"/>
                <a:ext cx="184410" cy="182107"/>
              </a:xfrm>
              <a:custGeom>
                <a:avLst/>
                <a:gdLst/>
                <a:ahLst/>
                <a:cxnLst/>
                <a:rect l="l" t="t" r="r" b="b"/>
                <a:pathLst>
                  <a:path w="8196" h="8158" extrusionOk="0">
                    <a:moveTo>
                      <a:pt x="3934" y="1"/>
                    </a:moveTo>
                    <a:cubicBezTo>
                      <a:pt x="2134" y="1"/>
                      <a:pt x="491" y="1438"/>
                      <a:pt x="154" y="3529"/>
                    </a:cubicBezTo>
                    <a:cubicBezTo>
                      <a:pt x="0" y="4754"/>
                      <a:pt x="307" y="5826"/>
                      <a:pt x="920" y="6669"/>
                    </a:cubicBezTo>
                    <a:cubicBezTo>
                      <a:pt x="1532" y="7511"/>
                      <a:pt x="2451" y="8047"/>
                      <a:pt x="3524" y="8124"/>
                    </a:cubicBezTo>
                    <a:cubicBezTo>
                      <a:pt x="3684" y="8147"/>
                      <a:pt x="3842" y="8158"/>
                      <a:pt x="3998" y="8158"/>
                    </a:cubicBezTo>
                    <a:cubicBezTo>
                      <a:pt x="4888" y="8158"/>
                      <a:pt x="5706" y="7803"/>
                      <a:pt x="6357" y="7281"/>
                    </a:cubicBezTo>
                    <a:cubicBezTo>
                      <a:pt x="7200" y="6592"/>
                      <a:pt x="7736" y="5750"/>
                      <a:pt x="7889" y="4677"/>
                    </a:cubicBezTo>
                    <a:cubicBezTo>
                      <a:pt x="8195" y="2533"/>
                      <a:pt x="6817" y="542"/>
                      <a:pt x="4672" y="82"/>
                    </a:cubicBezTo>
                    <a:cubicBezTo>
                      <a:pt x="4425" y="27"/>
                      <a:pt x="4178" y="1"/>
                      <a:pt x="3934" y="1"/>
                    </a:cubicBezTo>
                    <a:close/>
                  </a:path>
                </a:pathLst>
              </a:custGeom>
              <a:solidFill>
                <a:srgbClr val="00923F"/>
              </a:solidFill>
              <a:ln w="11500" cap="flat" cmpd="sng">
                <a:solidFill>
                  <a:srgbClr val="000000"/>
                </a:solidFill>
                <a:prstDash val="solid"/>
                <a:miter lim="7658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22"/>
              <p:cNvSpPr/>
              <p:nvPr/>
            </p:nvSpPr>
            <p:spPr>
              <a:xfrm>
                <a:off x="1595388" y="2232256"/>
                <a:ext cx="177503" cy="188469"/>
              </a:xfrm>
              <a:custGeom>
                <a:avLst/>
                <a:gdLst/>
                <a:ahLst/>
                <a:cxnLst/>
                <a:rect l="l" t="t" r="r" b="b"/>
                <a:pathLst>
                  <a:path w="7889" h="8443" extrusionOk="0">
                    <a:moveTo>
                      <a:pt x="3866" y="0"/>
                    </a:moveTo>
                    <a:cubicBezTo>
                      <a:pt x="2886" y="0"/>
                      <a:pt x="1927" y="380"/>
                      <a:pt x="1226" y="1082"/>
                    </a:cubicBezTo>
                    <a:cubicBezTo>
                      <a:pt x="536" y="1848"/>
                      <a:pt x="77" y="2920"/>
                      <a:pt x="0" y="4145"/>
                    </a:cubicBezTo>
                    <a:cubicBezTo>
                      <a:pt x="0" y="5371"/>
                      <a:pt x="460" y="6520"/>
                      <a:pt x="1226" y="7286"/>
                    </a:cubicBezTo>
                    <a:cubicBezTo>
                      <a:pt x="1865" y="7996"/>
                      <a:pt x="2768" y="8443"/>
                      <a:pt x="3751" y="8443"/>
                    </a:cubicBezTo>
                    <a:cubicBezTo>
                      <a:pt x="3828" y="8443"/>
                      <a:pt x="3905" y="8440"/>
                      <a:pt x="3983" y="8434"/>
                    </a:cubicBezTo>
                    <a:cubicBezTo>
                      <a:pt x="5055" y="8358"/>
                      <a:pt x="6051" y="7898"/>
                      <a:pt x="6663" y="7132"/>
                    </a:cubicBezTo>
                    <a:cubicBezTo>
                      <a:pt x="7429" y="6367"/>
                      <a:pt x="7812" y="5371"/>
                      <a:pt x="7812" y="4299"/>
                    </a:cubicBezTo>
                    <a:cubicBezTo>
                      <a:pt x="7889" y="3150"/>
                      <a:pt x="7429" y="2154"/>
                      <a:pt x="6740" y="1388"/>
                    </a:cubicBezTo>
                    <a:cubicBezTo>
                      <a:pt x="6127" y="622"/>
                      <a:pt x="5208" y="86"/>
                      <a:pt x="4136" y="10"/>
                    </a:cubicBezTo>
                    <a:cubicBezTo>
                      <a:pt x="4046" y="3"/>
                      <a:pt x="3956" y="0"/>
                      <a:pt x="3866" y="0"/>
                    </a:cubicBezTo>
                    <a:close/>
                  </a:path>
                </a:pathLst>
              </a:custGeom>
              <a:solidFill>
                <a:srgbClr val="00923F"/>
              </a:solidFill>
              <a:ln w="11500" cap="flat" cmpd="sng">
                <a:solidFill>
                  <a:srgbClr val="000000"/>
                </a:solidFill>
                <a:prstDash val="solid"/>
                <a:miter lim="7658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22"/>
              <p:cNvSpPr/>
              <p:nvPr/>
            </p:nvSpPr>
            <p:spPr>
              <a:xfrm>
                <a:off x="1809070" y="1354848"/>
                <a:ext cx="480803" cy="608333"/>
              </a:xfrm>
              <a:custGeom>
                <a:avLst/>
                <a:gdLst/>
                <a:ahLst/>
                <a:cxnLst/>
                <a:rect l="l" t="t" r="r" b="b"/>
                <a:pathLst>
                  <a:path w="21369" h="27252" extrusionOk="0">
                    <a:moveTo>
                      <a:pt x="14984" y="0"/>
                    </a:moveTo>
                    <a:cubicBezTo>
                      <a:pt x="13748" y="0"/>
                      <a:pt x="12405" y="310"/>
                      <a:pt x="11029" y="945"/>
                    </a:cubicBezTo>
                    <a:cubicBezTo>
                      <a:pt x="9497" y="1635"/>
                      <a:pt x="8042" y="2707"/>
                      <a:pt x="6510" y="4085"/>
                    </a:cubicBezTo>
                    <a:cubicBezTo>
                      <a:pt x="5131" y="5541"/>
                      <a:pt x="3829" y="7302"/>
                      <a:pt x="2757" y="9293"/>
                    </a:cubicBezTo>
                    <a:cubicBezTo>
                      <a:pt x="689" y="13353"/>
                      <a:pt x="0" y="17641"/>
                      <a:pt x="689" y="20858"/>
                    </a:cubicBezTo>
                    <a:cubicBezTo>
                      <a:pt x="1302" y="24151"/>
                      <a:pt x="2987" y="26372"/>
                      <a:pt x="5361" y="27062"/>
                    </a:cubicBezTo>
                    <a:cubicBezTo>
                      <a:pt x="5876" y="27190"/>
                      <a:pt x="6397" y="27251"/>
                      <a:pt x="6921" y="27251"/>
                    </a:cubicBezTo>
                    <a:cubicBezTo>
                      <a:pt x="8892" y="27251"/>
                      <a:pt x="10898" y="26386"/>
                      <a:pt x="12714" y="24994"/>
                    </a:cubicBezTo>
                    <a:cubicBezTo>
                      <a:pt x="15011" y="23232"/>
                      <a:pt x="17079" y="20705"/>
                      <a:pt x="18688" y="17565"/>
                    </a:cubicBezTo>
                    <a:cubicBezTo>
                      <a:pt x="20296" y="14425"/>
                      <a:pt x="21215" y="11285"/>
                      <a:pt x="21292" y="8374"/>
                    </a:cubicBezTo>
                    <a:cubicBezTo>
                      <a:pt x="21368" y="5464"/>
                      <a:pt x="20679" y="2860"/>
                      <a:pt x="18764" y="1252"/>
                    </a:cubicBezTo>
                    <a:cubicBezTo>
                      <a:pt x="17731" y="425"/>
                      <a:pt x="16431" y="0"/>
                      <a:pt x="14984" y="0"/>
                    </a:cubicBezTo>
                    <a:close/>
                  </a:path>
                </a:pathLst>
              </a:custGeom>
              <a:solidFill>
                <a:srgbClr val="B6D7A8"/>
              </a:solidFill>
              <a:ln w="11500" cap="flat" cmpd="sng">
                <a:solidFill>
                  <a:srgbClr val="000000"/>
                </a:solidFill>
                <a:prstDash val="solid"/>
                <a:miter lim="7658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22"/>
              <p:cNvSpPr/>
              <p:nvPr/>
            </p:nvSpPr>
            <p:spPr>
              <a:xfrm>
                <a:off x="1729803" y="1702141"/>
                <a:ext cx="189563" cy="181705"/>
              </a:xfrm>
              <a:custGeom>
                <a:avLst/>
                <a:gdLst/>
                <a:ahLst/>
                <a:cxnLst/>
                <a:rect l="l" t="t" r="r" b="b"/>
                <a:pathLst>
                  <a:path w="8425" h="8140" extrusionOk="0">
                    <a:moveTo>
                      <a:pt x="4582" y="0"/>
                    </a:moveTo>
                    <a:cubicBezTo>
                      <a:pt x="4003" y="0"/>
                      <a:pt x="3432" y="138"/>
                      <a:pt x="2910" y="399"/>
                    </a:cubicBezTo>
                    <a:cubicBezTo>
                      <a:pt x="1915" y="858"/>
                      <a:pt x="1149" y="1701"/>
                      <a:pt x="766" y="2849"/>
                    </a:cubicBezTo>
                    <a:cubicBezTo>
                      <a:pt x="0" y="5070"/>
                      <a:pt x="1149" y="7445"/>
                      <a:pt x="3217" y="7981"/>
                    </a:cubicBezTo>
                    <a:cubicBezTo>
                      <a:pt x="3580" y="8088"/>
                      <a:pt x="3946" y="8139"/>
                      <a:pt x="4305" y="8139"/>
                    </a:cubicBezTo>
                    <a:cubicBezTo>
                      <a:pt x="5993" y="8139"/>
                      <a:pt x="7550" y="7018"/>
                      <a:pt x="8118" y="5377"/>
                    </a:cubicBezTo>
                    <a:cubicBezTo>
                      <a:pt x="8425" y="4304"/>
                      <a:pt x="8425" y="3309"/>
                      <a:pt x="8042" y="2390"/>
                    </a:cubicBezTo>
                    <a:cubicBezTo>
                      <a:pt x="7582" y="1471"/>
                      <a:pt x="6893" y="628"/>
                      <a:pt x="5897" y="245"/>
                    </a:cubicBezTo>
                    <a:cubicBezTo>
                      <a:pt x="5467" y="80"/>
                      <a:pt x="5022" y="0"/>
                      <a:pt x="4582" y="0"/>
                    </a:cubicBezTo>
                    <a:close/>
                  </a:path>
                </a:pathLst>
              </a:custGeom>
              <a:solidFill>
                <a:srgbClr val="00923F"/>
              </a:solidFill>
              <a:ln w="11500" cap="flat" cmpd="sng">
                <a:solidFill>
                  <a:srgbClr val="000000"/>
                </a:solidFill>
                <a:prstDash val="solid"/>
                <a:miter lim="7658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22"/>
              <p:cNvSpPr/>
              <p:nvPr/>
            </p:nvSpPr>
            <p:spPr>
              <a:xfrm>
                <a:off x="1934868" y="1305716"/>
                <a:ext cx="201622" cy="179919"/>
              </a:xfrm>
              <a:custGeom>
                <a:avLst/>
                <a:gdLst/>
                <a:ahLst/>
                <a:cxnLst/>
                <a:rect l="l" t="t" r="r" b="b"/>
                <a:pathLst>
                  <a:path w="8961" h="8060" extrusionOk="0">
                    <a:moveTo>
                      <a:pt x="4715" y="1"/>
                    </a:moveTo>
                    <a:cubicBezTo>
                      <a:pt x="3452" y="1"/>
                      <a:pt x="2156" y="658"/>
                      <a:pt x="1302" y="1844"/>
                    </a:cubicBezTo>
                    <a:cubicBezTo>
                      <a:pt x="0" y="3912"/>
                      <a:pt x="460" y="6363"/>
                      <a:pt x="2374" y="7512"/>
                    </a:cubicBezTo>
                    <a:cubicBezTo>
                      <a:pt x="2981" y="7881"/>
                      <a:pt x="3670" y="8060"/>
                      <a:pt x="4360" y="8060"/>
                    </a:cubicBezTo>
                    <a:cubicBezTo>
                      <a:pt x="5670" y="8060"/>
                      <a:pt x="6983" y="7414"/>
                      <a:pt x="7735" y="6210"/>
                    </a:cubicBezTo>
                    <a:cubicBezTo>
                      <a:pt x="8961" y="4525"/>
                      <a:pt x="8578" y="2074"/>
                      <a:pt x="6893" y="772"/>
                    </a:cubicBezTo>
                    <a:cubicBezTo>
                      <a:pt x="6252" y="248"/>
                      <a:pt x="5490" y="1"/>
                      <a:pt x="4715" y="1"/>
                    </a:cubicBezTo>
                    <a:close/>
                  </a:path>
                </a:pathLst>
              </a:custGeom>
              <a:solidFill>
                <a:srgbClr val="00923F"/>
              </a:solidFill>
              <a:ln w="11500" cap="flat" cmpd="sng">
                <a:solidFill>
                  <a:srgbClr val="000000"/>
                </a:solidFill>
                <a:prstDash val="solid"/>
                <a:miter lim="7658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22"/>
              <p:cNvSpPr/>
              <p:nvPr/>
            </p:nvSpPr>
            <p:spPr>
              <a:xfrm>
                <a:off x="1779775" y="1469385"/>
                <a:ext cx="182678" cy="185478"/>
              </a:xfrm>
              <a:custGeom>
                <a:avLst/>
                <a:gdLst/>
                <a:ahLst/>
                <a:cxnLst/>
                <a:rect l="l" t="t" r="r" b="b"/>
                <a:pathLst>
                  <a:path w="8119" h="8309" extrusionOk="0">
                    <a:moveTo>
                      <a:pt x="4235" y="1"/>
                    </a:moveTo>
                    <a:cubicBezTo>
                      <a:pt x="3842" y="1"/>
                      <a:pt x="3447" y="62"/>
                      <a:pt x="3064" y="180"/>
                    </a:cubicBezTo>
                    <a:cubicBezTo>
                      <a:pt x="2068" y="563"/>
                      <a:pt x="1149" y="1329"/>
                      <a:pt x="613" y="2477"/>
                    </a:cubicBezTo>
                    <a:cubicBezTo>
                      <a:pt x="0" y="3550"/>
                      <a:pt x="0" y="4699"/>
                      <a:pt x="306" y="5771"/>
                    </a:cubicBezTo>
                    <a:cubicBezTo>
                      <a:pt x="613" y="6766"/>
                      <a:pt x="1302" y="7609"/>
                      <a:pt x="2298" y="7992"/>
                    </a:cubicBezTo>
                    <a:cubicBezTo>
                      <a:pt x="2773" y="8211"/>
                      <a:pt x="3266" y="8308"/>
                      <a:pt x="3751" y="8308"/>
                    </a:cubicBezTo>
                    <a:cubicBezTo>
                      <a:pt x="4282" y="8308"/>
                      <a:pt x="4804" y="8192"/>
                      <a:pt x="5285" y="7992"/>
                    </a:cubicBezTo>
                    <a:cubicBezTo>
                      <a:pt x="6280" y="7609"/>
                      <a:pt x="7046" y="6920"/>
                      <a:pt x="7582" y="5924"/>
                    </a:cubicBezTo>
                    <a:cubicBezTo>
                      <a:pt x="8042" y="4928"/>
                      <a:pt x="8118" y="3856"/>
                      <a:pt x="7889" y="2860"/>
                    </a:cubicBezTo>
                    <a:cubicBezTo>
                      <a:pt x="7582" y="1865"/>
                      <a:pt x="6970" y="1022"/>
                      <a:pt x="6051" y="486"/>
                    </a:cubicBezTo>
                    <a:cubicBezTo>
                      <a:pt x="5485" y="157"/>
                      <a:pt x="4863" y="1"/>
                      <a:pt x="4235" y="1"/>
                    </a:cubicBezTo>
                    <a:close/>
                  </a:path>
                </a:pathLst>
              </a:custGeom>
              <a:solidFill>
                <a:srgbClr val="00923F"/>
              </a:solidFill>
              <a:ln w="11500" cap="flat" cmpd="sng">
                <a:solidFill>
                  <a:srgbClr val="000000"/>
                </a:solidFill>
                <a:prstDash val="solid"/>
                <a:miter lim="7658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22"/>
              <p:cNvSpPr/>
              <p:nvPr/>
            </p:nvSpPr>
            <p:spPr>
              <a:xfrm>
                <a:off x="2210582" y="866409"/>
                <a:ext cx="580747" cy="507256"/>
              </a:xfrm>
              <a:custGeom>
                <a:avLst/>
                <a:gdLst/>
                <a:ahLst/>
                <a:cxnLst/>
                <a:rect l="l" t="t" r="r" b="b"/>
                <a:pathLst>
                  <a:path w="25811" h="22724" extrusionOk="0">
                    <a:moveTo>
                      <a:pt x="18043" y="0"/>
                    </a:moveTo>
                    <a:cubicBezTo>
                      <a:pt x="14798" y="0"/>
                      <a:pt x="10855" y="1376"/>
                      <a:pt x="7276" y="3986"/>
                    </a:cubicBezTo>
                    <a:cubicBezTo>
                      <a:pt x="5438" y="5364"/>
                      <a:pt x="3983" y="6973"/>
                      <a:pt x="2757" y="8581"/>
                    </a:cubicBezTo>
                    <a:cubicBezTo>
                      <a:pt x="1685" y="10266"/>
                      <a:pt x="766" y="11951"/>
                      <a:pt x="383" y="13559"/>
                    </a:cubicBezTo>
                    <a:cubicBezTo>
                      <a:pt x="153" y="14325"/>
                      <a:pt x="0" y="15091"/>
                      <a:pt x="0" y="15857"/>
                    </a:cubicBezTo>
                    <a:cubicBezTo>
                      <a:pt x="0" y="16546"/>
                      <a:pt x="0" y="17312"/>
                      <a:pt x="153" y="17925"/>
                    </a:cubicBezTo>
                    <a:cubicBezTo>
                      <a:pt x="460" y="19227"/>
                      <a:pt x="1072" y="20299"/>
                      <a:pt x="1991" y="21141"/>
                    </a:cubicBezTo>
                    <a:cubicBezTo>
                      <a:pt x="2910" y="21984"/>
                      <a:pt x="4059" y="22443"/>
                      <a:pt x="5361" y="22597"/>
                    </a:cubicBezTo>
                    <a:cubicBezTo>
                      <a:pt x="5720" y="22686"/>
                      <a:pt x="6105" y="22723"/>
                      <a:pt x="6501" y="22723"/>
                    </a:cubicBezTo>
                    <a:cubicBezTo>
                      <a:pt x="6782" y="22723"/>
                      <a:pt x="7067" y="22705"/>
                      <a:pt x="7353" y="22673"/>
                    </a:cubicBezTo>
                    <a:cubicBezTo>
                      <a:pt x="8042" y="22673"/>
                      <a:pt x="8731" y="22597"/>
                      <a:pt x="9420" y="22443"/>
                    </a:cubicBezTo>
                    <a:cubicBezTo>
                      <a:pt x="12254" y="21831"/>
                      <a:pt x="15318" y="20452"/>
                      <a:pt x="18151" y="18308"/>
                    </a:cubicBezTo>
                    <a:cubicBezTo>
                      <a:pt x="20909" y="16240"/>
                      <a:pt x="23053" y="13712"/>
                      <a:pt x="24432" y="11108"/>
                    </a:cubicBezTo>
                    <a:cubicBezTo>
                      <a:pt x="25044" y="9806"/>
                      <a:pt x="25504" y="8581"/>
                      <a:pt x="25657" y="7279"/>
                    </a:cubicBezTo>
                    <a:cubicBezTo>
                      <a:pt x="25810" y="5977"/>
                      <a:pt x="25657" y="4752"/>
                      <a:pt x="25121" y="3679"/>
                    </a:cubicBezTo>
                    <a:cubicBezTo>
                      <a:pt x="24125" y="1382"/>
                      <a:pt x="21598" y="80"/>
                      <a:pt x="18305" y="3"/>
                    </a:cubicBezTo>
                    <a:cubicBezTo>
                      <a:pt x="18218" y="1"/>
                      <a:pt x="18131" y="0"/>
                      <a:pt x="18043" y="0"/>
                    </a:cubicBezTo>
                    <a:close/>
                  </a:path>
                </a:pathLst>
              </a:custGeom>
              <a:solidFill>
                <a:srgbClr val="B6D7A8"/>
              </a:solidFill>
              <a:ln w="11500" cap="flat" cmpd="sng">
                <a:solidFill>
                  <a:srgbClr val="000000"/>
                </a:solidFill>
                <a:prstDash val="solid"/>
                <a:miter lim="7658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22"/>
              <p:cNvSpPr/>
              <p:nvPr/>
            </p:nvSpPr>
            <p:spPr>
              <a:xfrm>
                <a:off x="2136468" y="1056642"/>
                <a:ext cx="198203" cy="178000"/>
              </a:xfrm>
              <a:custGeom>
                <a:avLst/>
                <a:gdLst/>
                <a:ahLst/>
                <a:cxnLst/>
                <a:rect l="l" t="t" r="r" b="b"/>
                <a:pathLst>
                  <a:path w="8809" h="7974" extrusionOk="0">
                    <a:moveTo>
                      <a:pt x="4708" y="1"/>
                    </a:moveTo>
                    <a:cubicBezTo>
                      <a:pt x="3652" y="1"/>
                      <a:pt x="2548" y="422"/>
                      <a:pt x="1686" y="1284"/>
                    </a:cubicBezTo>
                    <a:cubicBezTo>
                      <a:pt x="1" y="2969"/>
                      <a:pt x="1" y="5573"/>
                      <a:pt x="1609" y="7029"/>
                    </a:cubicBezTo>
                    <a:cubicBezTo>
                      <a:pt x="2350" y="7664"/>
                      <a:pt x="3286" y="7974"/>
                      <a:pt x="4222" y="7974"/>
                    </a:cubicBezTo>
                    <a:cubicBezTo>
                      <a:pt x="5318" y="7974"/>
                      <a:pt x="6415" y="7548"/>
                      <a:pt x="7200" y="6722"/>
                    </a:cubicBezTo>
                    <a:cubicBezTo>
                      <a:pt x="8732" y="5267"/>
                      <a:pt x="8808" y="2740"/>
                      <a:pt x="7353" y="1131"/>
                    </a:cubicBezTo>
                    <a:cubicBezTo>
                      <a:pt x="6680" y="384"/>
                      <a:pt x="5716" y="1"/>
                      <a:pt x="4708" y="1"/>
                    </a:cubicBezTo>
                    <a:close/>
                  </a:path>
                </a:pathLst>
              </a:custGeom>
              <a:solidFill>
                <a:srgbClr val="00923F"/>
              </a:solidFill>
              <a:ln w="11500" cap="flat" cmpd="sng">
                <a:solidFill>
                  <a:srgbClr val="000000"/>
                </a:solidFill>
                <a:prstDash val="solid"/>
                <a:miter lim="7658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22"/>
              <p:cNvSpPr/>
              <p:nvPr/>
            </p:nvSpPr>
            <p:spPr>
              <a:xfrm>
                <a:off x="2501800" y="787879"/>
                <a:ext cx="196470" cy="176660"/>
              </a:xfrm>
              <a:custGeom>
                <a:avLst/>
                <a:gdLst/>
                <a:ahLst/>
                <a:cxnLst/>
                <a:rect l="l" t="t" r="r" b="b"/>
                <a:pathLst>
                  <a:path w="8732" h="7914" extrusionOk="0">
                    <a:moveTo>
                      <a:pt x="4398" y="1"/>
                    </a:moveTo>
                    <a:cubicBezTo>
                      <a:pt x="3673" y="1"/>
                      <a:pt x="2921" y="196"/>
                      <a:pt x="2222" y="611"/>
                    </a:cubicBezTo>
                    <a:cubicBezTo>
                      <a:pt x="1226" y="1224"/>
                      <a:pt x="537" y="2219"/>
                      <a:pt x="230" y="3215"/>
                    </a:cubicBezTo>
                    <a:cubicBezTo>
                      <a:pt x="0" y="4211"/>
                      <a:pt x="154" y="5283"/>
                      <a:pt x="690" y="6125"/>
                    </a:cubicBezTo>
                    <a:cubicBezTo>
                      <a:pt x="1302" y="7044"/>
                      <a:pt x="2222" y="7580"/>
                      <a:pt x="3217" y="7810"/>
                    </a:cubicBezTo>
                    <a:cubicBezTo>
                      <a:pt x="3516" y="7879"/>
                      <a:pt x="3815" y="7914"/>
                      <a:pt x="4111" y="7914"/>
                    </a:cubicBezTo>
                    <a:cubicBezTo>
                      <a:pt x="4803" y="7914"/>
                      <a:pt x="5484" y="7726"/>
                      <a:pt x="6128" y="7351"/>
                    </a:cubicBezTo>
                    <a:cubicBezTo>
                      <a:pt x="7966" y="6278"/>
                      <a:pt x="8732" y="3981"/>
                      <a:pt x="7736" y="2066"/>
                    </a:cubicBezTo>
                    <a:cubicBezTo>
                      <a:pt x="7128" y="748"/>
                      <a:pt x="5815" y="1"/>
                      <a:pt x="4398" y="1"/>
                    </a:cubicBezTo>
                    <a:close/>
                  </a:path>
                </a:pathLst>
              </a:custGeom>
              <a:solidFill>
                <a:srgbClr val="00923F"/>
              </a:solidFill>
              <a:ln w="11500" cap="flat" cmpd="sng">
                <a:solidFill>
                  <a:srgbClr val="000000"/>
                </a:solidFill>
                <a:prstDash val="solid"/>
                <a:miter lim="7658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22"/>
              <p:cNvSpPr/>
              <p:nvPr/>
            </p:nvSpPr>
            <p:spPr>
              <a:xfrm>
                <a:off x="2269173" y="865606"/>
                <a:ext cx="199913" cy="179384"/>
              </a:xfrm>
              <a:custGeom>
                <a:avLst/>
                <a:gdLst/>
                <a:ahLst/>
                <a:cxnLst/>
                <a:rect l="l" t="t" r="r" b="b"/>
                <a:pathLst>
                  <a:path w="8885" h="8036" extrusionOk="0">
                    <a:moveTo>
                      <a:pt x="4923" y="1"/>
                    </a:moveTo>
                    <a:cubicBezTo>
                      <a:pt x="4042" y="1"/>
                      <a:pt x="3064" y="320"/>
                      <a:pt x="2298" y="958"/>
                    </a:cubicBezTo>
                    <a:cubicBezTo>
                      <a:pt x="306" y="2490"/>
                      <a:pt x="0" y="5094"/>
                      <a:pt x="1379" y="6702"/>
                    </a:cubicBezTo>
                    <a:cubicBezTo>
                      <a:pt x="2183" y="7591"/>
                      <a:pt x="3291" y="8036"/>
                      <a:pt x="4419" y="8036"/>
                    </a:cubicBezTo>
                    <a:cubicBezTo>
                      <a:pt x="5332" y="8036"/>
                      <a:pt x="6258" y="7744"/>
                      <a:pt x="7046" y="7162"/>
                    </a:cubicBezTo>
                    <a:cubicBezTo>
                      <a:pt x="7889" y="6396"/>
                      <a:pt x="8501" y="5477"/>
                      <a:pt x="8655" y="4481"/>
                    </a:cubicBezTo>
                    <a:cubicBezTo>
                      <a:pt x="8884" y="3486"/>
                      <a:pt x="8655" y="2413"/>
                      <a:pt x="8042" y="1571"/>
                    </a:cubicBezTo>
                    <a:cubicBezTo>
                      <a:pt x="7429" y="652"/>
                      <a:pt x="6510" y="116"/>
                      <a:pt x="5438" y="39"/>
                    </a:cubicBezTo>
                    <a:cubicBezTo>
                      <a:pt x="5272" y="14"/>
                      <a:pt x="5100" y="1"/>
                      <a:pt x="4923" y="1"/>
                    </a:cubicBezTo>
                    <a:close/>
                  </a:path>
                </a:pathLst>
              </a:custGeom>
              <a:solidFill>
                <a:srgbClr val="00923F"/>
              </a:solidFill>
              <a:ln w="11500" cap="flat" cmpd="sng">
                <a:solidFill>
                  <a:srgbClr val="000000"/>
                </a:solidFill>
                <a:prstDash val="solid"/>
                <a:miter lim="7658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22"/>
              <p:cNvSpPr/>
              <p:nvPr/>
            </p:nvSpPr>
            <p:spPr>
              <a:xfrm>
                <a:off x="2805078" y="615170"/>
                <a:ext cx="654863" cy="413100"/>
              </a:xfrm>
              <a:custGeom>
                <a:avLst/>
                <a:gdLst/>
                <a:ahLst/>
                <a:cxnLst/>
                <a:rect l="l" t="t" r="r" b="b"/>
                <a:pathLst>
                  <a:path w="29105" h="18506" extrusionOk="0">
                    <a:moveTo>
                      <a:pt x="16837" y="1"/>
                    </a:moveTo>
                    <a:cubicBezTo>
                      <a:pt x="15528" y="1"/>
                      <a:pt x="14167" y="122"/>
                      <a:pt x="12791" y="383"/>
                    </a:cubicBezTo>
                    <a:cubicBezTo>
                      <a:pt x="8272" y="1302"/>
                      <a:pt x="4596" y="3523"/>
                      <a:pt x="2452" y="5974"/>
                    </a:cubicBezTo>
                    <a:cubicBezTo>
                      <a:pt x="1303" y="7276"/>
                      <a:pt x="614" y="8578"/>
                      <a:pt x="307" y="9880"/>
                    </a:cubicBezTo>
                    <a:cubicBezTo>
                      <a:pt x="1" y="11182"/>
                      <a:pt x="78" y="12407"/>
                      <a:pt x="614" y="13556"/>
                    </a:cubicBezTo>
                    <a:cubicBezTo>
                      <a:pt x="1073" y="14705"/>
                      <a:pt x="1916" y="15624"/>
                      <a:pt x="2988" y="16313"/>
                    </a:cubicBezTo>
                    <a:cubicBezTo>
                      <a:pt x="4060" y="17079"/>
                      <a:pt x="5286" y="17615"/>
                      <a:pt x="6741" y="17921"/>
                    </a:cubicBezTo>
                    <a:cubicBezTo>
                      <a:pt x="8195" y="18314"/>
                      <a:pt x="9770" y="18506"/>
                      <a:pt x="11425" y="18506"/>
                    </a:cubicBezTo>
                    <a:cubicBezTo>
                      <a:pt x="12995" y="18506"/>
                      <a:pt x="14636" y="18334"/>
                      <a:pt x="16314" y="17998"/>
                    </a:cubicBezTo>
                    <a:cubicBezTo>
                      <a:pt x="19761" y="17385"/>
                      <a:pt x="22748" y="16007"/>
                      <a:pt x="25122" y="14322"/>
                    </a:cubicBezTo>
                    <a:cubicBezTo>
                      <a:pt x="27420" y="12560"/>
                      <a:pt x="29028" y="10416"/>
                      <a:pt x="29028" y="7888"/>
                    </a:cubicBezTo>
                    <a:cubicBezTo>
                      <a:pt x="29104" y="5438"/>
                      <a:pt x="27420" y="3140"/>
                      <a:pt x="24433" y="1608"/>
                    </a:cubicBezTo>
                    <a:cubicBezTo>
                      <a:pt x="22423" y="604"/>
                      <a:pt x="19757" y="1"/>
                      <a:pt x="16837" y="1"/>
                    </a:cubicBezTo>
                    <a:close/>
                  </a:path>
                </a:pathLst>
              </a:custGeom>
              <a:solidFill>
                <a:srgbClr val="B6D7A8"/>
              </a:solidFill>
              <a:ln w="11500" cap="flat" cmpd="sng">
                <a:solidFill>
                  <a:srgbClr val="000000"/>
                </a:solidFill>
                <a:prstDash val="solid"/>
                <a:miter lim="7658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22"/>
              <p:cNvSpPr/>
              <p:nvPr/>
            </p:nvSpPr>
            <p:spPr>
              <a:xfrm>
                <a:off x="2779248" y="649011"/>
                <a:ext cx="199913" cy="174674"/>
              </a:xfrm>
              <a:custGeom>
                <a:avLst/>
                <a:gdLst/>
                <a:ahLst/>
                <a:cxnLst/>
                <a:rect l="l" t="t" r="r" b="b"/>
                <a:pathLst>
                  <a:path w="8885" h="7825" extrusionOk="0">
                    <a:moveTo>
                      <a:pt x="4841" y="0"/>
                    </a:moveTo>
                    <a:cubicBezTo>
                      <a:pt x="4363" y="0"/>
                      <a:pt x="3867" y="80"/>
                      <a:pt x="3370" y="245"/>
                    </a:cubicBezTo>
                    <a:cubicBezTo>
                      <a:pt x="1149" y="1088"/>
                      <a:pt x="0" y="3462"/>
                      <a:pt x="843" y="5377"/>
                    </a:cubicBezTo>
                    <a:cubicBezTo>
                      <a:pt x="1498" y="6925"/>
                      <a:pt x="3032" y="7825"/>
                      <a:pt x="4619" y="7825"/>
                    </a:cubicBezTo>
                    <a:cubicBezTo>
                      <a:pt x="5073" y="7825"/>
                      <a:pt x="5531" y="7751"/>
                      <a:pt x="5974" y="7598"/>
                    </a:cubicBezTo>
                    <a:cubicBezTo>
                      <a:pt x="7046" y="7215"/>
                      <a:pt x="7812" y="6526"/>
                      <a:pt x="8272" y="5606"/>
                    </a:cubicBezTo>
                    <a:cubicBezTo>
                      <a:pt x="8731" y="4764"/>
                      <a:pt x="8884" y="3692"/>
                      <a:pt x="8578" y="2620"/>
                    </a:cubicBezTo>
                    <a:cubicBezTo>
                      <a:pt x="8272" y="1624"/>
                      <a:pt x="7582" y="781"/>
                      <a:pt x="6587" y="399"/>
                    </a:cubicBezTo>
                    <a:cubicBezTo>
                      <a:pt x="6065" y="138"/>
                      <a:pt x="5469" y="0"/>
                      <a:pt x="4841" y="0"/>
                    </a:cubicBezTo>
                    <a:close/>
                  </a:path>
                </a:pathLst>
              </a:custGeom>
              <a:solidFill>
                <a:srgbClr val="00923F"/>
              </a:solidFill>
              <a:ln w="11500" cap="flat" cmpd="sng">
                <a:solidFill>
                  <a:srgbClr val="000000"/>
                </a:solidFill>
                <a:prstDash val="solid"/>
                <a:miter lim="7658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22"/>
              <p:cNvSpPr/>
              <p:nvPr/>
            </p:nvSpPr>
            <p:spPr>
              <a:xfrm>
                <a:off x="3232442" y="561931"/>
                <a:ext cx="186142" cy="174852"/>
              </a:xfrm>
              <a:custGeom>
                <a:avLst/>
                <a:gdLst/>
                <a:ahLst/>
                <a:cxnLst/>
                <a:rect l="l" t="t" r="r" b="b"/>
                <a:pathLst>
                  <a:path w="8273" h="7833" extrusionOk="0">
                    <a:moveTo>
                      <a:pt x="4206" y="1"/>
                    </a:moveTo>
                    <a:cubicBezTo>
                      <a:pt x="4107" y="1"/>
                      <a:pt x="4007" y="4"/>
                      <a:pt x="3907" y="11"/>
                    </a:cubicBezTo>
                    <a:cubicBezTo>
                      <a:pt x="2681" y="87"/>
                      <a:pt x="1686" y="623"/>
                      <a:pt x="996" y="1466"/>
                    </a:cubicBezTo>
                    <a:cubicBezTo>
                      <a:pt x="307" y="2232"/>
                      <a:pt x="1" y="3304"/>
                      <a:pt x="154" y="4376"/>
                    </a:cubicBezTo>
                    <a:cubicBezTo>
                      <a:pt x="307" y="5448"/>
                      <a:pt x="843" y="6291"/>
                      <a:pt x="1609" y="6904"/>
                    </a:cubicBezTo>
                    <a:cubicBezTo>
                      <a:pt x="2380" y="7464"/>
                      <a:pt x="3279" y="7832"/>
                      <a:pt x="4247" y="7832"/>
                    </a:cubicBezTo>
                    <a:cubicBezTo>
                      <a:pt x="4337" y="7832"/>
                      <a:pt x="4428" y="7829"/>
                      <a:pt x="4520" y="7823"/>
                    </a:cubicBezTo>
                    <a:cubicBezTo>
                      <a:pt x="6587" y="7593"/>
                      <a:pt x="8272" y="5908"/>
                      <a:pt x="8272" y="3687"/>
                    </a:cubicBezTo>
                    <a:cubicBezTo>
                      <a:pt x="8272" y="1633"/>
                      <a:pt x="6446" y="1"/>
                      <a:pt x="4206" y="1"/>
                    </a:cubicBezTo>
                    <a:close/>
                  </a:path>
                </a:pathLst>
              </a:custGeom>
              <a:solidFill>
                <a:srgbClr val="00923F"/>
              </a:solidFill>
              <a:ln w="11500" cap="flat" cmpd="sng">
                <a:solidFill>
                  <a:srgbClr val="000000"/>
                </a:solidFill>
                <a:prstDash val="solid"/>
                <a:miter lim="7658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22"/>
              <p:cNvSpPr/>
              <p:nvPr/>
            </p:nvSpPr>
            <p:spPr>
              <a:xfrm>
                <a:off x="2994640" y="537443"/>
                <a:ext cx="198203" cy="174071"/>
              </a:xfrm>
              <a:custGeom>
                <a:avLst/>
                <a:gdLst/>
                <a:ahLst/>
                <a:cxnLst/>
                <a:rect l="l" t="t" r="r" b="b"/>
                <a:pathLst>
                  <a:path w="8809" h="7798" extrusionOk="0">
                    <a:moveTo>
                      <a:pt x="4546" y="0"/>
                    </a:moveTo>
                    <a:cubicBezTo>
                      <a:pt x="4213" y="0"/>
                      <a:pt x="3871" y="36"/>
                      <a:pt x="3524" y="112"/>
                    </a:cubicBezTo>
                    <a:cubicBezTo>
                      <a:pt x="2298" y="342"/>
                      <a:pt x="1379" y="1031"/>
                      <a:pt x="767" y="1873"/>
                    </a:cubicBezTo>
                    <a:cubicBezTo>
                      <a:pt x="154" y="2793"/>
                      <a:pt x="1" y="3865"/>
                      <a:pt x="230" y="4860"/>
                    </a:cubicBezTo>
                    <a:cubicBezTo>
                      <a:pt x="537" y="5933"/>
                      <a:pt x="1226" y="6699"/>
                      <a:pt x="2145" y="7235"/>
                    </a:cubicBezTo>
                    <a:cubicBezTo>
                      <a:pt x="2735" y="7610"/>
                      <a:pt x="3437" y="7798"/>
                      <a:pt x="4173" y="7798"/>
                    </a:cubicBezTo>
                    <a:cubicBezTo>
                      <a:pt x="4489" y="7798"/>
                      <a:pt x="4810" y="7763"/>
                      <a:pt x="5132" y="7694"/>
                    </a:cubicBezTo>
                    <a:cubicBezTo>
                      <a:pt x="7277" y="7235"/>
                      <a:pt x="8808" y="5243"/>
                      <a:pt x="8502" y="3099"/>
                    </a:cubicBezTo>
                    <a:cubicBezTo>
                      <a:pt x="8239" y="1324"/>
                      <a:pt x="6565" y="0"/>
                      <a:pt x="4546" y="0"/>
                    </a:cubicBezTo>
                    <a:close/>
                  </a:path>
                </a:pathLst>
              </a:custGeom>
              <a:solidFill>
                <a:srgbClr val="00923F"/>
              </a:solidFill>
              <a:ln w="11500" cap="flat" cmpd="sng">
                <a:solidFill>
                  <a:srgbClr val="000000"/>
                </a:solidFill>
                <a:prstDash val="solid"/>
                <a:miter lim="7658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22"/>
              <p:cNvSpPr/>
              <p:nvPr/>
            </p:nvSpPr>
            <p:spPr>
              <a:xfrm>
                <a:off x="3506447" y="620438"/>
                <a:ext cx="660015" cy="421069"/>
              </a:xfrm>
              <a:custGeom>
                <a:avLst/>
                <a:gdLst/>
                <a:ahLst/>
                <a:cxnLst/>
                <a:rect l="l" t="t" r="r" b="b"/>
                <a:pathLst>
                  <a:path w="29334" h="18863" extrusionOk="0">
                    <a:moveTo>
                      <a:pt x="11519" y="0"/>
                    </a:moveTo>
                    <a:cubicBezTo>
                      <a:pt x="9072" y="0"/>
                      <a:pt x="6822" y="449"/>
                      <a:pt x="5055" y="1219"/>
                    </a:cubicBezTo>
                    <a:cubicBezTo>
                      <a:pt x="1992" y="2598"/>
                      <a:pt x="230" y="4742"/>
                      <a:pt x="77" y="7269"/>
                    </a:cubicBezTo>
                    <a:cubicBezTo>
                      <a:pt x="0" y="9720"/>
                      <a:pt x="1532" y="12018"/>
                      <a:pt x="3753" y="13856"/>
                    </a:cubicBezTo>
                    <a:cubicBezTo>
                      <a:pt x="4902" y="14775"/>
                      <a:pt x="6204" y="15694"/>
                      <a:pt x="7583" y="16307"/>
                    </a:cubicBezTo>
                    <a:cubicBezTo>
                      <a:pt x="9038" y="17073"/>
                      <a:pt x="10646" y="17609"/>
                      <a:pt x="12331" y="18068"/>
                    </a:cubicBezTo>
                    <a:cubicBezTo>
                      <a:pt x="14376" y="18614"/>
                      <a:pt x="16368" y="18862"/>
                      <a:pt x="18225" y="18862"/>
                    </a:cubicBezTo>
                    <a:cubicBezTo>
                      <a:pt x="19498" y="18862"/>
                      <a:pt x="20707" y="18746"/>
                      <a:pt x="21828" y="18528"/>
                    </a:cubicBezTo>
                    <a:cubicBezTo>
                      <a:pt x="24662" y="17992"/>
                      <a:pt x="27112" y="16690"/>
                      <a:pt x="28185" y="14469"/>
                    </a:cubicBezTo>
                    <a:cubicBezTo>
                      <a:pt x="29334" y="12248"/>
                      <a:pt x="28797" y="9490"/>
                      <a:pt x="26806" y="6810"/>
                    </a:cubicBezTo>
                    <a:cubicBezTo>
                      <a:pt x="24815" y="4206"/>
                      <a:pt x="21215" y="1832"/>
                      <a:pt x="16773" y="683"/>
                    </a:cubicBezTo>
                    <a:cubicBezTo>
                      <a:pt x="14990" y="214"/>
                      <a:pt x="13208" y="0"/>
                      <a:pt x="11519" y="0"/>
                    </a:cubicBezTo>
                    <a:close/>
                  </a:path>
                </a:pathLst>
              </a:custGeom>
              <a:solidFill>
                <a:srgbClr val="B6D7A8"/>
              </a:solidFill>
              <a:ln w="11500" cap="flat" cmpd="sng">
                <a:solidFill>
                  <a:srgbClr val="000000"/>
                </a:solidFill>
                <a:prstDash val="solid"/>
                <a:miter lim="7658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22"/>
              <p:cNvSpPr/>
              <p:nvPr/>
            </p:nvSpPr>
            <p:spPr>
              <a:xfrm>
                <a:off x="3554688" y="559988"/>
                <a:ext cx="193028" cy="174026"/>
              </a:xfrm>
              <a:custGeom>
                <a:avLst/>
                <a:gdLst/>
                <a:ahLst/>
                <a:cxnLst/>
                <a:rect l="l" t="t" r="r" b="b"/>
                <a:pathLst>
                  <a:path w="8579" h="7796" extrusionOk="0">
                    <a:moveTo>
                      <a:pt x="4162" y="0"/>
                    </a:moveTo>
                    <a:cubicBezTo>
                      <a:pt x="1975" y="0"/>
                      <a:pt x="149" y="1608"/>
                      <a:pt x="77" y="3621"/>
                    </a:cubicBezTo>
                    <a:cubicBezTo>
                      <a:pt x="1" y="5765"/>
                      <a:pt x="1609" y="7603"/>
                      <a:pt x="3754" y="7756"/>
                    </a:cubicBezTo>
                    <a:cubicBezTo>
                      <a:pt x="3938" y="7783"/>
                      <a:pt x="4121" y="7795"/>
                      <a:pt x="4302" y="7795"/>
                    </a:cubicBezTo>
                    <a:cubicBezTo>
                      <a:pt x="6228" y="7795"/>
                      <a:pt x="7916" y="6353"/>
                      <a:pt x="8196" y="4463"/>
                    </a:cubicBezTo>
                    <a:cubicBezTo>
                      <a:pt x="8579" y="2319"/>
                      <a:pt x="6970" y="327"/>
                      <a:pt x="4596" y="21"/>
                    </a:cubicBezTo>
                    <a:cubicBezTo>
                      <a:pt x="4450" y="7"/>
                      <a:pt x="4306" y="0"/>
                      <a:pt x="4162" y="0"/>
                    </a:cubicBezTo>
                    <a:close/>
                  </a:path>
                </a:pathLst>
              </a:custGeom>
              <a:solidFill>
                <a:srgbClr val="00923F"/>
              </a:solidFill>
              <a:ln w="11500" cap="flat" cmpd="sng">
                <a:solidFill>
                  <a:srgbClr val="000000"/>
                </a:solidFill>
                <a:prstDash val="solid"/>
                <a:miter lim="7658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22"/>
              <p:cNvSpPr/>
              <p:nvPr/>
            </p:nvSpPr>
            <p:spPr>
              <a:xfrm>
                <a:off x="3990670" y="671355"/>
                <a:ext cx="199913" cy="174807"/>
              </a:xfrm>
              <a:custGeom>
                <a:avLst/>
                <a:gdLst/>
                <a:ahLst/>
                <a:cxnLst/>
                <a:rect l="l" t="t" r="r" b="b"/>
                <a:pathLst>
                  <a:path w="8885" h="7831" extrusionOk="0">
                    <a:moveTo>
                      <a:pt x="4028" y="0"/>
                    </a:moveTo>
                    <a:cubicBezTo>
                      <a:pt x="3457" y="0"/>
                      <a:pt x="2895" y="116"/>
                      <a:pt x="2375" y="317"/>
                    </a:cubicBezTo>
                    <a:cubicBezTo>
                      <a:pt x="1456" y="776"/>
                      <a:pt x="690" y="1542"/>
                      <a:pt x="383" y="2538"/>
                    </a:cubicBezTo>
                    <a:cubicBezTo>
                      <a:pt x="1" y="3610"/>
                      <a:pt x="154" y="4682"/>
                      <a:pt x="613" y="5525"/>
                    </a:cubicBezTo>
                    <a:cubicBezTo>
                      <a:pt x="1073" y="6444"/>
                      <a:pt x="1839" y="7133"/>
                      <a:pt x="2758" y="7592"/>
                    </a:cubicBezTo>
                    <a:cubicBezTo>
                      <a:pt x="3222" y="7753"/>
                      <a:pt x="3703" y="7831"/>
                      <a:pt x="4179" y="7831"/>
                    </a:cubicBezTo>
                    <a:cubicBezTo>
                      <a:pt x="5745" y="7831"/>
                      <a:pt x="7261" y="6993"/>
                      <a:pt x="7966" y="5525"/>
                    </a:cubicBezTo>
                    <a:cubicBezTo>
                      <a:pt x="8885" y="3533"/>
                      <a:pt x="7813" y="1159"/>
                      <a:pt x="5591" y="317"/>
                    </a:cubicBezTo>
                    <a:cubicBezTo>
                      <a:pt x="5080" y="97"/>
                      <a:pt x="4550" y="0"/>
                      <a:pt x="4028" y="0"/>
                    </a:cubicBezTo>
                    <a:close/>
                  </a:path>
                </a:pathLst>
              </a:custGeom>
              <a:solidFill>
                <a:srgbClr val="00923F"/>
              </a:solidFill>
              <a:ln w="11500" cap="flat" cmpd="sng">
                <a:solidFill>
                  <a:srgbClr val="000000"/>
                </a:solidFill>
                <a:prstDash val="solid"/>
                <a:miter lim="7658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22"/>
              <p:cNvSpPr/>
              <p:nvPr/>
            </p:nvSpPr>
            <p:spPr>
              <a:xfrm>
                <a:off x="3787338" y="548403"/>
                <a:ext cx="203355" cy="175120"/>
              </a:xfrm>
              <a:custGeom>
                <a:avLst/>
                <a:gdLst/>
                <a:ahLst/>
                <a:cxnLst/>
                <a:rect l="l" t="t" r="r" b="b"/>
                <a:pathLst>
                  <a:path w="9038" h="7845" extrusionOk="0">
                    <a:moveTo>
                      <a:pt x="4017" y="1"/>
                    </a:moveTo>
                    <a:cubicBezTo>
                      <a:pt x="3263" y="1"/>
                      <a:pt x="2545" y="188"/>
                      <a:pt x="1991" y="540"/>
                    </a:cubicBezTo>
                    <a:cubicBezTo>
                      <a:pt x="1072" y="1076"/>
                      <a:pt x="383" y="1995"/>
                      <a:pt x="230" y="3067"/>
                    </a:cubicBezTo>
                    <a:cubicBezTo>
                      <a:pt x="0" y="4063"/>
                      <a:pt x="307" y="5135"/>
                      <a:pt x="843" y="5978"/>
                    </a:cubicBezTo>
                    <a:cubicBezTo>
                      <a:pt x="1455" y="6820"/>
                      <a:pt x="2298" y="7433"/>
                      <a:pt x="3370" y="7739"/>
                    </a:cubicBezTo>
                    <a:cubicBezTo>
                      <a:pt x="3701" y="7810"/>
                      <a:pt x="4033" y="7845"/>
                      <a:pt x="4361" y="7845"/>
                    </a:cubicBezTo>
                    <a:cubicBezTo>
                      <a:pt x="6163" y="7845"/>
                      <a:pt x="7842" y="6808"/>
                      <a:pt x="8425" y="5059"/>
                    </a:cubicBezTo>
                    <a:cubicBezTo>
                      <a:pt x="9038" y="2991"/>
                      <a:pt x="7659" y="693"/>
                      <a:pt x="5208" y="157"/>
                    </a:cubicBezTo>
                    <a:cubicBezTo>
                      <a:pt x="4814" y="52"/>
                      <a:pt x="4411" y="1"/>
                      <a:pt x="4017" y="1"/>
                    </a:cubicBezTo>
                    <a:close/>
                  </a:path>
                </a:pathLst>
              </a:custGeom>
              <a:solidFill>
                <a:srgbClr val="00923F"/>
              </a:solidFill>
              <a:ln w="11500" cap="flat" cmpd="sng">
                <a:solidFill>
                  <a:srgbClr val="000000"/>
                </a:solidFill>
                <a:prstDash val="solid"/>
                <a:miter lim="7658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22"/>
              <p:cNvSpPr/>
              <p:nvPr/>
            </p:nvSpPr>
            <p:spPr>
              <a:xfrm>
                <a:off x="4173325" y="884959"/>
                <a:ext cx="570420" cy="520494"/>
              </a:xfrm>
              <a:custGeom>
                <a:avLst/>
                <a:gdLst/>
                <a:ahLst/>
                <a:cxnLst/>
                <a:rect l="l" t="t" r="r" b="b"/>
                <a:pathLst>
                  <a:path w="25352" h="23317" extrusionOk="0">
                    <a:moveTo>
                      <a:pt x="7265" y="0"/>
                    </a:moveTo>
                    <a:cubicBezTo>
                      <a:pt x="5828" y="0"/>
                      <a:pt x="4529" y="235"/>
                      <a:pt x="3524" y="704"/>
                    </a:cubicBezTo>
                    <a:cubicBezTo>
                      <a:pt x="2299" y="1317"/>
                      <a:pt x="1379" y="2159"/>
                      <a:pt x="767" y="3231"/>
                    </a:cubicBezTo>
                    <a:cubicBezTo>
                      <a:pt x="154" y="4304"/>
                      <a:pt x="1" y="5529"/>
                      <a:pt x="77" y="6831"/>
                    </a:cubicBezTo>
                    <a:cubicBezTo>
                      <a:pt x="154" y="8133"/>
                      <a:pt x="537" y="9512"/>
                      <a:pt x="1150" y="10814"/>
                    </a:cubicBezTo>
                    <a:cubicBezTo>
                      <a:pt x="2375" y="13494"/>
                      <a:pt x="4443" y="16022"/>
                      <a:pt x="7047" y="18319"/>
                    </a:cubicBezTo>
                    <a:cubicBezTo>
                      <a:pt x="9728" y="20617"/>
                      <a:pt x="12638" y="22149"/>
                      <a:pt x="15472" y="22914"/>
                    </a:cubicBezTo>
                    <a:cubicBezTo>
                      <a:pt x="16614" y="23168"/>
                      <a:pt x="17756" y="23317"/>
                      <a:pt x="18854" y="23317"/>
                    </a:cubicBezTo>
                    <a:cubicBezTo>
                      <a:pt x="19082" y="23317"/>
                      <a:pt x="19307" y="23310"/>
                      <a:pt x="19531" y="23297"/>
                    </a:cubicBezTo>
                    <a:cubicBezTo>
                      <a:pt x="20833" y="23144"/>
                      <a:pt x="21982" y="22761"/>
                      <a:pt x="22977" y="21995"/>
                    </a:cubicBezTo>
                    <a:cubicBezTo>
                      <a:pt x="23896" y="21229"/>
                      <a:pt x="24586" y="20157"/>
                      <a:pt x="24969" y="18855"/>
                    </a:cubicBezTo>
                    <a:cubicBezTo>
                      <a:pt x="25275" y="17630"/>
                      <a:pt x="25352" y="16098"/>
                      <a:pt x="24969" y="14490"/>
                    </a:cubicBezTo>
                    <a:cubicBezTo>
                      <a:pt x="24279" y="11273"/>
                      <a:pt x="22135" y="7520"/>
                      <a:pt x="18688" y="4610"/>
                    </a:cubicBezTo>
                    <a:cubicBezTo>
                      <a:pt x="15165" y="1623"/>
                      <a:pt x="11106" y="168"/>
                      <a:pt x="7889" y="15"/>
                    </a:cubicBezTo>
                    <a:cubicBezTo>
                      <a:pt x="7679" y="5"/>
                      <a:pt x="7471" y="0"/>
                      <a:pt x="7265" y="0"/>
                    </a:cubicBezTo>
                    <a:close/>
                  </a:path>
                </a:pathLst>
              </a:custGeom>
              <a:solidFill>
                <a:srgbClr val="B6D7A8"/>
              </a:solidFill>
              <a:ln w="11500" cap="flat" cmpd="sng">
                <a:solidFill>
                  <a:srgbClr val="000000"/>
                </a:solidFill>
                <a:prstDash val="solid"/>
                <a:miter lim="7658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22"/>
              <p:cNvSpPr/>
              <p:nvPr/>
            </p:nvSpPr>
            <p:spPr>
              <a:xfrm>
                <a:off x="4273293" y="807791"/>
                <a:ext cx="196470" cy="176214"/>
              </a:xfrm>
              <a:custGeom>
                <a:avLst/>
                <a:gdLst/>
                <a:ahLst/>
                <a:cxnLst/>
                <a:rect l="l" t="t" r="r" b="b"/>
                <a:pathLst>
                  <a:path w="8732" h="7894" extrusionOk="0">
                    <a:moveTo>
                      <a:pt x="4338" y="0"/>
                    </a:moveTo>
                    <a:cubicBezTo>
                      <a:pt x="2952" y="0"/>
                      <a:pt x="1639" y="676"/>
                      <a:pt x="996" y="1863"/>
                    </a:cubicBezTo>
                    <a:cubicBezTo>
                      <a:pt x="0" y="3778"/>
                      <a:pt x="689" y="6152"/>
                      <a:pt x="2451" y="7301"/>
                    </a:cubicBezTo>
                    <a:cubicBezTo>
                      <a:pt x="3147" y="7707"/>
                      <a:pt x="3931" y="7893"/>
                      <a:pt x="4703" y="7893"/>
                    </a:cubicBezTo>
                    <a:cubicBezTo>
                      <a:pt x="4950" y="7893"/>
                      <a:pt x="5196" y="7874"/>
                      <a:pt x="5438" y="7837"/>
                    </a:cubicBezTo>
                    <a:cubicBezTo>
                      <a:pt x="6433" y="7684"/>
                      <a:pt x="7352" y="7148"/>
                      <a:pt x="7965" y="6229"/>
                    </a:cubicBezTo>
                    <a:cubicBezTo>
                      <a:pt x="8578" y="5386"/>
                      <a:pt x="8731" y="4314"/>
                      <a:pt x="8501" y="3242"/>
                    </a:cubicBezTo>
                    <a:cubicBezTo>
                      <a:pt x="8272" y="2246"/>
                      <a:pt x="7582" y="1327"/>
                      <a:pt x="6587" y="638"/>
                    </a:cubicBezTo>
                    <a:cubicBezTo>
                      <a:pt x="5881" y="204"/>
                      <a:pt x="5099" y="0"/>
                      <a:pt x="4338" y="0"/>
                    </a:cubicBezTo>
                    <a:close/>
                  </a:path>
                </a:pathLst>
              </a:custGeom>
              <a:solidFill>
                <a:srgbClr val="00923F"/>
              </a:solidFill>
              <a:ln w="11500" cap="flat" cmpd="sng">
                <a:solidFill>
                  <a:srgbClr val="000000"/>
                </a:solidFill>
                <a:prstDash val="solid"/>
                <a:miter lim="7658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22"/>
              <p:cNvSpPr/>
              <p:nvPr/>
            </p:nvSpPr>
            <p:spPr>
              <a:xfrm>
                <a:off x="4629985" y="1095349"/>
                <a:ext cx="180968" cy="177866"/>
              </a:xfrm>
              <a:custGeom>
                <a:avLst/>
                <a:gdLst/>
                <a:ahLst/>
                <a:cxnLst/>
                <a:rect l="l" t="t" r="r" b="b"/>
                <a:pathLst>
                  <a:path w="8043" h="7968" extrusionOk="0">
                    <a:moveTo>
                      <a:pt x="3638" y="0"/>
                    </a:moveTo>
                    <a:cubicBezTo>
                      <a:pt x="2669" y="0"/>
                      <a:pt x="1775" y="381"/>
                      <a:pt x="1073" y="1082"/>
                    </a:cubicBezTo>
                    <a:cubicBezTo>
                      <a:pt x="384" y="1925"/>
                      <a:pt x="1" y="2920"/>
                      <a:pt x="1" y="3916"/>
                    </a:cubicBezTo>
                    <a:cubicBezTo>
                      <a:pt x="77" y="4912"/>
                      <a:pt x="384" y="5907"/>
                      <a:pt x="1150" y="6673"/>
                    </a:cubicBezTo>
                    <a:cubicBezTo>
                      <a:pt x="1953" y="7519"/>
                      <a:pt x="3037" y="7968"/>
                      <a:pt x="4131" y="7968"/>
                    </a:cubicBezTo>
                    <a:cubicBezTo>
                      <a:pt x="5017" y="7968"/>
                      <a:pt x="5910" y="7673"/>
                      <a:pt x="6664" y="7056"/>
                    </a:cubicBezTo>
                    <a:cubicBezTo>
                      <a:pt x="7506" y="6367"/>
                      <a:pt x="7966" y="5371"/>
                      <a:pt x="7966" y="4375"/>
                    </a:cubicBezTo>
                    <a:cubicBezTo>
                      <a:pt x="8042" y="3303"/>
                      <a:pt x="7660" y="2231"/>
                      <a:pt x="6817" y="1389"/>
                    </a:cubicBezTo>
                    <a:cubicBezTo>
                      <a:pt x="5975" y="546"/>
                      <a:pt x="4979" y="10"/>
                      <a:pt x="3907" y="10"/>
                    </a:cubicBezTo>
                    <a:cubicBezTo>
                      <a:pt x="3817" y="4"/>
                      <a:pt x="3727" y="0"/>
                      <a:pt x="3638" y="0"/>
                    </a:cubicBezTo>
                    <a:close/>
                  </a:path>
                </a:pathLst>
              </a:custGeom>
              <a:solidFill>
                <a:srgbClr val="00923F"/>
              </a:solidFill>
              <a:ln w="11500" cap="flat" cmpd="sng">
                <a:solidFill>
                  <a:srgbClr val="000000"/>
                </a:solidFill>
                <a:prstDash val="solid"/>
                <a:miter lim="7658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22"/>
              <p:cNvSpPr/>
              <p:nvPr/>
            </p:nvSpPr>
            <p:spPr>
              <a:xfrm>
                <a:off x="4490418" y="897706"/>
                <a:ext cx="208530" cy="179384"/>
              </a:xfrm>
              <a:custGeom>
                <a:avLst/>
                <a:gdLst/>
                <a:ahLst/>
                <a:cxnLst/>
                <a:rect l="l" t="t" r="r" b="b"/>
                <a:pathLst>
                  <a:path w="9268" h="8036" extrusionOk="0">
                    <a:moveTo>
                      <a:pt x="4164" y="0"/>
                    </a:moveTo>
                    <a:cubicBezTo>
                      <a:pt x="3014" y="0"/>
                      <a:pt x="1929" y="483"/>
                      <a:pt x="1226" y="1435"/>
                    </a:cubicBezTo>
                    <a:cubicBezTo>
                      <a:pt x="0" y="3196"/>
                      <a:pt x="383" y="5647"/>
                      <a:pt x="2068" y="7026"/>
                    </a:cubicBezTo>
                    <a:cubicBezTo>
                      <a:pt x="2857" y="7707"/>
                      <a:pt x="3830" y="8036"/>
                      <a:pt x="4791" y="8036"/>
                    </a:cubicBezTo>
                    <a:cubicBezTo>
                      <a:pt x="5884" y="8036"/>
                      <a:pt x="6961" y="7611"/>
                      <a:pt x="7735" y="6796"/>
                    </a:cubicBezTo>
                    <a:cubicBezTo>
                      <a:pt x="9267" y="5188"/>
                      <a:pt x="8884" y="2660"/>
                      <a:pt x="7046" y="1052"/>
                    </a:cubicBezTo>
                    <a:cubicBezTo>
                      <a:pt x="6167" y="348"/>
                      <a:pt x="5142" y="0"/>
                      <a:pt x="4164" y="0"/>
                    </a:cubicBezTo>
                    <a:close/>
                  </a:path>
                </a:pathLst>
              </a:custGeom>
              <a:solidFill>
                <a:srgbClr val="00923F"/>
              </a:solidFill>
              <a:ln w="11500" cap="flat" cmpd="sng">
                <a:solidFill>
                  <a:srgbClr val="000000"/>
                </a:solidFill>
                <a:prstDash val="solid"/>
                <a:miter lim="7658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22"/>
              <p:cNvSpPr/>
              <p:nvPr/>
            </p:nvSpPr>
            <p:spPr>
              <a:xfrm>
                <a:off x="4661013" y="1384470"/>
                <a:ext cx="458393" cy="618579"/>
              </a:xfrm>
              <a:custGeom>
                <a:avLst/>
                <a:gdLst/>
                <a:ahLst/>
                <a:cxnLst/>
                <a:rect l="l" t="t" r="r" b="b"/>
                <a:pathLst>
                  <a:path w="20373" h="27711" extrusionOk="0">
                    <a:moveTo>
                      <a:pt x="6411" y="1"/>
                    </a:moveTo>
                    <a:cubicBezTo>
                      <a:pt x="5129" y="1"/>
                      <a:pt x="3958" y="364"/>
                      <a:pt x="2987" y="1074"/>
                    </a:cubicBezTo>
                    <a:cubicBezTo>
                      <a:pt x="996" y="2529"/>
                      <a:pt x="153" y="5209"/>
                      <a:pt x="77" y="8043"/>
                    </a:cubicBezTo>
                    <a:cubicBezTo>
                      <a:pt x="0" y="10953"/>
                      <a:pt x="690" y="14247"/>
                      <a:pt x="2145" y="17463"/>
                    </a:cubicBezTo>
                    <a:cubicBezTo>
                      <a:pt x="3600" y="20603"/>
                      <a:pt x="5515" y="23284"/>
                      <a:pt x="7736" y="25122"/>
                    </a:cubicBezTo>
                    <a:cubicBezTo>
                      <a:pt x="9571" y="26704"/>
                      <a:pt x="11615" y="27711"/>
                      <a:pt x="13609" y="27711"/>
                    </a:cubicBezTo>
                    <a:cubicBezTo>
                      <a:pt x="14028" y="27711"/>
                      <a:pt x="14446" y="27666"/>
                      <a:pt x="14858" y="27573"/>
                    </a:cubicBezTo>
                    <a:cubicBezTo>
                      <a:pt x="17309" y="27037"/>
                      <a:pt x="19147" y="24892"/>
                      <a:pt x="19990" y="21676"/>
                    </a:cubicBezTo>
                    <a:cubicBezTo>
                      <a:pt x="20143" y="20910"/>
                      <a:pt x="20296" y="20067"/>
                      <a:pt x="20296" y="19148"/>
                    </a:cubicBezTo>
                    <a:cubicBezTo>
                      <a:pt x="20373" y="18229"/>
                      <a:pt x="20373" y="17234"/>
                      <a:pt x="20220" y="16238"/>
                    </a:cubicBezTo>
                    <a:cubicBezTo>
                      <a:pt x="20143" y="15242"/>
                      <a:pt x="19913" y="14247"/>
                      <a:pt x="19683" y="13174"/>
                    </a:cubicBezTo>
                    <a:cubicBezTo>
                      <a:pt x="19377" y="12102"/>
                      <a:pt x="18994" y="11106"/>
                      <a:pt x="18535" y="10034"/>
                    </a:cubicBezTo>
                    <a:cubicBezTo>
                      <a:pt x="16620" y="5899"/>
                      <a:pt x="13710" y="2758"/>
                      <a:pt x="10723" y="1227"/>
                    </a:cubicBezTo>
                    <a:cubicBezTo>
                      <a:pt x="9231" y="402"/>
                      <a:pt x="7760" y="1"/>
                      <a:pt x="6411" y="1"/>
                    </a:cubicBezTo>
                    <a:close/>
                  </a:path>
                </a:pathLst>
              </a:custGeom>
              <a:solidFill>
                <a:srgbClr val="B6D7A8"/>
              </a:solidFill>
              <a:ln w="11500" cap="flat" cmpd="sng">
                <a:solidFill>
                  <a:srgbClr val="000000"/>
                </a:solidFill>
                <a:prstDash val="solid"/>
                <a:miter lim="7658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22"/>
              <p:cNvSpPr/>
              <p:nvPr/>
            </p:nvSpPr>
            <p:spPr>
              <a:xfrm>
                <a:off x="4822990" y="1342571"/>
                <a:ext cx="189585" cy="179718"/>
              </a:xfrm>
              <a:custGeom>
                <a:avLst/>
                <a:gdLst/>
                <a:ahLst/>
                <a:cxnLst/>
                <a:rect l="l" t="t" r="r" b="b"/>
                <a:pathLst>
                  <a:path w="8426" h="8051" extrusionOk="0">
                    <a:moveTo>
                      <a:pt x="4170" y="0"/>
                    </a:moveTo>
                    <a:cubicBezTo>
                      <a:pt x="3432" y="0"/>
                      <a:pt x="2701" y="213"/>
                      <a:pt x="2068" y="653"/>
                    </a:cubicBezTo>
                    <a:cubicBezTo>
                      <a:pt x="307" y="1955"/>
                      <a:pt x="1" y="4329"/>
                      <a:pt x="1073" y="6167"/>
                    </a:cubicBezTo>
                    <a:cubicBezTo>
                      <a:pt x="1379" y="6627"/>
                      <a:pt x="1762" y="7010"/>
                      <a:pt x="2145" y="7239"/>
                    </a:cubicBezTo>
                    <a:cubicBezTo>
                      <a:pt x="2605" y="7546"/>
                      <a:pt x="3064" y="7776"/>
                      <a:pt x="3524" y="7929"/>
                    </a:cubicBezTo>
                    <a:cubicBezTo>
                      <a:pt x="3841" y="8008"/>
                      <a:pt x="4176" y="8051"/>
                      <a:pt x="4521" y="8051"/>
                    </a:cubicBezTo>
                    <a:cubicBezTo>
                      <a:pt x="5174" y="8051"/>
                      <a:pt x="5859" y="7897"/>
                      <a:pt x="6511" y="7546"/>
                    </a:cubicBezTo>
                    <a:cubicBezTo>
                      <a:pt x="7430" y="7010"/>
                      <a:pt x="8042" y="6167"/>
                      <a:pt x="8272" y="5172"/>
                    </a:cubicBezTo>
                    <a:cubicBezTo>
                      <a:pt x="8425" y="4635"/>
                      <a:pt x="8425" y="4099"/>
                      <a:pt x="8349" y="3563"/>
                    </a:cubicBezTo>
                    <a:cubicBezTo>
                      <a:pt x="8196" y="3027"/>
                      <a:pt x="7966" y="2491"/>
                      <a:pt x="7659" y="1955"/>
                    </a:cubicBezTo>
                    <a:cubicBezTo>
                      <a:pt x="6825" y="679"/>
                      <a:pt x="5487" y="0"/>
                      <a:pt x="4170" y="0"/>
                    </a:cubicBezTo>
                    <a:close/>
                  </a:path>
                </a:pathLst>
              </a:custGeom>
              <a:solidFill>
                <a:srgbClr val="00923F"/>
              </a:solidFill>
              <a:ln w="11500" cap="flat" cmpd="sng">
                <a:solidFill>
                  <a:srgbClr val="000000"/>
                </a:solidFill>
                <a:prstDash val="solid"/>
                <a:miter lim="7658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22"/>
              <p:cNvSpPr/>
              <p:nvPr/>
            </p:nvSpPr>
            <p:spPr>
              <a:xfrm>
                <a:off x="5007377" y="1749532"/>
                <a:ext cx="198203" cy="181437"/>
              </a:xfrm>
              <a:custGeom>
                <a:avLst/>
                <a:gdLst/>
                <a:ahLst/>
                <a:cxnLst/>
                <a:rect l="l" t="t" r="r" b="b"/>
                <a:pathLst>
                  <a:path w="8809" h="8128" extrusionOk="0">
                    <a:moveTo>
                      <a:pt x="4402" y="0"/>
                    </a:moveTo>
                    <a:cubicBezTo>
                      <a:pt x="3960" y="0"/>
                      <a:pt x="3508" y="86"/>
                      <a:pt x="3064" y="267"/>
                    </a:cubicBezTo>
                    <a:cubicBezTo>
                      <a:pt x="1073" y="1033"/>
                      <a:pt x="1" y="3254"/>
                      <a:pt x="690" y="5245"/>
                    </a:cubicBezTo>
                    <a:cubicBezTo>
                      <a:pt x="1205" y="6985"/>
                      <a:pt x="2805" y="8128"/>
                      <a:pt x="4531" y="8128"/>
                    </a:cubicBezTo>
                    <a:cubicBezTo>
                      <a:pt x="4856" y="8128"/>
                      <a:pt x="5187" y="8087"/>
                      <a:pt x="5515" y="8002"/>
                    </a:cubicBezTo>
                    <a:cubicBezTo>
                      <a:pt x="7659" y="7543"/>
                      <a:pt x="8808" y="5245"/>
                      <a:pt x="8119" y="2947"/>
                    </a:cubicBezTo>
                    <a:cubicBezTo>
                      <a:pt x="7517" y="1143"/>
                      <a:pt x="6019" y="0"/>
                      <a:pt x="4402" y="0"/>
                    </a:cubicBezTo>
                    <a:close/>
                  </a:path>
                </a:pathLst>
              </a:custGeom>
              <a:solidFill>
                <a:srgbClr val="00923F"/>
              </a:solidFill>
              <a:ln w="11500" cap="flat" cmpd="sng">
                <a:solidFill>
                  <a:srgbClr val="000000"/>
                </a:solidFill>
                <a:prstDash val="solid"/>
                <a:miter lim="7658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22"/>
              <p:cNvSpPr/>
              <p:nvPr/>
            </p:nvSpPr>
            <p:spPr>
              <a:xfrm>
                <a:off x="4978083" y="1515481"/>
                <a:ext cx="191295" cy="185790"/>
              </a:xfrm>
              <a:custGeom>
                <a:avLst/>
                <a:gdLst/>
                <a:ahLst/>
                <a:cxnLst/>
                <a:rect l="l" t="t" r="r" b="b"/>
                <a:pathLst>
                  <a:path w="8502" h="8323" extrusionOk="0">
                    <a:moveTo>
                      <a:pt x="4227" y="0"/>
                    </a:moveTo>
                    <a:cubicBezTo>
                      <a:pt x="3644" y="0"/>
                      <a:pt x="3062" y="135"/>
                      <a:pt x="2528" y="412"/>
                    </a:cubicBezTo>
                    <a:cubicBezTo>
                      <a:pt x="613" y="1408"/>
                      <a:pt x="1" y="3859"/>
                      <a:pt x="920" y="5850"/>
                    </a:cubicBezTo>
                    <a:cubicBezTo>
                      <a:pt x="1379" y="6846"/>
                      <a:pt x="2145" y="7535"/>
                      <a:pt x="3141" y="7995"/>
                    </a:cubicBezTo>
                    <a:cubicBezTo>
                      <a:pt x="3646" y="8205"/>
                      <a:pt x="4197" y="8323"/>
                      <a:pt x="4756" y="8323"/>
                    </a:cubicBezTo>
                    <a:cubicBezTo>
                      <a:pt x="5215" y="8323"/>
                      <a:pt x="5679" y="8244"/>
                      <a:pt x="6128" y="8071"/>
                    </a:cubicBezTo>
                    <a:cubicBezTo>
                      <a:pt x="7123" y="7688"/>
                      <a:pt x="7812" y="6846"/>
                      <a:pt x="8195" y="5850"/>
                    </a:cubicBezTo>
                    <a:cubicBezTo>
                      <a:pt x="8502" y="4855"/>
                      <a:pt x="8425" y="3629"/>
                      <a:pt x="7966" y="2557"/>
                    </a:cubicBezTo>
                    <a:cubicBezTo>
                      <a:pt x="7248" y="900"/>
                      <a:pt x="5733" y="0"/>
                      <a:pt x="4227" y="0"/>
                    </a:cubicBezTo>
                    <a:close/>
                  </a:path>
                </a:pathLst>
              </a:custGeom>
              <a:solidFill>
                <a:srgbClr val="00923F"/>
              </a:solidFill>
              <a:ln w="11500" cap="flat" cmpd="sng">
                <a:solidFill>
                  <a:srgbClr val="000000"/>
                </a:solidFill>
                <a:prstDash val="solid"/>
                <a:miter lim="7658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22"/>
              <p:cNvSpPr/>
              <p:nvPr/>
            </p:nvSpPr>
            <p:spPr>
              <a:xfrm>
                <a:off x="4838493" y="2044167"/>
                <a:ext cx="406710" cy="653402"/>
              </a:xfrm>
              <a:custGeom>
                <a:avLst/>
                <a:gdLst/>
                <a:ahLst/>
                <a:cxnLst/>
                <a:rect l="l" t="t" r="r" b="b"/>
                <a:pathLst>
                  <a:path w="18076" h="29271" extrusionOk="0">
                    <a:moveTo>
                      <a:pt x="8828" y="0"/>
                    </a:moveTo>
                    <a:cubicBezTo>
                      <a:pt x="8515" y="0"/>
                      <a:pt x="8202" y="29"/>
                      <a:pt x="7889" y="88"/>
                    </a:cubicBezTo>
                    <a:cubicBezTo>
                      <a:pt x="6664" y="317"/>
                      <a:pt x="5592" y="930"/>
                      <a:pt x="4673" y="1849"/>
                    </a:cubicBezTo>
                    <a:cubicBezTo>
                      <a:pt x="3677" y="2692"/>
                      <a:pt x="2911" y="3841"/>
                      <a:pt x="2222" y="5142"/>
                    </a:cubicBezTo>
                    <a:cubicBezTo>
                      <a:pt x="920" y="7746"/>
                      <a:pt x="77" y="10963"/>
                      <a:pt x="1" y="14486"/>
                    </a:cubicBezTo>
                    <a:cubicBezTo>
                      <a:pt x="1" y="18009"/>
                      <a:pt x="460" y="21226"/>
                      <a:pt x="1686" y="23830"/>
                    </a:cubicBezTo>
                    <a:cubicBezTo>
                      <a:pt x="2299" y="25132"/>
                      <a:pt x="3064" y="26357"/>
                      <a:pt x="3983" y="27276"/>
                    </a:cubicBezTo>
                    <a:cubicBezTo>
                      <a:pt x="4826" y="28195"/>
                      <a:pt x="5898" y="28808"/>
                      <a:pt x="7047" y="29114"/>
                    </a:cubicBezTo>
                    <a:cubicBezTo>
                      <a:pt x="7467" y="29220"/>
                      <a:pt x="7888" y="29271"/>
                      <a:pt x="8312" y="29271"/>
                    </a:cubicBezTo>
                    <a:cubicBezTo>
                      <a:pt x="9122" y="29271"/>
                      <a:pt x="9945" y="29084"/>
                      <a:pt x="10800" y="28731"/>
                    </a:cubicBezTo>
                    <a:cubicBezTo>
                      <a:pt x="11949" y="28272"/>
                      <a:pt x="13097" y="27353"/>
                      <a:pt x="14246" y="26051"/>
                    </a:cubicBezTo>
                    <a:cubicBezTo>
                      <a:pt x="16314" y="23524"/>
                      <a:pt x="17922" y="19464"/>
                      <a:pt x="17999" y="14946"/>
                    </a:cubicBezTo>
                    <a:cubicBezTo>
                      <a:pt x="18076" y="10350"/>
                      <a:pt x="16850" y="6291"/>
                      <a:pt x="14859" y="3611"/>
                    </a:cubicBezTo>
                    <a:cubicBezTo>
                      <a:pt x="13863" y="2232"/>
                      <a:pt x="12714" y="1237"/>
                      <a:pt x="11566" y="700"/>
                    </a:cubicBezTo>
                    <a:cubicBezTo>
                      <a:pt x="10653" y="244"/>
                      <a:pt x="9741" y="0"/>
                      <a:pt x="8828" y="0"/>
                    </a:cubicBezTo>
                    <a:close/>
                  </a:path>
                </a:pathLst>
              </a:custGeom>
              <a:solidFill>
                <a:srgbClr val="B6D7A8"/>
              </a:solidFill>
              <a:ln w="11500" cap="flat" cmpd="sng">
                <a:solidFill>
                  <a:srgbClr val="000000"/>
                </a:solidFill>
                <a:prstDash val="solid"/>
                <a:miter lim="7658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22"/>
              <p:cNvSpPr/>
              <p:nvPr/>
            </p:nvSpPr>
            <p:spPr>
              <a:xfrm>
                <a:off x="5090088" y="2059815"/>
                <a:ext cx="180968" cy="183134"/>
              </a:xfrm>
              <a:custGeom>
                <a:avLst/>
                <a:gdLst/>
                <a:ahLst/>
                <a:cxnLst/>
                <a:rect l="l" t="t" r="r" b="b"/>
                <a:pathLst>
                  <a:path w="8043" h="8204" extrusionOk="0">
                    <a:moveTo>
                      <a:pt x="4079" y="1"/>
                    </a:moveTo>
                    <a:cubicBezTo>
                      <a:pt x="3845" y="1"/>
                      <a:pt x="3608" y="25"/>
                      <a:pt x="3371" y="76"/>
                    </a:cubicBezTo>
                    <a:cubicBezTo>
                      <a:pt x="2298" y="229"/>
                      <a:pt x="1456" y="842"/>
                      <a:pt x="843" y="1684"/>
                    </a:cubicBezTo>
                    <a:cubicBezTo>
                      <a:pt x="307" y="2450"/>
                      <a:pt x="1" y="3522"/>
                      <a:pt x="77" y="4595"/>
                    </a:cubicBezTo>
                    <a:cubicBezTo>
                      <a:pt x="230" y="5667"/>
                      <a:pt x="767" y="6586"/>
                      <a:pt x="1532" y="7199"/>
                    </a:cubicBezTo>
                    <a:cubicBezTo>
                      <a:pt x="2234" y="7830"/>
                      <a:pt x="3127" y="8204"/>
                      <a:pt x="4096" y="8204"/>
                    </a:cubicBezTo>
                    <a:cubicBezTo>
                      <a:pt x="4186" y="8204"/>
                      <a:pt x="4276" y="8201"/>
                      <a:pt x="4366" y="8194"/>
                    </a:cubicBezTo>
                    <a:cubicBezTo>
                      <a:pt x="5438" y="8118"/>
                      <a:pt x="6358" y="7582"/>
                      <a:pt x="6970" y="6816"/>
                    </a:cubicBezTo>
                    <a:cubicBezTo>
                      <a:pt x="7660" y="5973"/>
                      <a:pt x="8042" y="4824"/>
                      <a:pt x="7813" y="3676"/>
                    </a:cubicBezTo>
                    <a:cubicBezTo>
                      <a:pt x="7660" y="2450"/>
                      <a:pt x="7123" y="1455"/>
                      <a:pt x="6281" y="842"/>
                    </a:cubicBezTo>
                    <a:cubicBezTo>
                      <a:pt x="5685" y="305"/>
                      <a:pt x="4902" y="1"/>
                      <a:pt x="4079" y="1"/>
                    </a:cubicBezTo>
                    <a:close/>
                  </a:path>
                </a:pathLst>
              </a:custGeom>
              <a:solidFill>
                <a:srgbClr val="00923F"/>
              </a:solidFill>
              <a:ln w="11500" cap="flat" cmpd="sng">
                <a:solidFill>
                  <a:srgbClr val="000000"/>
                </a:solidFill>
                <a:prstDash val="solid"/>
                <a:miter lim="7658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22"/>
              <p:cNvSpPr/>
              <p:nvPr/>
            </p:nvSpPr>
            <p:spPr>
              <a:xfrm>
                <a:off x="5072852" y="2507493"/>
                <a:ext cx="184410" cy="182777"/>
              </a:xfrm>
              <a:custGeom>
                <a:avLst/>
                <a:gdLst/>
                <a:ahLst/>
                <a:cxnLst/>
                <a:rect l="l" t="t" r="r" b="b"/>
                <a:pathLst>
                  <a:path w="8196" h="8188" extrusionOk="0">
                    <a:moveTo>
                      <a:pt x="4401" y="1"/>
                    </a:moveTo>
                    <a:cubicBezTo>
                      <a:pt x="3433" y="1"/>
                      <a:pt x="2540" y="369"/>
                      <a:pt x="1839" y="929"/>
                    </a:cubicBezTo>
                    <a:cubicBezTo>
                      <a:pt x="996" y="1542"/>
                      <a:pt x="460" y="2461"/>
                      <a:pt x="307" y="3533"/>
                    </a:cubicBezTo>
                    <a:cubicBezTo>
                      <a:pt x="1" y="5601"/>
                      <a:pt x="1379" y="7669"/>
                      <a:pt x="3524" y="8129"/>
                    </a:cubicBezTo>
                    <a:cubicBezTo>
                      <a:pt x="3737" y="8168"/>
                      <a:pt x="3950" y="8187"/>
                      <a:pt x="4161" y="8187"/>
                    </a:cubicBezTo>
                    <a:cubicBezTo>
                      <a:pt x="6000" y="8187"/>
                      <a:pt x="7699" y="6735"/>
                      <a:pt x="8043" y="4606"/>
                    </a:cubicBezTo>
                    <a:cubicBezTo>
                      <a:pt x="8196" y="3457"/>
                      <a:pt x="7889" y="2308"/>
                      <a:pt x="7277" y="1542"/>
                    </a:cubicBezTo>
                    <a:cubicBezTo>
                      <a:pt x="6664" y="700"/>
                      <a:pt x="5745" y="87"/>
                      <a:pt x="4673" y="10"/>
                    </a:cubicBezTo>
                    <a:cubicBezTo>
                      <a:pt x="4581" y="4"/>
                      <a:pt x="4491" y="1"/>
                      <a:pt x="4401" y="1"/>
                    </a:cubicBezTo>
                    <a:close/>
                  </a:path>
                </a:pathLst>
              </a:custGeom>
              <a:solidFill>
                <a:srgbClr val="00923F"/>
              </a:solidFill>
              <a:ln w="11500" cap="flat" cmpd="sng">
                <a:solidFill>
                  <a:srgbClr val="000000"/>
                </a:solidFill>
                <a:prstDash val="solid"/>
                <a:miter lim="7658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22"/>
              <p:cNvSpPr/>
              <p:nvPr/>
            </p:nvSpPr>
            <p:spPr>
              <a:xfrm>
                <a:off x="5155585" y="2283576"/>
                <a:ext cx="175793" cy="188447"/>
              </a:xfrm>
              <a:custGeom>
                <a:avLst/>
                <a:gdLst/>
                <a:ahLst/>
                <a:cxnLst/>
                <a:rect l="l" t="t" r="r" b="b"/>
                <a:pathLst>
                  <a:path w="7813" h="8442" extrusionOk="0">
                    <a:moveTo>
                      <a:pt x="4062" y="0"/>
                    </a:moveTo>
                    <a:cubicBezTo>
                      <a:pt x="3985" y="0"/>
                      <a:pt x="3907" y="3"/>
                      <a:pt x="3829" y="8"/>
                    </a:cubicBezTo>
                    <a:cubicBezTo>
                      <a:pt x="2757" y="8"/>
                      <a:pt x="1838" y="545"/>
                      <a:pt x="1149" y="1310"/>
                    </a:cubicBezTo>
                    <a:cubicBezTo>
                      <a:pt x="460" y="2076"/>
                      <a:pt x="77" y="3072"/>
                      <a:pt x="0" y="4144"/>
                    </a:cubicBezTo>
                    <a:cubicBezTo>
                      <a:pt x="0" y="5293"/>
                      <a:pt x="383" y="6289"/>
                      <a:pt x="1072" y="7054"/>
                    </a:cubicBezTo>
                    <a:cubicBezTo>
                      <a:pt x="1685" y="7820"/>
                      <a:pt x="2604" y="8356"/>
                      <a:pt x="3676" y="8433"/>
                    </a:cubicBezTo>
                    <a:cubicBezTo>
                      <a:pt x="3755" y="8439"/>
                      <a:pt x="3833" y="8441"/>
                      <a:pt x="3911" y="8441"/>
                    </a:cubicBezTo>
                    <a:cubicBezTo>
                      <a:pt x="4903" y="8441"/>
                      <a:pt x="5877" y="8000"/>
                      <a:pt x="6587" y="7361"/>
                    </a:cubicBezTo>
                    <a:cubicBezTo>
                      <a:pt x="7276" y="6595"/>
                      <a:pt x="7735" y="5446"/>
                      <a:pt x="7812" y="4221"/>
                    </a:cubicBezTo>
                    <a:cubicBezTo>
                      <a:pt x="7812" y="2995"/>
                      <a:pt x="7353" y="1923"/>
                      <a:pt x="6587" y="1157"/>
                    </a:cubicBezTo>
                    <a:cubicBezTo>
                      <a:pt x="5947" y="447"/>
                      <a:pt x="5045" y="0"/>
                      <a:pt x="4062" y="0"/>
                    </a:cubicBezTo>
                    <a:close/>
                  </a:path>
                </a:pathLst>
              </a:custGeom>
              <a:solidFill>
                <a:srgbClr val="00923F"/>
              </a:solidFill>
              <a:ln w="11500" cap="flat" cmpd="sng">
                <a:solidFill>
                  <a:srgbClr val="000000"/>
                </a:solidFill>
                <a:prstDash val="solid"/>
                <a:miter lim="7658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22"/>
              <p:cNvSpPr/>
              <p:nvPr/>
            </p:nvSpPr>
            <p:spPr>
              <a:xfrm>
                <a:off x="4636893" y="2740428"/>
                <a:ext cx="480803" cy="608869"/>
              </a:xfrm>
              <a:custGeom>
                <a:avLst/>
                <a:gdLst/>
                <a:ahLst/>
                <a:cxnLst/>
                <a:rect l="l" t="t" r="r" b="b"/>
                <a:pathLst>
                  <a:path w="21369" h="27276" extrusionOk="0">
                    <a:moveTo>
                      <a:pt x="14401" y="1"/>
                    </a:moveTo>
                    <a:cubicBezTo>
                      <a:pt x="12468" y="1"/>
                      <a:pt x="10529" y="910"/>
                      <a:pt x="8731" y="2289"/>
                    </a:cubicBezTo>
                    <a:cubicBezTo>
                      <a:pt x="6357" y="4050"/>
                      <a:pt x="4289" y="6578"/>
                      <a:pt x="2681" y="9718"/>
                    </a:cubicBezTo>
                    <a:cubicBezTo>
                      <a:pt x="1072" y="12858"/>
                      <a:pt x="153" y="15998"/>
                      <a:pt x="77" y="18908"/>
                    </a:cubicBezTo>
                    <a:cubicBezTo>
                      <a:pt x="0" y="21819"/>
                      <a:pt x="689" y="24423"/>
                      <a:pt x="2604" y="25955"/>
                    </a:cubicBezTo>
                    <a:cubicBezTo>
                      <a:pt x="3647" y="26831"/>
                      <a:pt x="4963" y="27275"/>
                      <a:pt x="6428" y="27275"/>
                    </a:cubicBezTo>
                    <a:cubicBezTo>
                      <a:pt x="7652" y="27275"/>
                      <a:pt x="8980" y="26965"/>
                      <a:pt x="10339" y="26337"/>
                    </a:cubicBezTo>
                    <a:cubicBezTo>
                      <a:pt x="11871" y="25648"/>
                      <a:pt x="13403" y="24499"/>
                      <a:pt x="14858" y="23121"/>
                    </a:cubicBezTo>
                    <a:cubicBezTo>
                      <a:pt x="16237" y="21742"/>
                      <a:pt x="17539" y="19981"/>
                      <a:pt x="18611" y="17989"/>
                    </a:cubicBezTo>
                    <a:cubicBezTo>
                      <a:pt x="20679" y="13930"/>
                      <a:pt x="21368" y="9641"/>
                      <a:pt x="20679" y="6348"/>
                    </a:cubicBezTo>
                    <a:cubicBezTo>
                      <a:pt x="20066" y="3055"/>
                      <a:pt x="18381" y="834"/>
                      <a:pt x="16007" y="221"/>
                    </a:cubicBezTo>
                    <a:cubicBezTo>
                      <a:pt x="15474" y="71"/>
                      <a:pt x="14938" y="1"/>
                      <a:pt x="14401" y="1"/>
                    </a:cubicBezTo>
                    <a:close/>
                  </a:path>
                </a:pathLst>
              </a:custGeom>
              <a:solidFill>
                <a:srgbClr val="B6D7A8"/>
              </a:solidFill>
              <a:ln w="11500" cap="flat" cmpd="sng">
                <a:solidFill>
                  <a:srgbClr val="000000"/>
                </a:solidFill>
                <a:prstDash val="solid"/>
                <a:miter lim="7658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22"/>
              <p:cNvSpPr/>
              <p:nvPr/>
            </p:nvSpPr>
            <p:spPr>
              <a:xfrm>
                <a:off x="5007377" y="2819472"/>
                <a:ext cx="191295" cy="182687"/>
              </a:xfrm>
              <a:custGeom>
                <a:avLst/>
                <a:gdLst/>
                <a:ahLst/>
                <a:cxnLst/>
                <a:rect l="l" t="t" r="r" b="b"/>
                <a:pathLst>
                  <a:path w="8502" h="8184" extrusionOk="0">
                    <a:moveTo>
                      <a:pt x="4220" y="0"/>
                    </a:moveTo>
                    <a:cubicBezTo>
                      <a:pt x="2494" y="0"/>
                      <a:pt x="886" y="1133"/>
                      <a:pt x="307" y="2807"/>
                    </a:cubicBezTo>
                    <a:cubicBezTo>
                      <a:pt x="1" y="3803"/>
                      <a:pt x="1" y="4875"/>
                      <a:pt x="383" y="5794"/>
                    </a:cubicBezTo>
                    <a:cubicBezTo>
                      <a:pt x="843" y="6713"/>
                      <a:pt x="1532" y="7479"/>
                      <a:pt x="2528" y="7938"/>
                    </a:cubicBezTo>
                    <a:cubicBezTo>
                      <a:pt x="2958" y="8104"/>
                      <a:pt x="3403" y="8184"/>
                      <a:pt x="3843" y="8184"/>
                    </a:cubicBezTo>
                    <a:cubicBezTo>
                      <a:pt x="4422" y="8184"/>
                      <a:pt x="4993" y="8046"/>
                      <a:pt x="5515" y="7785"/>
                    </a:cubicBezTo>
                    <a:cubicBezTo>
                      <a:pt x="6510" y="7326"/>
                      <a:pt x="7276" y="6483"/>
                      <a:pt x="7659" y="5334"/>
                    </a:cubicBezTo>
                    <a:cubicBezTo>
                      <a:pt x="8502" y="3037"/>
                      <a:pt x="7276" y="739"/>
                      <a:pt x="5208" y="127"/>
                    </a:cubicBezTo>
                    <a:cubicBezTo>
                      <a:pt x="4879" y="41"/>
                      <a:pt x="4548" y="0"/>
                      <a:pt x="4220" y="0"/>
                    </a:cubicBezTo>
                    <a:close/>
                  </a:path>
                </a:pathLst>
              </a:custGeom>
              <a:solidFill>
                <a:srgbClr val="00923F"/>
              </a:solidFill>
              <a:ln w="11500" cap="flat" cmpd="sng">
                <a:solidFill>
                  <a:srgbClr val="000000"/>
                </a:solidFill>
                <a:prstDash val="solid"/>
                <a:miter lim="7658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22"/>
              <p:cNvSpPr/>
              <p:nvPr/>
            </p:nvSpPr>
            <p:spPr>
              <a:xfrm>
                <a:off x="4790252" y="3218576"/>
                <a:ext cx="201645" cy="179160"/>
              </a:xfrm>
              <a:custGeom>
                <a:avLst/>
                <a:gdLst/>
                <a:ahLst/>
                <a:cxnLst/>
                <a:rect l="l" t="t" r="r" b="b"/>
                <a:pathLst>
                  <a:path w="8962" h="8026" extrusionOk="0">
                    <a:moveTo>
                      <a:pt x="4604" y="1"/>
                    </a:moveTo>
                    <a:cubicBezTo>
                      <a:pt x="3278" y="1"/>
                      <a:pt x="1975" y="628"/>
                      <a:pt x="1226" y="1777"/>
                    </a:cubicBezTo>
                    <a:cubicBezTo>
                      <a:pt x="0" y="3539"/>
                      <a:pt x="383" y="5990"/>
                      <a:pt x="2068" y="7292"/>
                    </a:cubicBezTo>
                    <a:cubicBezTo>
                      <a:pt x="2707" y="7785"/>
                      <a:pt x="3466" y="8025"/>
                      <a:pt x="4238" y="8025"/>
                    </a:cubicBezTo>
                    <a:cubicBezTo>
                      <a:pt x="5504" y="8025"/>
                      <a:pt x="6803" y="7380"/>
                      <a:pt x="7659" y="6143"/>
                    </a:cubicBezTo>
                    <a:cubicBezTo>
                      <a:pt x="8961" y="4152"/>
                      <a:pt x="8502" y="1624"/>
                      <a:pt x="6664" y="552"/>
                    </a:cubicBezTo>
                    <a:cubicBezTo>
                      <a:pt x="6024" y="179"/>
                      <a:pt x="5311" y="1"/>
                      <a:pt x="4604" y="1"/>
                    </a:cubicBezTo>
                    <a:close/>
                  </a:path>
                </a:pathLst>
              </a:custGeom>
              <a:solidFill>
                <a:srgbClr val="00923F"/>
              </a:solidFill>
              <a:ln w="11500" cap="flat" cmpd="sng">
                <a:solidFill>
                  <a:srgbClr val="000000"/>
                </a:solidFill>
                <a:prstDash val="solid"/>
                <a:miter lim="7658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22"/>
              <p:cNvSpPr/>
              <p:nvPr/>
            </p:nvSpPr>
            <p:spPr>
              <a:xfrm>
                <a:off x="4964290" y="3048590"/>
                <a:ext cx="182700" cy="185946"/>
              </a:xfrm>
              <a:custGeom>
                <a:avLst/>
                <a:gdLst/>
                <a:ahLst/>
                <a:cxnLst/>
                <a:rect l="l" t="t" r="r" b="b"/>
                <a:pathLst>
                  <a:path w="8120" h="8330" extrusionOk="0">
                    <a:moveTo>
                      <a:pt x="4230" y="0"/>
                    </a:moveTo>
                    <a:cubicBezTo>
                      <a:pt x="3747" y="0"/>
                      <a:pt x="3273" y="96"/>
                      <a:pt x="2835" y="278"/>
                    </a:cubicBezTo>
                    <a:cubicBezTo>
                      <a:pt x="1839" y="661"/>
                      <a:pt x="1073" y="1427"/>
                      <a:pt x="537" y="2423"/>
                    </a:cubicBezTo>
                    <a:cubicBezTo>
                      <a:pt x="77" y="3419"/>
                      <a:pt x="1" y="4491"/>
                      <a:pt x="231" y="5486"/>
                    </a:cubicBezTo>
                    <a:cubicBezTo>
                      <a:pt x="460" y="6405"/>
                      <a:pt x="1073" y="7324"/>
                      <a:pt x="2069" y="7861"/>
                    </a:cubicBezTo>
                    <a:cubicBezTo>
                      <a:pt x="2605" y="8173"/>
                      <a:pt x="3193" y="8330"/>
                      <a:pt x="3788" y="8330"/>
                    </a:cubicBezTo>
                    <a:cubicBezTo>
                      <a:pt x="4213" y="8330"/>
                      <a:pt x="4641" y="8250"/>
                      <a:pt x="5056" y="8090"/>
                    </a:cubicBezTo>
                    <a:cubicBezTo>
                      <a:pt x="6051" y="7784"/>
                      <a:pt x="6970" y="6942"/>
                      <a:pt x="7506" y="5869"/>
                    </a:cubicBezTo>
                    <a:cubicBezTo>
                      <a:pt x="8119" y="4797"/>
                      <a:pt x="8119" y="3572"/>
                      <a:pt x="7813" y="2576"/>
                    </a:cubicBezTo>
                    <a:cubicBezTo>
                      <a:pt x="7506" y="1580"/>
                      <a:pt x="6817" y="738"/>
                      <a:pt x="5821" y="355"/>
                    </a:cubicBezTo>
                    <a:cubicBezTo>
                      <a:pt x="5301" y="115"/>
                      <a:pt x="4760" y="0"/>
                      <a:pt x="4230" y="0"/>
                    </a:cubicBezTo>
                    <a:close/>
                  </a:path>
                </a:pathLst>
              </a:custGeom>
              <a:solidFill>
                <a:srgbClr val="00923F"/>
              </a:solidFill>
              <a:ln w="11500" cap="flat" cmpd="sng">
                <a:solidFill>
                  <a:srgbClr val="000000"/>
                </a:solidFill>
                <a:prstDash val="solid"/>
                <a:miter lim="7658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22"/>
              <p:cNvSpPr/>
              <p:nvPr/>
            </p:nvSpPr>
            <p:spPr>
              <a:xfrm>
                <a:off x="4135413" y="3330054"/>
                <a:ext cx="582480" cy="506140"/>
              </a:xfrm>
              <a:custGeom>
                <a:avLst/>
                <a:gdLst/>
                <a:ahLst/>
                <a:cxnLst/>
                <a:rect l="l" t="t" r="r" b="b"/>
                <a:pathLst>
                  <a:path w="25888" h="22674" extrusionOk="0">
                    <a:moveTo>
                      <a:pt x="18459" y="0"/>
                    </a:moveTo>
                    <a:cubicBezTo>
                      <a:pt x="17769" y="77"/>
                      <a:pt x="17080" y="153"/>
                      <a:pt x="16391" y="306"/>
                    </a:cubicBezTo>
                    <a:cubicBezTo>
                      <a:pt x="13557" y="919"/>
                      <a:pt x="10494" y="2298"/>
                      <a:pt x="7660" y="4366"/>
                    </a:cubicBezTo>
                    <a:cubicBezTo>
                      <a:pt x="4903" y="6510"/>
                      <a:pt x="2758" y="9037"/>
                      <a:pt x="1380" y="11565"/>
                    </a:cubicBezTo>
                    <a:cubicBezTo>
                      <a:pt x="767" y="12867"/>
                      <a:pt x="307" y="14169"/>
                      <a:pt x="154" y="15394"/>
                    </a:cubicBezTo>
                    <a:cubicBezTo>
                      <a:pt x="1" y="16696"/>
                      <a:pt x="154" y="17922"/>
                      <a:pt x="690" y="19070"/>
                    </a:cubicBezTo>
                    <a:cubicBezTo>
                      <a:pt x="1686" y="21291"/>
                      <a:pt x="4213" y="22670"/>
                      <a:pt x="7507" y="22670"/>
                    </a:cubicBezTo>
                    <a:cubicBezTo>
                      <a:pt x="7598" y="22672"/>
                      <a:pt x="7690" y="22673"/>
                      <a:pt x="7783" y="22673"/>
                    </a:cubicBezTo>
                    <a:cubicBezTo>
                      <a:pt x="11025" y="22673"/>
                      <a:pt x="14961" y="21368"/>
                      <a:pt x="18535" y="18687"/>
                    </a:cubicBezTo>
                    <a:cubicBezTo>
                      <a:pt x="20373" y="17385"/>
                      <a:pt x="21829" y="15777"/>
                      <a:pt x="23054" y="14092"/>
                    </a:cubicBezTo>
                    <a:cubicBezTo>
                      <a:pt x="24203" y="12484"/>
                      <a:pt x="25045" y="10799"/>
                      <a:pt x="25428" y="9191"/>
                    </a:cubicBezTo>
                    <a:cubicBezTo>
                      <a:pt x="25658" y="8348"/>
                      <a:pt x="25811" y="7582"/>
                      <a:pt x="25811" y="6893"/>
                    </a:cubicBezTo>
                    <a:cubicBezTo>
                      <a:pt x="25888" y="6127"/>
                      <a:pt x="25811" y="5438"/>
                      <a:pt x="25658" y="4748"/>
                    </a:cubicBezTo>
                    <a:cubicBezTo>
                      <a:pt x="25352" y="3446"/>
                      <a:pt x="24739" y="2374"/>
                      <a:pt x="23820" y="1608"/>
                    </a:cubicBezTo>
                    <a:cubicBezTo>
                      <a:pt x="22901" y="766"/>
                      <a:pt x="21752" y="306"/>
                      <a:pt x="20450" y="77"/>
                    </a:cubicBezTo>
                    <a:cubicBezTo>
                      <a:pt x="19837" y="0"/>
                      <a:pt x="19148" y="0"/>
                      <a:pt x="18459" y="0"/>
                    </a:cubicBezTo>
                    <a:close/>
                  </a:path>
                </a:pathLst>
              </a:custGeom>
              <a:solidFill>
                <a:srgbClr val="B6D7A8"/>
              </a:solidFill>
              <a:ln w="11500" cap="flat" cmpd="sng">
                <a:solidFill>
                  <a:srgbClr val="000000"/>
                </a:solidFill>
                <a:prstDash val="solid"/>
                <a:miter lim="7658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22"/>
              <p:cNvSpPr/>
              <p:nvPr/>
            </p:nvSpPr>
            <p:spPr>
              <a:xfrm>
                <a:off x="4592072" y="3468878"/>
                <a:ext cx="198203" cy="178535"/>
              </a:xfrm>
              <a:custGeom>
                <a:avLst/>
                <a:gdLst/>
                <a:ahLst/>
                <a:cxnLst/>
                <a:rect l="l" t="t" r="r" b="b"/>
                <a:pathLst>
                  <a:path w="8809" h="7998" extrusionOk="0">
                    <a:moveTo>
                      <a:pt x="4508" y="1"/>
                    </a:moveTo>
                    <a:cubicBezTo>
                      <a:pt x="3438" y="1"/>
                      <a:pt x="2375" y="404"/>
                      <a:pt x="1609" y="1210"/>
                    </a:cubicBezTo>
                    <a:cubicBezTo>
                      <a:pt x="77" y="2742"/>
                      <a:pt x="1" y="5193"/>
                      <a:pt x="1456" y="6801"/>
                    </a:cubicBezTo>
                    <a:cubicBezTo>
                      <a:pt x="2137" y="7596"/>
                      <a:pt x="3118" y="7998"/>
                      <a:pt x="4139" y="7998"/>
                    </a:cubicBezTo>
                    <a:cubicBezTo>
                      <a:pt x="5184" y="7998"/>
                      <a:pt x="6271" y="7577"/>
                      <a:pt x="7123" y="6724"/>
                    </a:cubicBezTo>
                    <a:cubicBezTo>
                      <a:pt x="8808" y="4963"/>
                      <a:pt x="8808" y="2435"/>
                      <a:pt x="7200" y="980"/>
                    </a:cubicBezTo>
                    <a:cubicBezTo>
                      <a:pt x="6438" y="327"/>
                      <a:pt x="5470" y="1"/>
                      <a:pt x="4508" y="1"/>
                    </a:cubicBezTo>
                    <a:close/>
                  </a:path>
                </a:pathLst>
              </a:custGeom>
              <a:solidFill>
                <a:srgbClr val="00923F"/>
              </a:solidFill>
              <a:ln w="11500" cap="flat" cmpd="sng">
                <a:solidFill>
                  <a:srgbClr val="000000"/>
                </a:solidFill>
                <a:prstDash val="solid"/>
                <a:miter lim="7658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22"/>
              <p:cNvSpPr/>
              <p:nvPr/>
            </p:nvSpPr>
            <p:spPr>
              <a:xfrm>
                <a:off x="4228473" y="3739092"/>
                <a:ext cx="196470" cy="175678"/>
              </a:xfrm>
              <a:custGeom>
                <a:avLst/>
                <a:gdLst/>
                <a:ahLst/>
                <a:cxnLst/>
                <a:rect l="l" t="t" r="r" b="b"/>
                <a:pathLst>
                  <a:path w="8732" h="7870" extrusionOk="0">
                    <a:moveTo>
                      <a:pt x="4791" y="1"/>
                    </a:moveTo>
                    <a:cubicBezTo>
                      <a:pt x="4041" y="1"/>
                      <a:pt x="3301" y="187"/>
                      <a:pt x="2605" y="593"/>
                    </a:cubicBezTo>
                    <a:cubicBezTo>
                      <a:pt x="767" y="1665"/>
                      <a:pt x="1" y="3963"/>
                      <a:pt x="996" y="5878"/>
                    </a:cubicBezTo>
                    <a:cubicBezTo>
                      <a:pt x="1602" y="7140"/>
                      <a:pt x="2906" y="7869"/>
                      <a:pt x="4317" y="7869"/>
                    </a:cubicBezTo>
                    <a:cubicBezTo>
                      <a:pt x="5047" y="7869"/>
                      <a:pt x="5806" y="7674"/>
                      <a:pt x="6511" y="7256"/>
                    </a:cubicBezTo>
                    <a:cubicBezTo>
                      <a:pt x="7583" y="6720"/>
                      <a:pt x="8196" y="5725"/>
                      <a:pt x="8502" y="4729"/>
                    </a:cubicBezTo>
                    <a:cubicBezTo>
                      <a:pt x="8732" y="3733"/>
                      <a:pt x="8579" y="2661"/>
                      <a:pt x="8042" y="1742"/>
                    </a:cubicBezTo>
                    <a:cubicBezTo>
                      <a:pt x="7430" y="900"/>
                      <a:pt x="6511" y="287"/>
                      <a:pt x="5515" y="57"/>
                    </a:cubicBezTo>
                    <a:cubicBezTo>
                      <a:pt x="5273" y="20"/>
                      <a:pt x="5032" y="1"/>
                      <a:pt x="4791" y="1"/>
                    </a:cubicBezTo>
                    <a:close/>
                  </a:path>
                </a:pathLst>
              </a:custGeom>
              <a:solidFill>
                <a:srgbClr val="00923F"/>
              </a:solidFill>
              <a:ln w="11500" cap="flat" cmpd="sng">
                <a:solidFill>
                  <a:srgbClr val="000000"/>
                </a:solidFill>
                <a:prstDash val="solid"/>
                <a:miter lim="7658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22"/>
              <p:cNvSpPr/>
              <p:nvPr/>
            </p:nvSpPr>
            <p:spPr>
              <a:xfrm>
                <a:off x="4457658" y="3658575"/>
                <a:ext cx="199935" cy="179495"/>
              </a:xfrm>
              <a:custGeom>
                <a:avLst/>
                <a:gdLst/>
                <a:ahLst/>
                <a:cxnLst/>
                <a:rect l="l" t="t" r="r" b="b"/>
                <a:pathLst>
                  <a:path w="8886" h="8041" extrusionOk="0">
                    <a:moveTo>
                      <a:pt x="4546" y="0"/>
                    </a:moveTo>
                    <a:cubicBezTo>
                      <a:pt x="3607" y="0"/>
                      <a:pt x="2650" y="307"/>
                      <a:pt x="1839" y="907"/>
                    </a:cubicBezTo>
                    <a:cubicBezTo>
                      <a:pt x="997" y="1596"/>
                      <a:pt x="384" y="2515"/>
                      <a:pt x="231" y="3511"/>
                    </a:cubicBezTo>
                    <a:cubicBezTo>
                      <a:pt x="1" y="4507"/>
                      <a:pt x="231" y="5579"/>
                      <a:pt x="843" y="6498"/>
                    </a:cubicBezTo>
                    <a:cubicBezTo>
                      <a:pt x="1456" y="7340"/>
                      <a:pt x="2375" y="7876"/>
                      <a:pt x="3447" y="8030"/>
                    </a:cubicBezTo>
                    <a:cubicBezTo>
                      <a:pt x="3546" y="8037"/>
                      <a:pt x="3647" y="8041"/>
                      <a:pt x="3749" y="8041"/>
                    </a:cubicBezTo>
                    <a:cubicBezTo>
                      <a:pt x="4683" y="8041"/>
                      <a:pt x="5759" y="7724"/>
                      <a:pt x="6587" y="7034"/>
                    </a:cubicBezTo>
                    <a:cubicBezTo>
                      <a:pt x="8579" y="5579"/>
                      <a:pt x="8885" y="2898"/>
                      <a:pt x="7507" y="1290"/>
                    </a:cubicBezTo>
                    <a:cubicBezTo>
                      <a:pt x="6721" y="422"/>
                      <a:pt x="5646" y="0"/>
                      <a:pt x="4546" y="0"/>
                    </a:cubicBezTo>
                    <a:close/>
                  </a:path>
                </a:pathLst>
              </a:custGeom>
              <a:solidFill>
                <a:srgbClr val="00923F"/>
              </a:solidFill>
              <a:ln w="11500" cap="flat" cmpd="sng">
                <a:solidFill>
                  <a:srgbClr val="000000"/>
                </a:solidFill>
                <a:prstDash val="solid"/>
                <a:miter lim="7658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22"/>
              <p:cNvSpPr/>
              <p:nvPr/>
            </p:nvSpPr>
            <p:spPr>
              <a:xfrm>
                <a:off x="3466803" y="3675584"/>
                <a:ext cx="654863" cy="412944"/>
              </a:xfrm>
              <a:custGeom>
                <a:avLst/>
                <a:gdLst/>
                <a:ahLst/>
                <a:cxnLst/>
                <a:rect l="l" t="t" r="r" b="b"/>
                <a:pathLst>
                  <a:path w="29105" h="18499" extrusionOk="0">
                    <a:moveTo>
                      <a:pt x="17665" y="1"/>
                    </a:moveTo>
                    <a:cubicBezTo>
                      <a:pt x="16100" y="1"/>
                      <a:pt x="14463" y="154"/>
                      <a:pt x="12791" y="451"/>
                    </a:cubicBezTo>
                    <a:cubicBezTo>
                      <a:pt x="9345" y="1141"/>
                      <a:pt x="6358" y="2519"/>
                      <a:pt x="3983" y="4204"/>
                    </a:cubicBezTo>
                    <a:cubicBezTo>
                      <a:pt x="1686" y="5966"/>
                      <a:pt x="77" y="8110"/>
                      <a:pt x="77" y="10637"/>
                    </a:cubicBezTo>
                    <a:cubicBezTo>
                      <a:pt x="1" y="13088"/>
                      <a:pt x="1686" y="15386"/>
                      <a:pt x="4673" y="16841"/>
                    </a:cubicBezTo>
                    <a:cubicBezTo>
                      <a:pt x="6650" y="17882"/>
                      <a:pt x="9229" y="18498"/>
                      <a:pt x="12096" y="18498"/>
                    </a:cubicBezTo>
                    <a:cubicBezTo>
                      <a:pt x="13449" y="18498"/>
                      <a:pt x="14866" y="18361"/>
                      <a:pt x="16314" y="18066"/>
                    </a:cubicBezTo>
                    <a:cubicBezTo>
                      <a:pt x="20833" y="17224"/>
                      <a:pt x="24509" y="15003"/>
                      <a:pt x="26653" y="12476"/>
                    </a:cubicBezTo>
                    <a:cubicBezTo>
                      <a:pt x="27726" y="11250"/>
                      <a:pt x="28492" y="9948"/>
                      <a:pt x="28798" y="8646"/>
                    </a:cubicBezTo>
                    <a:cubicBezTo>
                      <a:pt x="29104" y="7344"/>
                      <a:pt x="29028" y="6042"/>
                      <a:pt x="28568" y="4970"/>
                    </a:cubicBezTo>
                    <a:cubicBezTo>
                      <a:pt x="28032" y="3821"/>
                      <a:pt x="27190" y="2902"/>
                      <a:pt x="26117" y="2136"/>
                    </a:cubicBezTo>
                    <a:cubicBezTo>
                      <a:pt x="25122" y="1447"/>
                      <a:pt x="23820" y="911"/>
                      <a:pt x="22365" y="528"/>
                    </a:cubicBezTo>
                    <a:cubicBezTo>
                      <a:pt x="20906" y="173"/>
                      <a:pt x="19326" y="1"/>
                      <a:pt x="17665" y="1"/>
                    </a:cubicBezTo>
                    <a:close/>
                  </a:path>
                </a:pathLst>
              </a:custGeom>
              <a:solidFill>
                <a:srgbClr val="B6D7A8"/>
              </a:solidFill>
              <a:ln w="11500" cap="flat" cmpd="sng">
                <a:solidFill>
                  <a:srgbClr val="000000"/>
                </a:solidFill>
                <a:prstDash val="solid"/>
                <a:miter lim="7658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22"/>
              <p:cNvSpPr/>
              <p:nvPr/>
            </p:nvSpPr>
            <p:spPr>
              <a:xfrm>
                <a:off x="3947583" y="3879679"/>
                <a:ext cx="199935" cy="175611"/>
              </a:xfrm>
              <a:custGeom>
                <a:avLst/>
                <a:gdLst/>
                <a:ahLst/>
                <a:cxnLst/>
                <a:rect l="l" t="t" r="r" b="b"/>
                <a:pathLst>
                  <a:path w="8886" h="7867" extrusionOk="0">
                    <a:moveTo>
                      <a:pt x="4358" y="0"/>
                    </a:moveTo>
                    <a:cubicBezTo>
                      <a:pt x="3874" y="0"/>
                      <a:pt x="3384" y="87"/>
                      <a:pt x="2911" y="269"/>
                    </a:cubicBezTo>
                    <a:cubicBezTo>
                      <a:pt x="1916" y="575"/>
                      <a:pt x="1073" y="1341"/>
                      <a:pt x="614" y="2260"/>
                    </a:cubicBezTo>
                    <a:cubicBezTo>
                      <a:pt x="154" y="3103"/>
                      <a:pt x="1" y="4175"/>
                      <a:pt x="307" y="5171"/>
                    </a:cubicBezTo>
                    <a:cubicBezTo>
                      <a:pt x="614" y="6243"/>
                      <a:pt x="1303" y="7009"/>
                      <a:pt x="2298" y="7468"/>
                    </a:cubicBezTo>
                    <a:cubicBezTo>
                      <a:pt x="2820" y="7729"/>
                      <a:pt x="3416" y="7867"/>
                      <a:pt x="4044" y="7867"/>
                    </a:cubicBezTo>
                    <a:cubicBezTo>
                      <a:pt x="4522" y="7867"/>
                      <a:pt x="5019" y="7787"/>
                      <a:pt x="5515" y="7621"/>
                    </a:cubicBezTo>
                    <a:cubicBezTo>
                      <a:pt x="7736" y="6779"/>
                      <a:pt x="8885" y="4405"/>
                      <a:pt x="8043" y="2413"/>
                    </a:cubicBezTo>
                    <a:cubicBezTo>
                      <a:pt x="7400" y="895"/>
                      <a:pt x="5912" y="0"/>
                      <a:pt x="4358" y="0"/>
                    </a:cubicBezTo>
                    <a:close/>
                  </a:path>
                </a:pathLst>
              </a:custGeom>
              <a:solidFill>
                <a:srgbClr val="00923F"/>
              </a:solidFill>
              <a:ln w="11500" cap="flat" cmpd="sng">
                <a:solidFill>
                  <a:srgbClr val="000000"/>
                </a:solidFill>
                <a:prstDash val="solid"/>
                <a:miter lim="7658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22"/>
              <p:cNvSpPr/>
              <p:nvPr/>
            </p:nvSpPr>
            <p:spPr>
              <a:xfrm>
                <a:off x="3508157" y="3967473"/>
                <a:ext cx="186143" cy="173401"/>
              </a:xfrm>
              <a:custGeom>
                <a:avLst/>
                <a:gdLst/>
                <a:ahLst/>
                <a:cxnLst/>
                <a:rect l="l" t="t" r="r" b="b"/>
                <a:pathLst>
                  <a:path w="8273" h="7768" extrusionOk="0">
                    <a:moveTo>
                      <a:pt x="4076" y="1"/>
                    </a:moveTo>
                    <a:cubicBezTo>
                      <a:pt x="3970" y="1"/>
                      <a:pt x="3862" y="4"/>
                      <a:pt x="3754" y="12"/>
                    </a:cubicBezTo>
                    <a:cubicBezTo>
                      <a:pt x="1686" y="165"/>
                      <a:pt x="1" y="1927"/>
                      <a:pt x="1" y="4071"/>
                    </a:cubicBezTo>
                    <a:cubicBezTo>
                      <a:pt x="1" y="6089"/>
                      <a:pt x="1764" y="7768"/>
                      <a:pt x="3950" y="7768"/>
                    </a:cubicBezTo>
                    <a:cubicBezTo>
                      <a:pt x="4087" y="7768"/>
                      <a:pt x="4226" y="7761"/>
                      <a:pt x="4366" y="7748"/>
                    </a:cubicBezTo>
                    <a:cubicBezTo>
                      <a:pt x="5592" y="7671"/>
                      <a:pt x="6587" y="7135"/>
                      <a:pt x="7277" y="6369"/>
                    </a:cubicBezTo>
                    <a:cubicBezTo>
                      <a:pt x="7966" y="5527"/>
                      <a:pt x="8272" y="4531"/>
                      <a:pt x="8119" y="3459"/>
                    </a:cubicBezTo>
                    <a:cubicBezTo>
                      <a:pt x="7966" y="2386"/>
                      <a:pt x="7430" y="1467"/>
                      <a:pt x="6664" y="855"/>
                    </a:cubicBezTo>
                    <a:cubicBezTo>
                      <a:pt x="5907" y="304"/>
                      <a:pt x="5026" y="1"/>
                      <a:pt x="4076" y="1"/>
                    </a:cubicBezTo>
                    <a:close/>
                  </a:path>
                </a:pathLst>
              </a:custGeom>
              <a:solidFill>
                <a:srgbClr val="00923F"/>
              </a:solidFill>
              <a:ln w="11500" cap="flat" cmpd="sng">
                <a:solidFill>
                  <a:srgbClr val="000000"/>
                </a:solidFill>
                <a:prstDash val="solid"/>
                <a:miter lim="7658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22"/>
              <p:cNvSpPr/>
              <p:nvPr/>
            </p:nvSpPr>
            <p:spPr>
              <a:xfrm>
                <a:off x="3733900" y="3991403"/>
                <a:ext cx="199935" cy="174941"/>
              </a:xfrm>
              <a:custGeom>
                <a:avLst/>
                <a:gdLst/>
                <a:ahLst/>
                <a:cxnLst/>
                <a:rect l="l" t="t" r="r" b="b"/>
                <a:pathLst>
                  <a:path w="8886" h="7837" extrusionOk="0">
                    <a:moveTo>
                      <a:pt x="4514" y="0"/>
                    </a:moveTo>
                    <a:cubicBezTo>
                      <a:pt x="4238" y="0"/>
                      <a:pt x="3957" y="29"/>
                      <a:pt x="3677" y="89"/>
                    </a:cubicBezTo>
                    <a:cubicBezTo>
                      <a:pt x="1456" y="549"/>
                      <a:pt x="1" y="2540"/>
                      <a:pt x="307" y="4684"/>
                    </a:cubicBezTo>
                    <a:cubicBezTo>
                      <a:pt x="574" y="6550"/>
                      <a:pt x="2290" y="7836"/>
                      <a:pt x="4346" y="7836"/>
                    </a:cubicBezTo>
                    <a:cubicBezTo>
                      <a:pt x="4653" y="7836"/>
                      <a:pt x="4967" y="7808"/>
                      <a:pt x="5286" y="7748"/>
                    </a:cubicBezTo>
                    <a:cubicBezTo>
                      <a:pt x="6434" y="7441"/>
                      <a:pt x="7430" y="6752"/>
                      <a:pt x="8043" y="5910"/>
                    </a:cubicBezTo>
                    <a:cubicBezTo>
                      <a:pt x="8655" y="5067"/>
                      <a:pt x="8885" y="3995"/>
                      <a:pt x="8579" y="2923"/>
                    </a:cubicBezTo>
                    <a:cubicBezTo>
                      <a:pt x="8272" y="1927"/>
                      <a:pt x="7583" y="1085"/>
                      <a:pt x="6664" y="625"/>
                    </a:cubicBezTo>
                    <a:cubicBezTo>
                      <a:pt x="6042" y="229"/>
                      <a:pt x="5294" y="0"/>
                      <a:pt x="4514" y="0"/>
                    </a:cubicBezTo>
                    <a:close/>
                  </a:path>
                </a:pathLst>
              </a:custGeom>
              <a:solidFill>
                <a:srgbClr val="00923F"/>
              </a:solidFill>
              <a:ln w="11500" cap="flat" cmpd="sng">
                <a:solidFill>
                  <a:srgbClr val="000000"/>
                </a:solidFill>
                <a:prstDash val="solid"/>
                <a:miter lim="7658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93" name="Google Shape;393;p22"/>
            <p:cNvSpPr txBox="1"/>
            <p:nvPr/>
          </p:nvSpPr>
          <p:spPr>
            <a:xfrm>
              <a:off x="4612550" y="2370400"/>
              <a:ext cx="8229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MICELLE</a:t>
              </a:r>
              <a:endParaRPr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394" name="Google Shape;394;p22"/>
            <p:cNvSpPr/>
            <p:nvPr/>
          </p:nvSpPr>
          <p:spPr>
            <a:xfrm>
              <a:off x="4336225" y="757300"/>
              <a:ext cx="216000" cy="3564900"/>
            </a:xfrm>
            <a:prstGeom prst="rightBracket">
              <a:avLst>
                <a:gd name="adj" fmla="val 8333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95" name="Google Shape;395;p22"/>
          <p:cNvCxnSpPr/>
          <p:nvPr/>
        </p:nvCxnSpPr>
        <p:spPr>
          <a:xfrm rot="-5400000">
            <a:off x="5524950" y="521075"/>
            <a:ext cx="525600" cy="4788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396" name="Google Shape;396;p22"/>
          <p:cNvSpPr txBox="1"/>
          <p:nvPr/>
        </p:nvSpPr>
        <p:spPr>
          <a:xfrm>
            <a:off x="5645426" y="245152"/>
            <a:ext cx="822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BILE SALT</a:t>
            </a:r>
            <a:endParaRPr sz="1000" dirty="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397" name="Google Shape;397;p22"/>
          <p:cNvSpPr txBox="1"/>
          <p:nvPr/>
        </p:nvSpPr>
        <p:spPr>
          <a:xfrm>
            <a:off x="5229750" y="2402400"/>
            <a:ext cx="1116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Kalam"/>
                <a:ea typeface="Kalam"/>
                <a:cs typeface="Kalam"/>
                <a:sym typeface="Kalam"/>
              </a:rPr>
              <a:t>FATTY ACID</a:t>
            </a:r>
            <a:endParaRPr sz="1000">
              <a:latin typeface="Kalam"/>
              <a:ea typeface="Kalam"/>
              <a:cs typeface="Kalam"/>
              <a:sym typeface="Kalam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Protein Digestion - Endopeptidases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03" name="Google Shape;403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170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Proteins are digested by enzymes called </a:t>
            </a:r>
            <a:r>
              <a:rPr lang="en" b="1">
                <a:solidFill>
                  <a:srgbClr val="CCCCCC"/>
                </a:solidFill>
              </a:rPr>
              <a:t>peptidases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These hydrolyse </a:t>
            </a:r>
            <a:r>
              <a:rPr lang="en" b="1">
                <a:solidFill>
                  <a:srgbClr val="CCCCCC"/>
                </a:solidFill>
              </a:rPr>
              <a:t>peptide </a:t>
            </a:r>
            <a:r>
              <a:rPr lang="en">
                <a:solidFill>
                  <a:srgbClr val="CCCCCC"/>
                </a:solidFill>
              </a:rPr>
              <a:t>bonds between amino acids.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 b="1">
                <a:solidFill>
                  <a:srgbClr val="CCCCCC"/>
                </a:solidFill>
              </a:rPr>
              <a:t>Endopeptidases </a:t>
            </a:r>
            <a:r>
              <a:rPr lang="en">
                <a:solidFill>
                  <a:srgbClr val="CCCCCC"/>
                </a:solidFill>
              </a:rPr>
              <a:t>hydrolyse peptide bonds </a:t>
            </a:r>
            <a:r>
              <a:rPr lang="en" b="1">
                <a:solidFill>
                  <a:srgbClr val="CCCCCC"/>
                </a:solidFill>
              </a:rPr>
              <a:t>within </a:t>
            </a:r>
            <a:r>
              <a:rPr lang="en">
                <a:solidFill>
                  <a:srgbClr val="CCCCCC"/>
                </a:solidFill>
              </a:rPr>
              <a:t>a protein.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Trypsin is an endopeptidase that is synthesised in the </a:t>
            </a:r>
            <a:r>
              <a:rPr lang="en" b="1">
                <a:solidFill>
                  <a:srgbClr val="CCCCCC"/>
                </a:solidFill>
              </a:rPr>
              <a:t>pancreas </a:t>
            </a:r>
            <a:r>
              <a:rPr lang="en">
                <a:solidFill>
                  <a:srgbClr val="CCCCCC"/>
                </a:solidFill>
              </a:rPr>
              <a:t>and secreted into the </a:t>
            </a:r>
            <a:r>
              <a:rPr lang="en" b="1">
                <a:solidFill>
                  <a:srgbClr val="CCCCCC"/>
                </a:solidFill>
              </a:rPr>
              <a:t>small intestine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Pepsin is an endopeptidase that is synthesised and released in the </a:t>
            </a:r>
            <a:r>
              <a:rPr lang="en" b="1">
                <a:solidFill>
                  <a:srgbClr val="CCCCCC"/>
                </a:solidFill>
              </a:rPr>
              <a:t>stomach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CCCCCC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CCCCCC"/>
              </a:solidFill>
            </a:endParaRPr>
          </a:p>
        </p:txBody>
      </p:sp>
      <p:sp>
        <p:nvSpPr>
          <p:cNvPr id="404" name="Google Shape;404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405" name="Google Shape;405;p23"/>
          <p:cNvSpPr/>
          <p:nvPr/>
        </p:nvSpPr>
        <p:spPr>
          <a:xfrm>
            <a:off x="1721188" y="3081375"/>
            <a:ext cx="805680" cy="475729"/>
          </a:xfrm>
          <a:custGeom>
            <a:avLst/>
            <a:gdLst/>
            <a:ahLst/>
            <a:cxnLst/>
            <a:rect l="l" t="t" r="r" b="b"/>
            <a:pathLst>
              <a:path w="40284" h="23873" extrusionOk="0">
                <a:moveTo>
                  <a:pt x="39961" y="322"/>
                </a:moveTo>
                <a:lnTo>
                  <a:pt x="39961" y="23550"/>
                </a:lnTo>
                <a:lnTo>
                  <a:pt x="297" y="23550"/>
                </a:lnTo>
                <a:lnTo>
                  <a:pt x="297" y="322"/>
                </a:lnTo>
                <a:close/>
                <a:moveTo>
                  <a:pt x="0" y="0"/>
                </a:moveTo>
                <a:lnTo>
                  <a:pt x="0" y="23872"/>
                </a:lnTo>
                <a:lnTo>
                  <a:pt x="40283" y="23872"/>
                </a:lnTo>
                <a:lnTo>
                  <a:pt x="40283" y="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23"/>
          <p:cNvSpPr/>
          <p:nvPr/>
        </p:nvSpPr>
        <p:spPr>
          <a:xfrm>
            <a:off x="3028588" y="3081375"/>
            <a:ext cx="805680" cy="475729"/>
          </a:xfrm>
          <a:custGeom>
            <a:avLst/>
            <a:gdLst/>
            <a:ahLst/>
            <a:cxnLst/>
            <a:rect l="l" t="t" r="r" b="b"/>
            <a:pathLst>
              <a:path w="40284" h="23873" extrusionOk="0">
                <a:moveTo>
                  <a:pt x="39986" y="322"/>
                </a:moveTo>
                <a:lnTo>
                  <a:pt x="39986" y="23550"/>
                </a:lnTo>
                <a:lnTo>
                  <a:pt x="323" y="23550"/>
                </a:lnTo>
                <a:lnTo>
                  <a:pt x="323" y="322"/>
                </a:lnTo>
                <a:close/>
                <a:moveTo>
                  <a:pt x="0" y="0"/>
                </a:moveTo>
                <a:lnTo>
                  <a:pt x="0" y="23872"/>
                </a:lnTo>
                <a:lnTo>
                  <a:pt x="40283" y="23872"/>
                </a:lnTo>
                <a:lnTo>
                  <a:pt x="40283" y="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23"/>
          <p:cNvSpPr/>
          <p:nvPr/>
        </p:nvSpPr>
        <p:spPr>
          <a:xfrm>
            <a:off x="2520388" y="3319055"/>
            <a:ext cx="511680" cy="20"/>
          </a:xfrm>
          <a:custGeom>
            <a:avLst/>
            <a:gdLst/>
            <a:ahLst/>
            <a:cxnLst/>
            <a:rect l="l" t="t" r="r" b="b"/>
            <a:pathLst>
              <a:path w="25584" h="1" fill="none" extrusionOk="0">
                <a:moveTo>
                  <a:pt x="1" y="1"/>
                </a:moveTo>
                <a:lnTo>
                  <a:pt x="25584" y="1"/>
                </a:lnTo>
              </a:path>
            </a:pathLst>
          </a:custGeom>
          <a:noFill/>
          <a:ln w="19050" cap="flat" cmpd="sng">
            <a:solidFill>
              <a:srgbClr val="FFFFFF"/>
            </a:solidFill>
            <a:prstDash val="solid"/>
            <a:miter lim="2478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23"/>
          <p:cNvSpPr/>
          <p:nvPr/>
        </p:nvSpPr>
        <p:spPr>
          <a:xfrm>
            <a:off x="4336488" y="3081375"/>
            <a:ext cx="805680" cy="475729"/>
          </a:xfrm>
          <a:custGeom>
            <a:avLst/>
            <a:gdLst/>
            <a:ahLst/>
            <a:cxnLst/>
            <a:rect l="l" t="t" r="r" b="b"/>
            <a:pathLst>
              <a:path w="40284" h="23873" extrusionOk="0">
                <a:moveTo>
                  <a:pt x="39961" y="322"/>
                </a:moveTo>
                <a:lnTo>
                  <a:pt x="39961" y="23550"/>
                </a:lnTo>
                <a:lnTo>
                  <a:pt x="298" y="23550"/>
                </a:lnTo>
                <a:lnTo>
                  <a:pt x="298" y="322"/>
                </a:lnTo>
                <a:close/>
                <a:moveTo>
                  <a:pt x="0" y="0"/>
                </a:moveTo>
                <a:lnTo>
                  <a:pt x="0" y="23872"/>
                </a:lnTo>
                <a:lnTo>
                  <a:pt x="40283" y="23872"/>
                </a:lnTo>
                <a:lnTo>
                  <a:pt x="40283" y="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23"/>
          <p:cNvSpPr/>
          <p:nvPr/>
        </p:nvSpPr>
        <p:spPr>
          <a:xfrm>
            <a:off x="5643888" y="3081375"/>
            <a:ext cx="805680" cy="475729"/>
          </a:xfrm>
          <a:custGeom>
            <a:avLst/>
            <a:gdLst/>
            <a:ahLst/>
            <a:cxnLst/>
            <a:rect l="l" t="t" r="r" b="b"/>
            <a:pathLst>
              <a:path w="40284" h="23873" extrusionOk="0">
                <a:moveTo>
                  <a:pt x="39986" y="322"/>
                </a:moveTo>
                <a:lnTo>
                  <a:pt x="39986" y="23550"/>
                </a:lnTo>
                <a:lnTo>
                  <a:pt x="323" y="23550"/>
                </a:lnTo>
                <a:lnTo>
                  <a:pt x="323" y="322"/>
                </a:lnTo>
                <a:close/>
                <a:moveTo>
                  <a:pt x="1" y="0"/>
                </a:moveTo>
                <a:lnTo>
                  <a:pt x="1" y="23872"/>
                </a:lnTo>
                <a:lnTo>
                  <a:pt x="40284" y="23872"/>
                </a:lnTo>
                <a:lnTo>
                  <a:pt x="40284" y="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23"/>
          <p:cNvSpPr/>
          <p:nvPr/>
        </p:nvSpPr>
        <p:spPr>
          <a:xfrm>
            <a:off x="5142148" y="3319055"/>
            <a:ext cx="501760" cy="20"/>
          </a:xfrm>
          <a:custGeom>
            <a:avLst/>
            <a:gdLst/>
            <a:ahLst/>
            <a:cxnLst/>
            <a:rect l="l" t="t" r="r" b="b"/>
            <a:pathLst>
              <a:path w="25088" h="1" fill="none" extrusionOk="0">
                <a:moveTo>
                  <a:pt x="0" y="1"/>
                </a:moveTo>
                <a:lnTo>
                  <a:pt x="25088" y="1"/>
                </a:lnTo>
              </a:path>
            </a:pathLst>
          </a:custGeom>
          <a:noFill/>
          <a:ln w="19050" cap="flat" cmpd="sng">
            <a:solidFill>
              <a:srgbClr val="FFFFFF"/>
            </a:solidFill>
            <a:prstDash val="solid"/>
            <a:miter lim="2478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23"/>
          <p:cNvSpPr/>
          <p:nvPr/>
        </p:nvSpPr>
        <p:spPr>
          <a:xfrm>
            <a:off x="3834248" y="3319055"/>
            <a:ext cx="502260" cy="20"/>
          </a:xfrm>
          <a:custGeom>
            <a:avLst/>
            <a:gdLst/>
            <a:ahLst/>
            <a:cxnLst/>
            <a:rect l="l" t="t" r="r" b="b"/>
            <a:pathLst>
              <a:path w="25113" h="1" fill="none" extrusionOk="0">
                <a:moveTo>
                  <a:pt x="0" y="1"/>
                </a:moveTo>
                <a:lnTo>
                  <a:pt x="25112" y="1"/>
                </a:lnTo>
              </a:path>
            </a:pathLst>
          </a:custGeom>
          <a:noFill/>
          <a:ln w="19050" cap="flat" cmpd="sng">
            <a:solidFill>
              <a:srgbClr val="ED1C24"/>
            </a:solidFill>
            <a:prstDash val="solid"/>
            <a:miter lim="2478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23"/>
          <p:cNvSpPr/>
          <p:nvPr/>
        </p:nvSpPr>
        <p:spPr>
          <a:xfrm>
            <a:off x="1988908" y="3231103"/>
            <a:ext cx="48600" cy="66219"/>
          </a:xfrm>
          <a:custGeom>
            <a:avLst/>
            <a:gdLst/>
            <a:ahLst/>
            <a:cxnLst/>
            <a:rect l="l" t="t" r="r" b="b"/>
            <a:pathLst>
              <a:path w="2430" h="3323" extrusionOk="0">
                <a:moveTo>
                  <a:pt x="1438" y="471"/>
                </a:moveTo>
                <a:cubicBezTo>
                  <a:pt x="1488" y="744"/>
                  <a:pt x="1537" y="1141"/>
                  <a:pt x="1587" y="1661"/>
                </a:cubicBezTo>
                <a:cubicBezTo>
                  <a:pt x="1339" y="1711"/>
                  <a:pt x="1116" y="1760"/>
                  <a:pt x="893" y="1810"/>
                </a:cubicBezTo>
                <a:cubicBezTo>
                  <a:pt x="1116" y="1240"/>
                  <a:pt x="1289" y="793"/>
                  <a:pt x="1438" y="471"/>
                </a:cubicBezTo>
                <a:close/>
                <a:moveTo>
                  <a:pt x="1537" y="0"/>
                </a:moveTo>
                <a:cubicBezTo>
                  <a:pt x="1463" y="0"/>
                  <a:pt x="1364" y="50"/>
                  <a:pt x="1289" y="99"/>
                </a:cubicBezTo>
                <a:cubicBezTo>
                  <a:pt x="1215" y="149"/>
                  <a:pt x="1141" y="223"/>
                  <a:pt x="1116" y="322"/>
                </a:cubicBezTo>
                <a:cubicBezTo>
                  <a:pt x="1066" y="397"/>
                  <a:pt x="992" y="595"/>
                  <a:pt x="868" y="893"/>
                </a:cubicBezTo>
                <a:cubicBezTo>
                  <a:pt x="744" y="1215"/>
                  <a:pt x="645" y="1463"/>
                  <a:pt x="571" y="1636"/>
                </a:cubicBezTo>
                <a:cubicBezTo>
                  <a:pt x="546" y="1711"/>
                  <a:pt x="496" y="1810"/>
                  <a:pt x="447" y="1934"/>
                </a:cubicBezTo>
                <a:cubicBezTo>
                  <a:pt x="149" y="2033"/>
                  <a:pt x="0" y="2107"/>
                  <a:pt x="0" y="2182"/>
                </a:cubicBezTo>
                <a:cubicBezTo>
                  <a:pt x="0" y="2231"/>
                  <a:pt x="25" y="2281"/>
                  <a:pt x="50" y="2330"/>
                </a:cubicBezTo>
                <a:cubicBezTo>
                  <a:pt x="100" y="2355"/>
                  <a:pt x="174" y="2380"/>
                  <a:pt x="224" y="2380"/>
                </a:cubicBezTo>
                <a:lnTo>
                  <a:pt x="273" y="2380"/>
                </a:lnTo>
                <a:cubicBezTo>
                  <a:pt x="75" y="2801"/>
                  <a:pt x="0" y="3000"/>
                  <a:pt x="0" y="3049"/>
                </a:cubicBezTo>
                <a:cubicBezTo>
                  <a:pt x="0" y="3099"/>
                  <a:pt x="25" y="3173"/>
                  <a:pt x="75" y="3248"/>
                </a:cubicBezTo>
                <a:cubicBezTo>
                  <a:pt x="149" y="3297"/>
                  <a:pt x="199" y="3322"/>
                  <a:pt x="248" y="3322"/>
                </a:cubicBezTo>
                <a:cubicBezTo>
                  <a:pt x="298" y="3322"/>
                  <a:pt x="447" y="2975"/>
                  <a:pt x="719" y="2256"/>
                </a:cubicBezTo>
                <a:cubicBezTo>
                  <a:pt x="967" y="2182"/>
                  <a:pt x="1141" y="2132"/>
                  <a:pt x="1240" y="2107"/>
                </a:cubicBezTo>
                <a:cubicBezTo>
                  <a:pt x="1364" y="2083"/>
                  <a:pt x="1488" y="2058"/>
                  <a:pt x="1637" y="2008"/>
                </a:cubicBezTo>
                <a:cubicBezTo>
                  <a:pt x="1661" y="2306"/>
                  <a:pt x="1686" y="2603"/>
                  <a:pt x="1686" y="2901"/>
                </a:cubicBezTo>
                <a:cubicBezTo>
                  <a:pt x="1711" y="3049"/>
                  <a:pt x="1736" y="3173"/>
                  <a:pt x="1760" y="3223"/>
                </a:cubicBezTo>
                <a:cubicBezTo>
                  <a:pt x="1810" y="3297"/>
                  <a:pt x="1835" y="3322"/>
                  <a:pt x="1909" y="3322"/>
                </a:cubicBezTo>
                <a:cubicBezTo>
                  <a:pt x="2008" y="3322"/>
                  <a:pt x="2058" y="3124"/>
                  <a:pt x="2058" y="2752"/>
                </a:cubicBezTo>
                <a:cubicBezTo>
                  <a:pt x="2033" y="2504"/>
                  <a:pt x="2033" y="2231"/>
                  <a:pt x="2008" y="1909"/>
                </a:cubicBezTo>
                <a:cubicBezTo>
                  <a:pt x="2281" y="1835"/>
                  <a:pt x="2430" y="1760"/>
                  <a:pt x="2430" y="1711"/>
                </a:cubicBezTo>
                <a:cubicBezTo>
                  <a:pt x="2430" y="1636"/>
                  <a:pt x="2355" y="1587"/>
                  <a:pt x="2207" y="1587"/>
                </a:cubicBezTo>
                <a:cubicBezTo>
                  <a:pt x="2132" y="1587"/>
                  <a:pt x="2058" y="1587"/>
                  <a:pt x="1984" y="1612"/>
                </a:cubicBezTo>
                <a:cubicBezTo>
                  <a:pt x="1934" y="1141"/>
                  <a:pt x="1884" y="769"/>
                  <a:pt x="1785" y="471"/>
                </a:cubicBezTo>
                <a:cubicBezTo>
                  <a:pt x="1711" y="149"/>
                  <a:pt x="1637" y="0"/>
                  <a:pt x="153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23"/>
          <p:cNvSpPr/>
          <p:nvPr/>
        </p:nvSpPr>
        <p:spPr>
          <a:xfrm>
            <a:off x="2046408" y="3232579"/>
            <a:ext cx="67960" cy="64246"/>
          </a:xfrm>
          <a:custGeom>
            <a:avLst/>
            <a:gdLst/>
            <a:ahLst/>
            <a:cxnLst/>
            <a:rect l="l" t="t" r="r" b="b"/>
            <a:pathLst>
              <a:path w="3398" h="3224" extrusionOk="0">
                <a:moveTo>
                  <a:pt x="695" y="1"/>
                </a:moveTo>
                <a:cubicBezTo>
                  <a:pt x="670" y="1"/>
                  <a:pt x="646" y="1"/>
                  <a:pt x="621" y="25"/>
                </a:cubicBezTo>
                <a:cubicBezTo>
                  <a:pt x="621" y="50"/>
                  <a:pt x="596" y="75"/>
                  <a:pt x="596" y="125"/>
                </a:cubicBezTo>
                <a:cubicBezTo>
                  <a:pt x="596" y="323"/>
                  <a:pt x="497" y="819"/>
                  <a:pt x="298" y="1587"/>
                </a:cubicBezTo>
                <a:cubicBezTo>
                  <a:pt x="100" y="2380"/>
                  <a:pt x="1" y="2802"/>
                  <a:pt x="1" y="2876"/>
                </a:cubicBezTo>
                <a:cubicBezTo>
                  <a:pt x="1" y="2951"/>
                  <a:pt x="26" y="3025"/>
                  <a:pt x="100" y="3124"/>
                </a:cubicBezTo>
                <a:cubicBezTo>
                  <a:pt x="150" y="3198"/>
                  <a:pt x="199" y="3223"/>
                  <a:pt x="224" y="3223"/>
                </a:cubicBezTo>
                <a:cubicBezTo>
                  <a:pt x="249" y="3223"/>
                  <a:pt x="249" y="3198"/>
                  <a:pt x="274" y="3149"/>
                </a:cubicBezTo>
                <a:cubicBezTo>
                  <a:pt x="298" y="3124"/>
                  <a:pt x="298" y="3099"/>
                  <a:pt x="323" y="3074"/>
                </a:cubicBezTo>
                <a:cubicBezTo>
                  <a:pt x="323" y="3025"/>
                  <a:pt x="348" y="3000"/>
                  <a:pt x="348" y="2951"/>
                </a:cubicBezTo>
                <a:cubicBezTo>
                  <a:pt x="373" y="2901"/>
                  <a:pt x="398" y="2851"/>
                  <a:pt x="398" y="2802"/>
                </a:cubicBezTo>
                <a:cubicBezTo>
                  <a:pt x="422" y="2752"/>
                  <a:pt x="422" y="2703"/>
                  <a:pt x="447" y="2628"/>
                </a:cubicBezTo>
                <a:cubicBezTo>
                  <a:pt x="472" y="2579"/>
                  <a:pt x="497" y="2504"/>
                  <a:pt x="497" y="2455"/>
                </a:cubicBezTo>
                <a:cubicBezTo>
                  <a:pt x="522" y="2405"/>
                  <a:pt x="522" y="2356"/>
                  <a:pt x="546" y="2281"/>
                </a:cubicBezTo>
                <a:cubicBezTo>
                  <a:pt x="571" y="2207"/>
                  <a:pt x="621" y="2033"/>
                  <a:pt x="670" y="1810"/>
                </a:cubicBezTo>
                <a:cubicBezTo>
                  <a:pt x="745" y="1587"/>
                  <a:pt x="794" y="1314"/>
                  <a:pt x="844" y="967"/>
                </a:cubicBezTo>
                <a:cubicBezTo>
                  <a:pt x="1042" y="1587"/>
                  <a:pt x="1191" y="1959"/>
                  <a:pt x="1315" y="2132"/>
                </a:cubicBezTo>
                <a:cubicBezTo>
                  <a:pt x="1389" y="2207"/>
                  <a:pt x="1464" y="2256"/>
                  <a:pt x="1538" y="2256"/>
                </a:cubicBezTo>
                <a:cubicBezTo>
                  <a:pt x="1637" y="2256"/>
                  <a:pt x="1736" y="2207"/>
                  <a:pt x="1860" y="2058"/>
                </a:cubicBezTo>
                <a:cubicBezTo>
                  <a:pt x="2009" y="1909"/>
                  <a:pt x="2356" y="1488"/>
                  <a:pt x="2926" y="769"/>
                </a:cubicBezTo>
                <a:lnTo>
                  <a:pt x="2926" y="769"/>
                </a:lnTo>
                <a:cubicBezTo>
                  <a:pt x="2802" y="1116"/>
                  <a:pt x="2678" y="1513"/>
                  <a:pt x="2579" y="1959"/>
                </a:cubicBezTo>
                <a:cubicBezTo>
                  <a:pt x="2455" y="2405"/>
                  <a:pt x="2406" y="2703"/>
                  <a:pt x="2406" y="2827"/>
                </a:cubicBezTo>
                <a:cubicBezTo>
                  <a:pt x="2406" y="2951"/>
                  <a:pt x="2430" y="3050"/>
                  <a:pt x="2480" y="3124"/>
                </a:cubicBezTo>
                <a:cubicBezTo>
                  <a:pt x="2505" y="3198"/>
                  <a:pt x="2554" y="3223"/>
                  <a:pt x="2604" y="3223"/>
                </a:cubicBezTo>
                <a:cubicBezTo>
                  <a:pt x="2629" y="3223"/>
                  <a:pt x="2678" y="3149"/>
                  <a:pt x="2728" y="2975"/>
                </a:cubicBezTo>
                <a:cubicBezTo>
                  <a:pt x="2753" y="2876"/>
                  <a:pt x="2777" y="2777"/>
                  <a:pt x="2802" y="2678"/>
                </a:cubicBezTo>
                <a:cubicBezTo>
                  <a:pt x="2827" y="2579"/>
                  <a:pt x="2852" y="2455"/>
                  <a:pt x="2901" y="2306"/>
                </a:cubicBezTo>
                <a:cubicBezTo>
                  <a:pt x="2926" y="2157"/>
                  <a:pt x="2951" y="2009"/>
                  <a:pt x="3001" y="1909"/>
                </a:cubicBezTo>
                <a:cubicBezTo>
                  <a:pt x="3025" y="1810"/>
                  <a:pt x="3050" y="1661"/>
                  <a:pt x="3100" y="1488"/>
                </a:cubicBezTo>
                <a:cubicBezTo>
                  <a:pt x="3174" y="1290"/>
                  <a:pt x="3199" y="1166"/>
                  <a:pt x="3224" y="1091"/>
                </a:cubicBezTo>
                <a:cubicBezTo>
                  <a:pt x="3248" y="992"/>
                  <a:pt x="3273" y="893"/>
                  <a:pt x="3298" y="794"/>
                </a:cubicBezTo>
                <a:cubicBezTo>
                  <a:pt x="3323" y="670"/>
                  <a:pt x="3348" y="571"/>
                  <a:pt x="3372" y="496"/>
                </a:cubicBezTo>
                <a:cubicBezTo>
                  <a:pt x="3372" y="422"/>
                  <a:pt x="3397" y="372"/>
                  <a:pt x="3397" y="298"/>
                </a:cubicBezTo>
                <a:cubicBezTo>
                  <a:pt x="3397" y="248"/>
                  <a:pt x="3348" y="199"/>
                  <a:pt x="3298" y="125"/>
                </a:cubicBezTo>
                <a:cubicBezTo>
                  <a:pt x="3224" y="75"/>
                  <a:pt x="3174" y="50"/>
                  <a:pt x="3124" y="50"/>
                </a:cubicBezTo>
                <a:cubicBezTo>
                  <a:pt x="3050" y="50"/>
                  <a:pt x="2976" y="100"/>
                  <a:pt x="2852" y="248"/>
                </a:cubicBezTo>
                <a:cubicBezTo>
                  <a:pt x="2703" y="397"/>
                  <a:pt x="2530" y="645"/>
                  <a:pt x="2257" y="967"/>
                </a:cubicBezTo>
                <a:cubicBezTo>
                  <a:pt x="1984" y="1314"/>
                  <a:pt x="1786" y="1587"/>
                  <a:pt x="1612" y="1785"/>
                </a:cubicBezTo>
                <a:cubicBezTo>
                  <a:pt x="1464" y="1488"/>
                  <a:pt x="1340" y="1215"/>
                  <a:pt x="1240" y="943"/>
                </a:cubicBezTo>
                <a:cubicBezTo>
                  <a:pt x="1141" y="645"/>
                  <a:pt x="1067" y="447"/>
                  <a:pt x="1067" y="348"/>
                </a:cubicBezTo>
                <a:cubicBezTo>
                  <a:pt x="1067" y="273"/>
                  <a:pt x="993" y="199"/>
                  <a:pt x="918" y="125"/>
                </a:cubicBezTo>
                <a:cubicBezTo>
                  <a:pt x="819" y="25"/>
                  <a:pt x="745" y="1"/>
                  <a:pt x="6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23"/>
          <p:cNvSpPr/>
          <p:nvPr/>
        </p:nvSpPr>
        <p:spPr>
          <a:xfrm>
            <a:off x="2120788" y="3232579"/>
            <a:ext cx="19360" cy="64744"/>
          </a:xfrm>
          <a:custGeom>
            <a:avLst/>
            <a:gdLst/>
            <a:ahLst/>
            <a:cxnLst/>
            <a:rect l="l" t="t" r="r" b="b"/>
            <a:pathLst>
              <a:path w="968" h="3249" extrusionOk="0">
                <a:moveTo>
                  <a:pt x="670" y="1"/>
                </a:moveTo>
                <a:cubicBezTo>
                  <a:pt x="620" y="1"/>
                  <a:pt x="595" y="1"/>
                  <a:pt x="595" y="25"/>
                </a:cubicBezTo>
                <a:cubicBezTo>
                  <a:pt x="571" y="50"/>
                  <a:pt x="571" y="75"/>
                  <a:pt x="571" y="125"/>
                </a:cubicBezTo>
                <a:cubicBezTo>
                  <a:pt x="571" y="323"/>
                  <a:pt x="471" y="819"/>
                  <a:pt x="273" y="1637"/>
                </a:cubicBezTo>
                <a:cubicBezTo>
                  <a:pt x="100" y="2430"/>
                  <a:pt x="0" y="2851"/>
                  <a:pt x="0" y="2926"/>
                </a:cubicBezTo>
                <a:cubicBezTo>
                  <a:pt x="0" y="2975"/>
                  <a:pt x="50" y="3050"/>
                  <a:pt x="100" y="3124"/>
                </a:cubicBezTo>
                <a:cubicBezTo>
                  <a:pt x="149" y="3198"/>
                  <a:pt x="199" y="3248"/>
                  <a:pt x="248" y="3248"/>
                </a:cubicBezTo>
                <a:cubicBezTo>
                  <a:pt x="273" y="3248"/>
                  <a:pt x="323" y="3149"/>
                  <a:pt x="372" y="2975"/>
                </a:cubicBezTo>
                <a:cubicBezTo>
                  <a:pt x="397" y="2876"/>
                  <a:pt x="422" y="2777"/>
                  <a:pt x="447" y="2678"/>
                </a:cubicBezTo>
                <a:cubicBezTo>
                  <a:pt x="471" y="2603"/>
                  <a:pt x="496" y="2480"/>
                  <a:pt x="546" y="2331"/>
                </a:cubicBezTo>
                <a:cubicBezTo>
                  <a:pt x="571" y="2182"/>
                  <a:pt x="595" y="2058"/>
                  <a:pt x="620" y="1959"/>
                </a:cubicBezTo>
                <a:cubicBezTo>
                  <a:pt x="843" y="1067"/>
                  <a:pt x="967" y="546"/>
                  <a:pt x="967" y="447"/>
                </a:cubicBezTo>
                <a:cubicBezTo>
                  <a:pt x="967" y="323"/>
                  <a:pt x="918" y="224"/>
                  <a:pt x="843" y="125"/>
                </a:cubicBezTo>
                <a:cubicBezTo>
                  <a:pt x="769" y="25"/>
                  <a:pt x="719" y="1"/>
                  <a:pt x="6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23"/>
          <p:cNvSpPr/>
          <p:nvPr/>
        </p:nvSpPr>
        <p:spPr>
          <a:xfrm>
            <a:off x="2148548" y="3232080"/>
            <a:ext cx="55060" cy="65243"/>
          </a:xfrm>
          <a:custGeom>
            <a:avLst/>
            <a:gdLst/>
            <a:ahLst/>
            <a:cxnLst/>
            <a:rect l="l" t="t" r="r" b="b"/>
            <a:pathLst>
              <a:path w="2753" h="3274" extrusionOk="0">
                <a:moveTo>
                  <a:pt x="695" y="1"/>
                </a:moveTo>
                <a:cubicBezTo>
                  <a:pt x="645" y="1"/>
                  <a:pt x="596" y="50"/>
                  <a:pt x="596" y="150"/>
                </a:cubicBezTo>
                <a:cubicBezTo>
                  <a:pt x="596" y="348"/>
                  <a:pt x="496" y="844"/>
                  <a:pt x="298" y="1637"/>
                </a:cubicBezTo>
                <a:cubicBezTo>
                  <a:pt x="100" y="2430"/>
                  <a:pt x="1" y="2876"/>
                  <a:pt x="1" y="2951"/>
                </a:cubicBezTo>
                <a:cubicBezTo>
                  <a:pt x="1" y="3025"/>
                  <a:pt x="25" y="3099"/>
                  <a:pt x="75" y="3174"/>
                </a:cubicBezTo>
                <a:cubicBezTo>
                  <a:pt x="125" y="3248"/>
                  <a:pt x="174" y="3273"/>
                  <a:pt x="224" y="3273"/>
                </a:cubicBezTo>
                <a:cubicBezTo>
                  <a:pt x="249" y="3273"/>
                  <a:pt x="298" y="3199"/>
                  <a:pt x="323" y="3075"/>
                </a:cubicBezTo>
                <a:cubicBezTo>
                  <a:pt x="373" y="2951"/>
                  <a:pt x="447" y="2678"/>
                  <a:pt x="546" y="2232"/>
                </a:cubicBezTo>
                <a:cubicBezTo>
                  <a:pt x="670" y="1761"/>
                  <a:pt x="769" y="1364"/>
                  <a:pt x="868" y="992"/>
                </a:cubicBezTo>
                <a:cubicBezTo>
                  <a:pt x="1315" y="2157"/>
                  <a:pt x="1587" y="2852"/>
                  <a:pt x="1686" y="3075"/>
                </a:cubicBezTo>
                <a:cubicBezTo>
                  <a:pt x="1711" y="3124"/>
                  <a:pt x="1736" y="3174"/>
                  <a:pt x="1786" y="3223"/>
                </a:cubicBezTo>
                <a:cubicBezTo>
                  <a:pt x="1860" y="3248"/>
                  <a:pt x="1885" y="3273"/>
                  <a:pt x="1934" y="3273"/>
                </a:cubicBezTo>
                <a:cubicBezTo>
                  <a:pt x="2058" y="3273"/>
                  <a:pt x="2182" y="3075"/>
                  <a:pt x="2306" y="2678"/>
                </a:cubicBezTo>
                <a:cubicBezTo>
                  <a:pt x="2430" y="2281"/>
                  <a:pt x="2554" y="1835"/>
                  <a:pt x="2628" y="1364"/>
                </a:cubicBezTo>
                <a:cubicBezTo>
                  <a:pt x="2703" y="893"/>
                  <a:pt x="2752" y="546"/>
                  <a:pt x="2752" y="298"/>
                </a:cubicBezTo>
                <a:cubicBezTo>
                  <a:pt x="2752" y="224"/>
                  <a:pt x="2703" y="174"/>
                  <a:pt x="2653" y="100"/>
                </a:cubicBezTo>
                <a:cubicBezTo>
                  <a:pt x="2579" y="26"/>
                  <a:pt x="2504" y="1"/>
                  <a:pt x="2455" y="1"/>
                </a:cubicBezTo>
                <a:cubicBezTo>
                  <a:pt x="2405" y="1"/>
                  <a:pt x="2356" y="50"/>
                  <a:pt x="2356" y="199"/>
                </a:cubicBezTo>
                <a:cubicBezTo>
                  <a:pt x="2356" y="224"/>
                  <a:pt x="2356" y="397"/>
                  <a:pt x="2306" y="744"/>
                </a:cubicBezTo>
                <a:cubicBezTo>
                  <a:pt x="2257" y="1488"/>
                  <a:pt x="2108" y="2133"/>
                  <a:pt x="1909" y="2653"/>
                </a:cubicBezTo>
                <a:cubicBezTo>
                  <a:pt x="1786" y="2356"/>
                  <a:pt x="1463" y="1563"/>
                  <a:pt x="967" y="273"/>
                </a:cubicBezTo>
                <a:cubicBezTo>
                  <a:pt x="943" y="199"/>
                  <a:pt x="893" y="150"/>
                  <a:pt x="819" y="100"/>
                </a:cubicBezTo>
                <a:cubicBezTo>
                  <a:pt x="769" y="26"/>
                  <a:pt x="720" y="1"/>
                  <a:pt x="6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23"/>
          <p:cNvSpPr/>
          <p:nvPr/>
        </p:nvSpPr>
        <p:spPr>
          <a:xfrm>
            <a:off x="2211508" y="3232080"/>
            <a:ext cx="50100" cy="65243"/>
          </a:xfrm>
          <a:custGeom>
            <a:avLst/>
            <a:gdLst/>
            <a:ahLst/>
            <a:cxnLst/>
            <a:rect l="l" t="t" r="r" b="b"/>
            <a:pathLst>
              <a:path w="2505" h="3274" extrusionOk="0">
                <a:moveTo>
                  <a:pt x="1612" y="397"/>
                </a:moveTo>
                <a:cubicBezTo>
                  <a:pt x="1736" y="397"/>
                  <a:pt x="1835" y="472"/>
                  <a:pt x="1935" y="621"/>
                </a:cubicBezTo>
                <a:cubicBezTo>
                  <a:pt x="2034" y="769"/>
                  <a:pt x="2058" y="968"/>
                  <a:pt x="2058" y="1191"/>
                </a:cubicBezTo>
                <a:cubicBezTo>
                  <a:pt x="2058" y="1439"/>
                  <a:pt x="2009" y="1686"/>
                  <a:pt x="1860" y="1959"/>
                </a:cubicBezTo>
                <a:cubicBezTo>
                  <a:pt x="1711" y="2232"/>
                  <a:pt x="1538" y="2455"/>
                  <a:pt x="1315" y="2628"/>
                </a:cubicBezTo>
                <a:cubicBezTo>
                  <a:pt x="1116" y="2802"/>
                  <a:pt x="943" y="2901"/>
                  <a:pt x="794" y="2901"/>
                </a:cubicBezTo>
                <a:cubicBezTo>
                  <a:pt x="695" y="2901"/>
                  <a:pt x="596" y="2852"/>
                  <a:pt x="522" y="2752"/>
                </a:cubicBezTo>
                <a:cubicBezTo>
                  <a:pt x="447" y="2628"/>
                  <a:pt x="422" y="2505"/>
                  <a:pt x="422" y="2331"/>
                </a:cubicBezTo>
                <a:cubicBezTo>
                  <a:pt x="422" y="2034"/>
                  <a:pt x="497" y="1736"/>
                  <a:pt x="645" y="1439"/>
                </a:cubicBezTo>
                <a:cubicBezTo>
                  <a:pt x="794" y="1116"/>
                  <a:pt x="968" y="868"/>
                  <a:pt x="1141" y="670"/>
                </a:cubicBezTo>
                <a:cubicBezTo>
                  <a:pt x="1340" y="497"/>
                  <a:pt x="1488" y="397"/>
                  <a:pt x="1612" y="397"/>
                </a:cubicBezTo>
                <a:close/>
                <a:moveTo>
                  <a:pt x="1587" y="1"/>
                </a:moveTo>
                <a:cubicBezTo>
                  <a:pt x="1414" y="1"/>
                  <a:pt x="1240" y="75"/>
                  <a:pt x="1067" y="199"/>
                </a:cubicBezTo>
                <a:cubicBezTo>
                  <a:pt x="869" y="348"/>
                  <a:pt x="695" y="521"/>
                  <a:pt x="546" y="744"/>
                </a:cubicBezTo>
                <a:cubicBezTo>
                  <a:pt x="398" y="943"/>
                  <a:pt x="249" y="1215"/>
                  <a:pt x="150" y="1488"/>
                </a:cubicBezTo>
                <a:cubicBezTo>
                  <a:pt x="51" y="1786"/>
                  <a:pt x="1" y="2083"/>
                  <a:pt x="1" y="2356"/>
                </a:cubicBezTo>
                <a:cubicBezTo>
                  <a:pt x="1" y="2554"/>
                  <a:pt x="75" y="2777"/>
                  <a:pt x="224" y="2976"/>
                </a:cubicBezTo>
                <a:cubicBezTo>
                  <a:pt x="373" y="3174"/>
                  <a:pt x="571" y="3273"/>
                  <a:pt x="769" y="3273"/>
                </a:cubicBezTo>
                <a:cubicBezTo>
                  <a:pt x="1042" y="3273"/>
                  <a:pt x="1315" y="3149"/>
                  <a:pt x="1587" y="2926"/>
                </a:cubicBezTo>
                <a:cubicBezTo>
                  <a:pt x="1860" y="2703"/>
                  <a:pt x="2083" y="2405"/>
                  <a:pt x="2257" y="2083"/>
                </a:cubicBezTo>
                <a:cubicBezTo>
                  <a:pt x="2406" y="1761"/>
                  <a:pt x="2505" y="1439"/>
                  <a:pt x="2505" y="1141"/>
                </a:cubicBezTo>
                <a:cubicBezTo>
                  <a:pt x="2505" y="844"/>
                  <a:pt x="2406" y="596"/>
                  <a:pt x="2232" y="348"/>
                </a:cubicBezTo>
                <a:cubicBezTo>
                  <a:pt x="2058" y="125"/>
                  <a:pt x="1835" y="1"/>
                  <a:pt x="158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3"/>
          <p:cNvSpPr/>
          <p:nvPr/>
        </p:nvSpPr>
        <p:spPr>
          <a:xfrm>
            <a:off x="2027567" y="3342279"/>
            <a:ext cx="48620" cy="66219"/>
          </a:xfrm>
          <a:custGeom>
            <a:avLst/>
            <a:gdLst/>
            <a:ahLst/>
            <a:cxnLst/>
            <a:rect l="l" t="t" r="r" b="b"/>
            <a:pathLst>
              <a:path w="2431" h="3323" extrusionOk="0">
                <a:moveTo>
                  <a:pt x="1439" y="472"/>
                </a:moveTo>
                <a:cubicBezTo>
                  <a:pt x="1488" y="745"/>
                  <a:pt x="1538" y="1141"/>
                  <a:pt x="1612" y="1662"/>
                </a:cubicBezTo>
                <a:cubicBezTo>
                  <a:pt x="1364" y="1711"/>
                  <a:pt x="1117" y="1761"/>
                  <a:pt x="893" y="1811"/>
                </a:cubicBezTo>
                <a:cubicBezTo>
                  <a:pt x="1117" y="1240"/>
                  <a:pt x="1290" y="794"/>
                  <a:pt x="1439" y="472"/>
                </a:cubicBezTo>
                <a:close/>
                <a:moveTo>
                  <a:pt x="1538" y="1"/>
                </a:moveTo>
                <a:cubicBezTo>
                  <a:pt x="1464" y="1"/>
                  <a:pt x="1389" y="50"/>
                  <a:pt x="1290" y="100"/>
                </a:cubicBezTo>
                <a:cubicBezTo>
                  <a:pt x="1216" y="150"/>
                  <a:pt x="1141" y="224"/>
                  <a:pt x="1117" y="323"/>
                </a:cubicBezTo>
                <a:cubicBezTo>
                  <a:pt x="1092" y="398"/>
                  <a:pt x="993" y="596"/>
                  <a:pt x="869" y="893"/>
                </a:cubicBezTo>
                <a:cubicBezTo>
                  <a:pt x="745" y="1216"/>
                  <a:pt x="646" y="1463"/>
                  <a:pt x="571" y="1637"/>
                </a:cubicBezTo>
                <a:cubicBezTo>
                  <a:pt x="546" y="1711"/>
                  <a:pt x="497" y="1811"/>
                  <a:pt x="447" y="1934"/>
                </a:cubicBezTo>
                <a:cubicBezTo>
                  <a:pt x="150" y="2034"/>
                  <a:pt x="1" y="2108"/>
                  <a:pt x="1" y="2182"/>
                </a:cubicBezTo>
                <a:cubicBezTo>
                  <a:pt x="1" y="2232"/>
                  <a:pt x="26" y="2282"/>
                  <a:pt x="75" y="2331"/>
                </a:cubicBezTo>
                <a:cubicBezTo>
                  <a:pt x="125" y="2356"/>
                  <a:pt x="175" y="2381"/>
                  <a:pt x="224" y="2381"/>
                </a:cubicBezTo>
                <a:lnTo>
                  <a:pt x="274" y="2381"/>
                </a:lnTo>
                <a:cubicBezTo>
                  <a:pt x="100" y="2802"/>
                  <a:pt x="1" y="3000"/>
                  <a:pt x="1" y="3050"/>
                </a:cubicBezTo>
                <a:cubicBezTo>
                  <a:pt x="1" y="3100"/>
                  <a:pt x="26" y="3174"/>
                  <a:pt x="75" y="3248"/>
                </a:cubicBezTo>
                <a:cubicBezTo>
                  <a:pt x="150" y="3298"/>
                  <a:pt x="199" y="3323"/>
                  <a:pt x="249" y="3323"/>
                </a:cubicBezTo>
                <a:cubicBezTo>
                  <a:pt x="298" y="3323"/>
                  <a:pt x="472" y="2976"/>
                  <a:pt x="745" y="2257"/>
                </a:cubicBezTo>
                <a:cubicBezTo>
                  <a:pt x="968" y="2182"/>
                  <a:pt x="1141" y="2158"/>
                  <a:pt x="1265" y="2108"/>
                </a:cubicBezTo>
                <a:cubicBezTo>
                  <a:pt x="1364" y="2083"/>
                  <a:pt x="1488" y="2058"/>
                  <a:pt x="1637" y="2009"/>
                </a:cubicBezTo>
                <a:cubicBezTo>
                  <a:pt x="1662" y="2306"/>
                  <a:pt x="1687" y="2604"/>
                  <a:pt x="1711" y="2901"/>
                </a:cubicBezTo>
                <a:cubicBezTo>
                  <a:pt x="1711" y="3050"/>
                  <a:pt x="1736" y="3174"/>
                  <a:pt x="1786" y="3224"/>
                </a:cubicBezTo>
                <a:cubicBezTo>
                  <a:pt x="1811" y="3298"/>
                  <a:pt x="1860" y="3323"/>
                  <a:pt x="1910" y="3323"/>
                </a:cubicBezTo>
                <a:cubicBezTo>
                  <a:pt x="2009" y="3323"/>
                  <a:pt x="2059" y="3124"/>
                  <a:pt x="2059" y="2753"/>
                </a:cubicBezTo>
                <a:cubicBezTo>
                  <a:pt x="2059" y="2505"/>
                  <a:pt x="2034" y="2232"/>
                  <a:pt x="2009" y="1910"/>
                </a:cubicBezTo>
                <a:cubicBezTo>
                  <a:pt x="2282" y="1835"/>
                  <a:pt x="2430" y="1761"/>
                  <a:pt x="2430" y="1711"/>
                </a:cubicBezTo>
                <a:cubicBezTo>
                  <a:pt x="2430" y="1637"/>
                  <a:pt x="2356" y="1587"/>
                  <a:pt x="2207" y="1587"/>
                </a:cubicBezTo>
                <a:cubicBezTo>
                  <a:pt x="2158" y="1587"/>
                  <a:pt x="2083" y="1587"/>
                  <a:pt x="1984" y="1612"/>
                </a:cubicBezTo>
                <a:cubicBezTo>
                  <a:pt x="1935" y="1166"/>
                  <a:pt x="1885" y="769"/>
                  <a:pt x="1811" y="472"/>
                </a:cubicBezTo>
                <a:cubicBezTo>
                  <a:pt x="1736" y="150"/>
                  <a:pt x="1637" y="1"/>
                  <a:pt x="15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23"/>
          <p:cNvSpPr/>
          <p:nvPr/>
        </p:nvSpPr>
        <p:spPr>
          <a:xfrm>
            <a:off x="2086088" y="3343774"/>
            <a:ext cx="45140" cy="64226"/>
          </a:xfrm>
          <a:custGeom>
            <a:avLst/>
            <a:gdLst/>
            <a:ahLst/>
            <a:cxnLst/>
            <a:rect l="l" t="t" r="r" b="b"/>
            <a:pathLst>
              <a:path w="2257" h="3223" extrusionOk="0">
                <a:moveTo>
                  <a:pt x="1884" y="0"/>
                </a:moveTo>
                <a:cubicBezTo>
                  <a:pt x="1611" y="0"/>
                  <a:pt x="1314" y="124"/>
                  <a:pt x="1017" y="397"/>
                </a:cubicBezTo>
                <a:cubicBezTo>
                  <a:pt x="719" y="645"/>
                  <a:pt x="471" y="967"/>
                  <a:pt x="298" y="1339"/>
                </a:cubicBezTo>
                <a:cubicBezTo>
                  <a:pt x="99" y="1711"/>
                  <a:pt x="0" y="2033"/>
                  <a:pt x="0" y="2330"/>
                </a:cubicBezTo>
                <a:cubicBezTo>
                  <a:pt x="0" y="2554"/>
                  <a:pt x="99" y="2752"/>
                  <a:pt x="298" y="2950"/>
                </a:cubicBezTo>
                <a:cubicBezTo>
                  <a:pt x="496" y="3124"/>
                  <a:pt x="694" y="3223"/>
                  <a:pt x="917" y="3223"/>
                </a:cubicBezTo>
                <a:cubicBezTo>
                  <a:pt x="1066" y="3223"/>
                  <a:pt x="1264" y="3173"/>
                  <a:pt x="1463" y="3099"/>
                </a:cubicBezTo>
                <a:cubicBezTo>
                  <a:pt x="1686" y="3000"/>
                  <a:pt x="1859" y="2901"/>
                  <a:pt x="2008" y="2777"/>
                </a:cubicBezTo>
                <a:cubicBezTo>
                  <a:pt x="2157" y="2653"/>
                  <a:pt x="2206" y="2578"/>
                  <a:pt x="2206" y="2504"/>
                </a:cubicBezTo>
                <a:cubicBezTo>
                  <a:pt x="2206" y="2430"/>
                  <a:pt x="2182" y="2380"/>
                  <a:pt x="2132" y="2380"/>
                </a:cubicBezTo>
                <a:cubicBezTo>
                  <a:pt x="2107" y="2380"/>
                  <a:pt x="1983" y="2454"/>
                  <a:pt x="1735" y="2603"/>
                </a:cubicBezTo>
                <a:cubicBezTo>
                  <a:pt x="1636" y="2653"/>
                  <a:pt x="1512" y="2702"/>
                  <a:pt x="1364" y="2727"/>
                </a:cubicBezTo>
                <a:cubicBezTo>
                  <a:pt x="1215" y="2777"/>
                  <a:pt x="1066" y="2801"/>
                  <a:pt x="917" y="2801"/>
                </a:cubicBezTo>
                <a:cubicBezTo>
                  <a:pt x="769" y="2801"/>
                  <a:pt x="645" y="2752"/>
                  <a:pt x="570" y="2678"/>
                </a:cubicBezTo>
                <a:cubicBezTo>
                  <a:pt x="471" y="2603"/>
                  <a:pt x="446" y="2479"/>
                  <a:pt x="446" y="2306"/>
                </a:cubicBezTo>
                <a:cubicBezTo>
                  <a:pt x="446" y="2132"/>
                  <a:pt x="496" y="1934"/>
                  <a:pt x="595" y="1711"/>
                </a:cubicBezTo>
                <a:cubicBezTo>
                  <a:pt x="719" y="1463"/>
                  <a:pt x="843" y="1265"/>
                  <a:pt x="992" y="1066"/>
                </a:cubicBezTo>
                <a:cubicBezTo>
                  <a:pt x="1140" y="893"/>
                  <a:pt x="1314" y="744"/>
                  <a:pt x="1488" y="620"/>
                </a:cubicBezTo>
                <a:cubicBezTo>
                  <a:pt x="1661" y="496"/>
                  <a:pt x="1810" y="422"/>
                  <a:pt x="1909" y="422"/>
                </a:cubicBezTo>
                <a:cubicBezTo>
                  <a:pt x="1983" y="422"/>
                  <a:pt x="2033" y="446"/>
                  <a:pt x="2107" y="471"/>
                </a:cubicBezTo>
                <a:cubicBezTo>
                  <a:pt x="2157" y="496"/>
                  <a:pt x="2206" y="496"/>
                  <a:pt x="2231" y="496"/>
                </a:cubicBezTo>
                <a:cubicBezTo>
                  <a:pt x="2256" y="496"/>
                  <a:pt x="2256" y="471"/>
                  <a:pt x="2256" y="397"/>
                </a:cubicBezTo>
                <a:cubicBezTo>
                  <a:pt x="2256" y="323"/>
                  <a:pt x="2231" y="248"/>
                  <a:pt x="2132" y="149"/>
                </a:cubicBezTo>
                <a:cubicBezTo>
                  <a:pt x="2058" y="50"/>
                  <a:pt x="1959" y="0"/>
                  <a:pt x="18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23"/>
          <p:cNvSpPr/>
          <p:nvPr/>
        </p:nvSpPr>
        <p:spPr>
          <a:xfrm>
            <a:off x="2142108" y="3343774"/>
            <a:ext cx="18860" cy="64725"/>
          </a:xfrm>
          <a:custGeom>
            <a:avLst/>
            <a:gdLst/>
            <a:ahLst/>
            <a:cxnLst/>
            <a:rect l="l" t="t" r="r" b="b"/>
            <a:pathLst>
              <a:path w="943" h="3248" extrusionOk="0">
                <a:moveTo>
                  <a:pt x="670" y="0"/>
                </a:moveTo>
                <a:cubicBezTo>
                  <a:pt x="620" y="0"/>
                  <a:pt x="595" y="0"/>
                  <a:pt x="571" y="25"/>
                </a:cubicBezTo>
                <a:cubicBezTo>
                  <a:pt x="571" y="50"/>
                  <a:pt x="571" y="75"/>
                  <a:pt x="571" y="124"/>
                </a:cubicBezTo>
                <a:cubicBezTo>
                  <a:pt x="546" y="323"/>
                  <a:pt x="471" y="818"/>
                  <a:pt x="273" y="1636"/>
                </a:cubicBezTo>
                <a:cubicBezTo>
                  <a:pt x="100" y="2430"/>
                  <a:pt x="0" y="2851"/>
                  <a:pt x="0" y="2925"/>
                </a:cubicBezTo>
                <a:cubicBezTo>
                  <a:pt x="0" y="2975"/>
                  <a:pt x="25" y="3049"/>
                  <a:pt x="100" y="3124"/>
                </a:cubicBezTo>
                <a:cubicBezTo>
                  <a:pt x="149" y="3198"/>
                  <a:pt x="199" y="3248"/>
                  <a:pt x="248" y="3248"/>
                </a:cubicBezTo>
                <a:cubicBezTo>
                  <a:pt x="273" y="3248"/>
                  <a:pt x="323" y="3149"/>
                  <a:pt x="372" y="2975"/>
                </a:cubicBezTo>
                <a:cubicBezTo>
                  <a:pt x="397" y="2876"/>
                  <a:pt x="422" y="2777"/>
                  <a:pt x="447" y="2678"/>
                </a:cubicBezTo>
                <a:cubicBezTo>
                  <a:pt x="471" y="2603"/>
                  <a:pt x="496" y="2479"/>
                  <a:pt x="521" y="2330"/>
                </a:cubicBezTo>
                <a:cubicBezTo>
                  <a:pt x="571" y="2182"/>
                  <a:pt x="595" y="2058"/>
                  <a:pt x="620" y="1959"/>
                </a:cubicBezTo>
                <a:cubicBezTo>
                  <a:pt x="843" y="1066"/>
                  <a:pt x="942" y="546"/>
                  <a:pt x="942" y="446"/>
                </a:cubicBezTo>
                <a:cubicBezTo>
                  <a:pt x="942" y="323"/>
                  <a:pt x="918" y="223"/>
                  <a:pt x="843" y="124"/>
                </a:cubicBezTo>
                <a:cubicBezTo>
                  <a:pt x="769" y="25"/>
                  <a:pt x="719" y="0"/>
                  <a:pt x="6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23"/>
          <p:cNvSpPr/>
          <p:nvPr/>
        </p:nvSpPr>
        <p:spPr>
          <a:xfrm>
            <a:off x="2171848" y="3343275"/>
            <a:ext cx="49600" cy="65721"/>
          </a:xfrm>
          <a:custGeom>
            <a:avLst/>
            <a:gdLst/>
            <a:ahLst/>
            <a:cxnLst/>
            <a:rect l="l" t="t" r="r" b="b"/>
            <a:pathLst>
              <a:path w="2480" h="3298" extrusionOk="0">
                <a:moveTo>
                  <a:pt x="918" y="521"/>
                </a:moveTo>
                <a:cubicBezTo>
                  <a:pt x="1215" y="620"/>
                  <a:pt x="1488" y="794"/>
                  <a:pt x="1711" y="1017"/>
                </a:cubicBezTo>
                <a:cubicBezTo>
                  <a:pt x="1934" y="1240"/>
                  <a:pt x="2058" y="1438"/>
                  <a:pt x="2058" y="1637"/>
                </a:cubicBezTo>
                <a:cubicBezTo>
                  <a:pt x="2058" y="1736"/>
                  <a:pt x="1959" y="1884"/>
                  <a:pt x="1786" y="2083"/>
                </a:cubicBezTo>
                <a:cubicBezTo>
                  <a:pt x="1612" y="2256"/>
                  <a:pt x="1389" y="2430"/>
                  <a:pt x="1141" y="2579"/>
                </a:cubicBezTo>
                <a:cubicBezTo>
                  <a:pt x="868" y="2752"/>
                  <a:pt x="621" y="2851"/>
                  <a:pt x="422" y="2876"/>
                </a:cubicBezTo>
                <a:cubicBezTo>
                  <a:pt x="447" y="2628"/>
                  <a:pt x="497" y="2405"/>
                  <a:pt x="571" y="2182"/>
                </a:cubicBezTo>
                <a:cubicBezTo>
                  <a:pt x="695" y="1711"/>
                  <a:pt x="794" y="1364"/>
                  <a:pt x="844" y="1141"/>
                </a:cubicBezTo>
                <a:cubicBezTo>
                  <a:pt x="918" y="942"/>
                  <a:pt x="943" y="794"/>
                  <a:pt x="943" y="719"/>
                </a:cubicBezTo>
                <a:cubicBezTo>
                  <a:pt x="943" y="645"/>
                  <a:pt x="918" y="595"/>
                  <a:pt x="918" y="521"/>
                </a:cubicBezTo>
                <a:close/>
                <a:moveTo>
                  <a:pt x="348" y="0"/>
                </a:moveTo>
                <a:cubicBezTo>
                  <a:pt x="273" y="0"/>
                  <a:pt x="249" y="25"/>
                  <a:pt x="249" y="100"/>
                </a:cubicBezTo>
                <a:cubicBezTo>
                  <a:pt x="249" y="149"/>
                  <a:pt x="273" y="199"/>
                  <a:pt x="348" y="273"/>
                </a:cubicBezTo>
                <a:cubicBezTo>
                  <a:pt x="397" y="348"/>
                  <a:pt x="472" y="397"/>
                  <a:pt x="571" y="422"/>
                </a:cubicBezTo>
                <a:cubicBezTo>
                  <a:pt x="546" y="645"/>
                  <a:pt x="472" y="1066"/>
                  <a:pt x="273" y="1711"/>
                </a:cubicBezTo>
                <a:cubicBezTo>
                  <a:pt x="100" y="2355"/>
                  <a:pt x="1" y="2727"/>
                  <a:pt x="1" y="2826"/>
                </a:cubicBezTo>
                <a:cubicBezTo>
                  <a:pt x="1" y="2926"/>
                  <a:pt x="50" y="3025"/>
                  <a:pt x="125" y="3149"/>
                </a:cubicBezTo>
                <a:cubicBezTo>
                  <a:pt x="199" y="3248"/>
                  <a:pt x="273" y="3297"/>
                  <a:pt x="323" y="3297"/>
                </a:cubicBezTo>
                <a:cubicBezTo>
                  <a:pt x="546" y="3297"/>
                  <a:pt x="844" y="3198"/>
                  <a:pt x="1191" y="3025"/>
                </a:cubicBezTo>
                <a:cubicBezTo>
                  <a:pt x="1538" y="2826"/>
                  <a:pt x="1835" y="2603"/>
                  <a:pt x="2083" y="2355"/>
                </a:cubicBezTo>
                <a:cubicBezTo>
                  <a:pt x="2356" y="2108"/>
                  <a:pt x="2480" y="1884"/>
                  <a:pt x="2480" y="1686"/>
                </a:cubicBezTo>
                <a:cubicBezTo>
                  <a:pt x="2480" y="1413"/>
                  <a:pt x="2356" y="1116"/>
                  <a:pt x="2133" y="868"/>
                </a:cubicBezTo>
                <a:cubicBezTo>
                  <a:pt x="1885" y="595"/>
                  <a:pt x="1612" y="372"/>
                  <a:pt x="1265" y="224"/>
                </a:cubicBezTo>
                <a:cubicBezTo>
                  <a:pt x="943" y="75"/>
                  <a:pt x="621" y="0"/>
                  <a:pt x="34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23"/>
          <p:cNvSpPr/>
          <p:nvPr/>
        </p:nvSpPr>
        <p:spPr>
          <a:xfrm>
            <a:off x="2637408" y="3124354"/>
            <a:ext cx="38680" cy="52888"/>
          </a:xfrm>
          <a:custGeom>
            <a:avLst/>
            <a:gdLst/>
            <a:ahLst/>
            <a:cxnLst/>
            <a:rect l="l" t="t" r="r" b="b"/>
            <a:pathLst>
              <a:path w="1934" h="2654" extrusionOk="0">
                <a:moveTo>
                  <a:pt x="1190" y="298"/>
                </a:moveTo>
                <a:cubicBezTo>
                  <a:pt x="1289" y="298"/>
                  <a:pt x="1388" y="323"/>
                  <a:pt x="1488" y="397"/>
                </a:cubicBezTo>
                <a:cubicBezTo>
                  <a:pt x="1562" y="472"/>
                  <a:pt x="1612" y="571"/>
                  <a:pt x="1612" y="670"/>
                </a:cubicBezTo>
                <a:cubicBezTo>
                  <a:pt x="1612" y="819"/>
                  <a:pt x="1512" y="967"/>
                  <a:pt x="1339" y="1116"/>
                </a:cubicBezTo>
                <a:cubicBezTo>
                  <a:pt x="1141" y="1265"/>
                  <a:pt x="917" y="1364"/>
                  <a:pt x="620" y="1438"/>
                </a:cubicBezTo>
                <a:cubicBezTo>
                  <a:pt x="744" y="992"/>
                  <a:pt x="793" y="695"/>
                  <a:pt x="793" y="571"/>
                </a:cubicBezTo>
                <a:cubicBezTo>
                  <a:pt x="793" y="521"/>
                  <a:pt x="769" y="472"/>
                  <a:pt x="744" y="422"/>
                </a:cubicBezTo>
                <a:cubicBezTo>
                  <a:pt x="917" y="348"/>
                  <a:pt x="1066" y="298"/>
                  <a:pt x="1190" y="298"/>
                </a:cubicBezTo>
                <a:close/>
                <a:moveTo>
                  <a:pt x="1116" y="1"/>
                </a:moveTo>
                <a:cubicBezTo>
                  <a:pt x="967" y="1"/>
                  <a:pt x="793" y="25"/>
                  <a:pt x="645" y="75"/>
                </a:cubicBezTo>
                <a:cubicBezTo>
                  <a:pt x="471" y="125"/>
                  <a:pt x="372" y="199"/>
                  <a:pt x="372" y="249"/>
                </a:cubicBezTo>
                <a:cubicBezTo>
                  <a:pt x="372" y="298"/>
                  <a:pt x="397" y="348"/>
                  <a:pt x="471" y="397"/>
                </a:cubicBezTo>
                <a:cubicBezTo>
                  <a:pt x="446" y="695"/>
                  <a:pt x="347" y="1215"/>
                  <a:pt x="124" y="1959"/>
                </a:cubicBezTo>
                <a:cubicBezTo>
                  <a:pt x="50" y="2207"/>
                  <a:pt x="0" y="2356"/>
                  <a:pt x="0" y="2405"/>
                </a:cubicBezTo>
                <a:cubicBezTo>
                  <a:pt x="0" y="2455"/>
                  <a:pt x="25" y="2504"/>
                  <a:pt x="75" y="2579"/>
                </a:cubicBezTo>
                <a:cubicBezTo>
                  <a:pt x="124" y="2628"/>
                  <a:pt x="174" y="2653"/>
                  <a:pt x="199" y="2653"/>
                </a:cubicBezTo>
                <a:cubicBezTo>
                  <a:pt x="248" y="2653"/>
                  <a:pt x="347" y="2356"/>
                  <a:pt x="521" y="1736"/>
                </a:cubicBezTo>
                <a:cubicBezTo>
                  <a:pt x="942" y="1662"/>
                  <a:pt x="1289" y="1513"/>
                  <a:pt x="1537" y="1339"/>
                </a:cubicBezTo>
                <a:cubicBezTo>
                  <a:pt x="1810" y="1141"/>
                  <a:pt x="1934" y="918"/>
                  <a:pt x="1934" y="645"/>
                </a:cubicBezTo>
                <a:cubicBezTo>
                  <a:pt x="1934" y="447"/>
                  <a:pt x="1859" y="298"/>
                  <a:pt x="1711" y="174"/>
                </a:cubicBezTo>
                <a:cubicBezTo>
                  <a:pt x="1537" y="50"/>
                  <a:pt x="1364" y="1"/>
                  <a:pt x="11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23"/>
          <p:cNvSpPr/>
          <p:nvPr/>
        </p:nvSpPr>
        <p:spPr>
          <a:xfrm>
            <a:off x="2679548" y="3125849"/>
            <a:ext cx="40180" cy="51393"/>
          </a:xfrm>
          <a:custGeom>
            <a:avLst/>
            <a:gdLst/>
            <a:ahLst/>
            <a:cxnLst/>
            <a:rect l="l" t="t" r="r" b="b"/>
            <a:pathLst>
              <a:path w="2009" h="2579" extrusionOk="0">
                <a:moveTo>
                  <a:pt x="1265" y="0"/>
                </a:moveTo>
                <a:cubicBezTo>
                  <a:pt x="769" y="0"/>
                  <a:pt x="496" y="50"/>
                  <a:pt x="447" y="124"/>
                </a:cubicBezTo>
                <a:cubicBezTo>
                  <a:pt x="447" y="149"/>
                  <a:pt x="447" y="198"/>
                  <a:pt x="447" y="223"/>
                </a:cubicBezTo>
                <a:cubicBezTo>
                  <a:pt x="447" y="397"/>
                  <a:pt x="397" y="645"/>
                  <a:pt x="323" y="917"/>
                </a:cubicBezTo>
                <a:cubicBezTo>
                  <a:pt x="248" y="1190"/>
                  <a:pt x="174" y="1463"/>
                  <a:pt x="100" y="1711"/>
                </a:cubicBezTo>
                <a:cubicBezTo>
                  <a:pt x="25" y="1958"/>
                  <a:pt x="0" y="2132"/>
                  <a:pt x="0" y="2231"/>
                </a:cubicBezTo>
                <a:cubicBezTo>
                  <a:pt x="0" y="2330"/>
                  <a:pt x="50" y="2405"/>
                  <a:pt x="124" y="2479"/>
                </a:cubicBezTo>
                <a:cubicBezTo>
                  <a:pt x="199" y="2553"/>
                  <a:pt x="323" y="2578"/>
                  <a:pt x="422" y="2578"/>
                </a:cubicBezTo>
                <a:cubicBezTo>
                  <a:pt x="670" y="2578"/>
                  <a:pt x="942" y="2529"/>
                  <a:pt x="1215" y="2429"/>
                </a:cubicBezTo>
                <a:cubicBezTo>
                  <a:pt x="1488" y="2355"/>
                  <a:pt x="1636" y="2256"/>
                  <a:pt x="1636" y="2157"/>
                </a:cubicBezTo>
                <a:cubicBezTo>
                  <a:pt x="1636" y="2107"/>
                  <a:pt x="1612" y="2082"/>
                  <a:pt x="1562" y="2082"/>
                </a:cubicBezTo>
                <a:cubicBezTo>
                  <a:pt x="1562" y="2082"/>
                  <a:pt x="1488" y="2107"/>
                  <a:pt x="1389" y="2132"/>
                </a:cubicBezTo>
                <a:cubicBezTo>
                  <a:pt x="1042" y="2231"/>
                  <a:pt x="719" y="2256"/>
                  <a:pt x="447" y="2256"/>
                </a:cubicBezTo>
                <a:cubicBezTo>
                  <a:pt x="397" y="2256"/>
                  <a:pt x="372" y="2256"/>
                  <a:pt x="372" y="2231"/>
                </a:cubicBezTo>
                <a:cubicBezTo>
                  <a:pt x="347" y="2231"/>
                  <a:pt x="347" y="2206"/>
                  <a:pt x="347" y="2157"/>
                </a:cubicBezTo>
                <a:cubicBezTo>
                  <a:pt x="347" y="2082"/>
                  <a:pt x="397" y="1810"/>
                  <a:pt x="546" y="1388"/>
                </a:cubicBezTo>
                <a:cubicBezTo>
                  <a:pt x="794" y="1388"/>
                  <a:pt x="1042" y="1363"/>
                  <a:pt x="1240" y="1339"/>
                </a:cubicBezTo>
                <a:cubicBezTo>
                  <a:pt x="1438" y="1289"/>
                  <a:pt x="1537" y="1215"/>
                  <a:pt x="1537" y="1140"/>
                </a:cubicBezTo>
                <a:cubicBezTo>
                  <a:pt x="1537" y="1116"/>
                  <a:pt x="1513" y="1091"/>
                  <a:pt x="1438" y="1091"/>
                </a:cubicBezTo>
                <a:cubicBezTo>
                  <a:pt x="1364" y="1091"/>
                  <a:pt x="1265" y="1091"/>
                  <a:pt x="1116" y="1116"/>
                </a:cubicBezTo>
                <a:lnTo>
                  <a:pt x="620" y="1116"/>
                </a:lnTo>
                <a:cubicBezTo>
                  <a:pt x="719" y="793"/>
                  <a:pt x="744" y="521"/>
                  <a:pt x="744" y="347"/>
                </a:cubicBezTo>
                <a:cubicBezTo>
                  <a:pt x="992" y="298"/>
                  <a:pt x="1116" y="273"/>
                  <a:pt x="1190" y="273"/>
                </a:cubicBezTo>
                <a:cubicBezTo>
                  <a:pt x="1240" y="273"/>
                  <a:pt x="1339" y="273"/>
                  <a:pt x="1488" y="248"/>
                </a:cubicBezTo>
                <a:cubicBezTo>
                  <a:pt x="1636" y="223"/>
                  <a:pt x="1760" y="223"/>
                  <a:pt x="1860" y="198"/>
                </a:cubicBezTo>
                <a:cubicBezTo>
                  <a:pt x="1959" y="174"/>
                  <a:pt x="2008" y="149"/>
                  <a:pt x="2008" y="99"/>
                </a:cubicBezTo>
                <a:cubicBezTo>
                  <a:pt x="2008" y="25"/>
                  <a:pt x="1760" y="0"/>
                  <a:pt x="12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23"/>
          <p:cNvSpPr/>
          <p:nvPr/>
        </p:nvSpPr>
        <p:spPr>
          <a:xfrm>
            <a:off x="2721688" y="3124354"/>
            <a:ext cx="38200" cy="52888"/>
          </a:xfrm>
          <a:custGeom>
            <a:avLst/>
            <a:gdLst/>
            <a:ahLst/>
            <a:cxnLst/>
            <a:rect l="l" t="t" r="r" b="b"/>
            <a:pathLst>
              <a:path w="1910" h="2654" extrusionOk="0">
                <a:moveTo>
                  <a:pt x="1166" y="298"/>
                </a:moveTo>
                <a:cubicBezTo>
                  <a:pt x="1265" y="298"/>
                  <a:pt x="1364" y="323"/>
                  <a:pt x="1463" y="397"/>
                </a:cubicBezTo>
                <a:cubicBezTo>
                  <a:pt x="1537" y="472"/>
                  <a:pt x="1587" y="571"/>
                  <a:pt x="1587" y="670"/>
                </a:cubicBezTo>
                <a:cubicBezTo>
                  <a:pt x="1587" y="819"/>
                  <a:pt x="1488" y="967"/>
                  <a:pt x="1314" y="1116"/>
                </a:cubicBezTo>
                <a:cubicBezTo>
                  <a:pt x="1116" y="1265"/>
                  <a:pt x="893" y="1364"/>
                  <a:pt x="595" y="1438"/>
                </a:cubicBezTo>
                <a:cubicBezTo>
                  <a:pt x="719" y="992"/>
                  <a:pt x="769" y="695"/>
                  <a:pt x="769" y="571"/>
                </a:cubicBezTo>
                <a:cubicBezTo>
                  <a:pt x="769" y="521"/>
                  <a:pt x="769" y="472"/>
                  <a:pt x="744" y="422"/>
                </a:cubicBezTo>
                <a:cubicBezTo>
                  <a:pt x="893" y="348"/>
                  <a:pt x="1042" y="298"/>
                  <a:pt x="1166" y="298"/>
                </a:cubicBezTo>
                <a:close/>
                <a:moveTo>
                  <a:pt x="1091" y="1"/>
                </a:moveTo>
                <a:cubicBezTo>
                  <a:pt x="942" y="1"/>
                  <a:pt x="769" y="25"/>
                  <a:pt x="620" y="75"/>
                </a:cubicBezTo>
                <a:cubicBezTo>
                  <a:pt x="447" y="125"/>
                  <a:pt x="348" y="199"/>
                  <a:pt x="348" y="249"/>
                </a:cubicBezTo>
                <a:cubicBezTo>
                  <a:pt x="348" y="298"/>
                  <a:pt x="397" y="348"/>
                  <a:pt x="447" y="397"/>
                </a:cubicBezTo>
                <a:cubicBezTo>
                  <a:pt x="447" y="695"/>
                  <a:pt x="323" y="1215"/>
                  <a:pt x="100" y="1959"/>
                </a:cubicBezTo>
                <a:cubicBezTo>
                  <a:pt x="25" y="2207"/>
                  <a:pt x="0" y="2356"/>
                  <a:pt x="0" y="2405"/>
                </a:cubicBezTo>
                <a:cubicBezTo>
                  <a:pt x="0" y="2455"/>
                  <a:pt x="25" y="2504"/>
                  <a:pt x="50" y="2579"/>
                </a:cubicBezTo>
                <a:cubicBezTo>
                  <a:pt x="100" y="2628"/>
                  <a:pt x="149" y="2653"/>
                  <a:pt x="174" y="2653"/>
                </a:cubicBezTo>
                <a:cubicBezTo>
                  <a:pt x="224" y="2653"/>
                  <a:pt x="323" y="2356"/>
                  <a:pt x="496" y="1736"/>
                </a:cubicBezTo>
                <a:cubicBezTo>
                  <a:pt x="918" y="1662"/>
                  <a:pt x="1265" y="1513"/>
                  <a:pt x="1513" y="1339"/>
                </a:cubicBezTo>
                <a:cubicBezTo>
                  <a:pt x="1785" y="1141"/>
                  <a:pt x="1909" y="918"/>
                  <a:pt x="1909" y="645"/>
                </a:cubicBezTo>
                <a:cubicBezTo>
                  <a:pt x="1909" y="447"/>
                  <a:pt x="1835" y="298"/>
                  <a:pt x="1686" y="174"/>
                </a:cubicBezTo>
                <a:cubicBezTo>
                  <a:pt x="1537" y="50"/>
                  <a:pt x="1339" y="1"/>
                  <a:pt x="109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23"/>
          <p:cNvSpPr/>
          <p:nvPr/>
        </p:nvSpPr>
        <p:spPr>
          <a:xfrm>
            <a:off x="2763328" y="3125351"/>
            <a:ext cx="40180" cy="51393"/>
          </a:xfrm>
          <a:custGeom>
            <a:avLst/>
            <a:gdLst/>
            <a:ahLst/>
            <a:cxnLst/>
            <a:rect l="l" t="t" r="r" b="b"/>
            <a:pathLst>
              <a:path w="2009" h="2579" extrusionOk="0">
                <a:moveTo>
                  <a:pt x="1166" y="0"/>
                </a:moveTo>
                <a:cubicBezTo>
                  <a:pt x="670" y="0"/>
                  <a:pt x="348" y="0"/>
                  <a:pt x="224" y="25"/>
                </a:cubicBezTo>
                <a:cubicBezTo>
                  <a:pt x="75" y="25"/>
                  <a:pt x="1" y="75"/>
                  <a:pt x="1" y="99"/>
                </a:cubicBezTo>
                <a:cubicBezTo>
                  <a:pt x="1" y="149"/>
                  <a:pt x="26" y="199"/>
                  <a:pt x="75" y="248"/>
                </a:cubicBezTo>
                <a:cubicBezTo>
                  <a:pt x="100" y="323"/>
                  <a:pt x="150" y="347"/>
                  <a:pt x="199" y="347"/>
                </a:cubicBezTo>
                <a:lnTo>
                  <a:pt x="819" y="298"/>
                </a:lnTo>
                <a:lnTo>
                  <a:pt x="819" y="298"/>
                </a:lnTo>
                <a:cubicBezTo>
                  <a:pt x="794" y="546"/>
                  <a:pt x="720" y="917"/>
                  <a:pt x="596" y="1463"/>
                </a:cubicBezTo>
                <a:cubicBezTo>
                  <a:pt x="447" y="1983"/>
                  <a:pt x="397" y="2281"/>
                  <a:pt x="397" y="2330"/>
                </a:cubicBezTo>
                <a:cubicBezTo>
                  <a:pt x="397" y="2380"/>
                  <a:pt x="422" y="2454"/>
                  <a:pt x="447" y="2504"/>
                </a:cubicBezTo>
                <a:cubicBezTo>
                  <a:pt x="497" y="2554"/>
                  <a:pt x="546" y="2578"/>
                  <a:pt x="571" y="2578"/>
                </a:cubicBezTo>
                <a:cubicBezTo>
                  <a:pt x="621" y="2578"/>
                  <a:pt x="645" y="2529"/>
                  <a:pt x="670" y="2380"/>
                </a:cubicBezTo>
                <a:cubicBezTo>
                  <a:pt x="695" y="2330"/>
                  <a:pt x="720" y="2207"/>
                  <a:pt x="769" y="2033"/>
                </a:cubicBezTo>
                <a:cubicBezTo>
                  <a:pt x="794" y="1859"/>
                  <a:pt x="844" y="1736"/>
                  <a:pt x="844" y="1661"/>
                </a:cubicBezTo>
                <a:cubicBezTo>
                  <a:pt x="1042" y="893"/>
                  <a:pt x="1141" y="471"/>
                  <a:pt x="1141" y="397"/>
                </a:cubicBezTo>
                <a:cubicBezTo>
                  <a:pt x="1141" y="347"/>
                  <a:pt x="1141" y="323"/>
                  <a:pt x="1141" y="298"/>
                </a:cubicBezTo>
                <a:cubicBezTo>
                  <a:pt x="1265" y="298"/>
                  <a:pt x="1414" y="323"/>
                  <a:pt x="1563" y="323"/>
                </a:cubicBezTo>
                <a:cubicBezTo>
                  <a:pt x="1711" y="323"/>
                  <a:pt x="1810" y="347"/>
                  <a:pt x="1885" y="347"/>
                </a:cubicBezTo>
                <a:cubicBezTo>
                  <a:pt x="1984" y="347"/>
                  <a:pt x="2009" y="323"/>
                  <a:pt x="2009" y="273"/>
                </a:cubicBezTo>
                <a:cubicBezTo>
                  <a:pt x="2009" y="199"/>
                  <a:pt x="1934" y="149"/>
                  <a:pt x="1761" y="75"/>
                </a:cubicBezTo>
                <a:cubicBezTo>
                  <a:pt x="1612" y="25"/>
                  <a:pt x="1414" y="0"/>
                  <a:pt x="116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23"/>
          <p:cNvSpPr/>
          <p:nvPr/>
        </p:nvSpPr>
        <p:spPr>
          <a:xfrm>
            <a:off x="2803488" y="3125351"/>
            <a:ext cx="15400" cy="51393"/>
          </a:xfrm>
          <a:custGeom>
            <a:avLst/>
            <a:gdLst/>
            <a:ahLst/>
            <a:cxnLst/>
            <a:rect l="l" t="t" r="r" b="b"/>
            <a:pathLst>
              <a:path w="770" h="2579" extrusionOk="0">
                <a:moveTo>
                  <a:pt x="546" y="0"/>
                </a:moveTo>
                <a:cubicBezTo>
                  <a:pt x="497" y="0"/>
                  <a:pt x="472" y="0"/>
                  <a:pt x="472" y="25"/>
                </a:cubicBezTo>
                <a:cubicBezTo>
                  <a:pt x="447" y="25"/>
                  <a:pt x="447" y="50"/>
                  <a:pt x="447" y="99"/>
                </a:cubicBezTo>
                <a:cubicBezTo>
                  <a:pt x="447" y="248"/>
                  <a:pt x="373" y="645"/>
                  <a:pt x="224" y="1289"/>
                </a:cubicBezTo>
                <a:cubicBezTo>
                  <a:pt x="75" y="1934"/>
                  <a:pt x="1" y="2281"/>
                  <a:pt x="1" y="2330"/>
                </a:cubicBezTo>
                <a:cubicBezTo>
                  <a:pt x="1" y="2380"/>
                  <a:pt x="26" y="2430"/>
                  <a:pt x="75" y="2504"/>
                </a:cubicBezTo>
                <a:cubicBezTo>
                  <a:pt x="125" y="2554"/>
                  <a:pt x="174" y="2578"/>
                  <a:pt x="199" y="2578"/>
                </a:cubicBezTo>
                <a:cubicBezTo>
                  <a:pt x="224" y="2578"/>
                  <a:pt x="249" y="2504"/>
                  <a:pt x="298" y="2380"/>
                </a:cubicBezTo>
                <a:cubicBezTo>
                  <a:pt x="323" y="2281"/>
                  <a:pt x="348" y="2207"/>
                  <a:pt x="348" y="2157"/>
                </a:cubicBezTo>
                <a:cubicBezTo>
                  <a:pt x="373" y="2083"/>
                  <a:pt x="397" y="1983"/>
                  <a:pt x="422" y="1859"/>
                </a:cubicBezTo>
                <a:cubicBezTo>
                  <a:pt x="447" y="1736"/>
                  <a:pt x="472" y="1636"/>
                  <a:pt x="497" y="1562"/>
                </a:cubicBezTo>
                <a:cubicBezTo>
                  <a:pt x="670" y="843"/>
                  <a:pt x="769" y="446"/>
                  <a:pt x="769" y="347"/>
                </a:cubicBezTo>
                <a:cubicBezTo>
                  <a:pt x="769" y="273"/>
                  <a:pt x="744" y="174"/>
                  <a:pt x="670" y="99"/>
                </a:cubicBezTo>
                <a:cubicBezTo>
                  <a:pt x="620" y="25"/>
                  <a:pt x="571" y="0"/>
                  <a:pt x="5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23"/>
          <p:cNvSpPr/>
          <p:nvPr/>
        </p:nvSpPr>
        <p:spPr>
          <a:xfrm>
            <a:off x="2827288" y="3124852"/>
            <a:ext cx="39680" cy="52389"/>
          </a:xfrm>
          <a:custGeom>
            <a:avLst/>
            <a:gdLst/>
            <a:ahLst/>
            <a:cxnLst/>
            <a:rect l="l" t="t" r="r" b="b"/>
            <a:pathLst>
              <a:path w="1984" h="2629" extrusionOk="0">
                <a:moveTo>
                  <a:pt x="720" y="422"/>
                </a:moveTo>
                <a:lnTo>
                  <a:pt x="720" y="422"/>
                </a:lnTo>
                <a:cubicBezTo>
                  <a:pt x="967" y="496"/>
                  <a:pt x="1191" y="645"/>
                  <a:pt x="1364" y="819"/>
                </a:cubicBezTo>
                <a:cubicBezTo>
                  <a:pt x="1562" y="992"/>
                  <a:pt x="1637" y="1166"/>
                  <a:pt x="1637" y="1314"/>
                </a:cubicBezTo>
                <a:cubicBezTo>
                  <a:pt x="1637" y="1389"/>
                  <a:pt x="1587" y="1513"/>
                  <a:pt x="1438" y="1661"/>
                </a:cubicBezTo>
                <a:cubicBezTo>
                  <a:pt x="1290" y="1810"/>
                  <a:pt x="1116" y="1934"/>
                  <a:pt x="918" y="2083"/>
                </a:cubicBezTo>
                <a:cubicBezTo>
                  <a:pt x="695" y="2207"/>
                  <a:pt x="496" y="2281"/>
                  <a:pt x="323" y="2306"/>
                </a:cubicBezTo>
                <a:cubicBezTo>
                  <a:pt x="373" y="2108"/>
                  <a:pt x="397" y="1934"/>
                  <a:pt x="447" y="1761"/>
                </a:cubicBezTo>
                <a:cubicBezTo>
                  <a:pt x="571" y="1364"/>
                  <a:pt x="645" y="1091"/>
                  <a:pt x="695" y="918"/>
                </a:cubicBezTo>
                <a:cubicBezTo>
                  <a:pt x="720" y="769"/>
                  <a:pt x="744" y="645"/>
                  <a:pt x="744" y="595"/>
                </a:cubicBezTo>
                <a:cubicBezTo>
                  <a:pt x="744" y="521"/>
                  <a:pt x="744" y="471"/>
                  <a:pt x="720" y="422"/>
                </a:cubicBezTo>
                <a:close/>
                <a:moveTo>
                  <a:pt x="273" y="0"/>
                </a:moveTo>
                <a:cubicBezTo>
                  <a:pt x="224" y="0"/>
                  <a:pt x="199" y="25"/>
                  <a:pt x="199" y="75"/>
                </a:cubicBezTo>
                <a:cubicBezTo>
                  <a:pt x="199" y="124"/>
                  <a:pt x="224" y="174"/>
                  <a:pt x="273" y="224"/>
                </a:cubicBezTo>
                <a:cubicBezTo>
                  <a:pt x="323" y="273"/>
                  <a:pt x="373" y="323"/>
                  <a:pt x="472" y="348"/>
                </a:cubicBezTo>
                <a:cubicBezTo>
                  <a:pt x="447" y="521"/>
                  <a:pt x="373" y="843"/>
                  <a:pt x="224" y="1364"/>
                </a:cubicBezTo>
                <a:cubicBezTo>
                  <a:pt x="75" y="1884"/>
                  <a:pt x="1" y="2182"/>
                  <a:pt x="1" y="2256"/>
                </a:cubicBezTo>
                <a:cubicBezTo>
                  <a:pt x="1" y="2355"/>
                  <a:pt x="50" y="2430"/>
                  <a:pt x="100" y="2504"/>
                </a:cubicBezTo>
                <a:cubicBezTo>
                  <a:pt x="149" y="2603"/>
                  <a:pt x="224" y="2628"/>
                  <a:pt x="273" y="2628"/>
                </a:cubicBezTo>
                <a:cubicBezTo>
                  <a:pt x="447" y="2628"/>
                  <a:pt x="670" y="2554"/>
                  <a:pt x="943" y="2405"/>
                </a:cubicBezTo>
                <a:cubicBezTo>
                  <a:pt x="1215" y="2281"/>
                  <a:pt x="1463" y="2108"/>
                  <a:pt x="1662" y="1884"/>
                </a:cubicBezTo>
                <a:cubicBezTo>
                  <a:pt x="1885" y="1686"/>
                  <a:pt x="1984" y="1513"/>
                  <a:pt x="1984" y="1364"/>
                </a:cubicBezTo>
                <a:cubicBezTo>
                  <a:pt x="1984" y="1116"/>
                  <a:pt x="1885" y="893"/>
                  <a:pt x="1711" y="695"/>
                </a:cubicBezTo>
                <a:cubicBezTo>
                  <a:pt x="1513" y="471"/>
                  <a:pt x="1290" y="298"/>
                  <a:pt x="1017" y="174"/>
                </a:cubicBezTo>
                <a:cubicBezTo>
                  <a:pt x="744" y="75"/>
                  <a:pt x="496" y="0"/>
                  <a:pt x="2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23"/>
          <p:cNvSpPr/>
          <p:nvPr/>
        </p:nvSpPr>
        <p:spPr>
          <a:xfrm>
            <a:off x="2874388" y="3125849"/>
            <a:ext cx="40180" cy="51393"/>
          </a:xfrm>
          <a:custGeom>
            <a:avLst/>
            <a:gdLst/>
            <a:ahLst/>
            <a:cxnLst/>
            <a:rect l="l" t="t" r="r" b="b"/>
            <a:pathLst>
              <a:path w="2009" h="2579" extrusionOk="0">
                <a:moveTo>
                  <a:pt x="1265" y="0"/>
                </a:moveTo>
                <a:cubicBezTo>
                  <a:pt x="769" y="0"/>
                  <a:pt x="496" y="50"/>
                  <a:pt x="447" y="124"/>
                </a:cubicBezTo>
                <a:cubicBezTo>
                  <a:pt x="447" y="149"/>
                  <a:pt x="422" y="198"/>
                  <a:pt x="422" y="223"/>
                </a:cubicBezTo>
                <a:cubicBezTo>
                  <a:pt x="422" y="397"/>
                  <a:pt x="397" y="645"/>
                  <a:pt x="323" y="917"/>
                </a:cubicBezTo>
                <a:cubicBezTo>
                  <a:pt x="249" y="1190"/>
                  <a:pt x="174" y="1463"/>
                  <a:pt x="100" y="1711"/>
                </a:cubicBezTo>
                <a:cubicBezTo>
                  <a:pt x="25" y="1958"/>
                  <a:pt x="1" y="2132"/>
                  <a:pt x="1" y="2231"/>
                </a:cubicBezTo>
                <a:cubicBezTo>
                  <a:pt x="1" y="2330"/>
                  <a:pt x="25" y="2405"/>
                  <a:pt x="125" y="2479"/>
                </a:cubicBezTo>
                <a:cubicBezTo>
                  <a:pt x="199" y="2553"/>
                  <a:pt x="298" y="2578"/>
                  <a:pt x="422" y="2578"/>
                </a:cubicBezTo>
                <a:cubicBezTo>
                  <a:pt x="670" y="2578"/>
                  <a:pt x="943" y="2529"/>
                  <a:pt x="1215" y="2429"/>
                </a:cubicBezTo>
                <a:cubicBezTo>
                  <a:pt x="1488" y="2355"/>
                  <a:pt x="1612" y="2256"/>
                  <a:pt x="1612" y="2157"/>
                </a:cubicBezTo>
                <a:cubicBezTo>
                  <a:pt x="1612" y="2107"/>
                  <a:pt x="1612" y="2082"/>
                  <a:pt x="1562" y="2082"/>
                </a:cubicBezTo>
                <a:cubicBezTo>
                  <a:pt x="1538" y="2082"/>
                  <a:pt x="1488" y="2107"/>
                  <a:pt x="1364" y="2132"/>
                </a:cubicBezTo>
                <a:cubicBezTo>
                  <a:pt x="1017" y="2231"/>
                  <a:pt x="720" y="2256"/>
                  <a:pt x="422" y="2256"/>
                </a:cubicBezTo>
                <a:cubicBezTo>
                  <a:pt x="397" y="2256"/>
                  <a:pt x="373" y="2256"/>
                  <a:pt x="348" y="2231"/>
                </a:cubicBezTo>
                <a:cubicBezTo>
                  <a:pt x="348" y="2231"/>
                  <a:pt x="323" y="2206"/>
                  <a:pt x="323" y="2157"/>
                </a:cubicBezTo>
                <a:cubicBezTo>
                  <a:pt x="323" y="2082"/>
                  <a:pt x="397" y="1810"/>
                  <a:pt x="521" y="1388"/>
                </a:cubicBezTo>
                <a:cubicBezTo>
                  <a:pt x="794" y="1388"/>
                  <a:pt x="1042" y="1363"/>
                  <a:pt x="1240" y="1339"/>
                </a:cubicBezTo>
                <a:cubicBezTo>
                  <a:pt x="1438" y="1289"/>
                  <a:pt x="1538" y="1215"/>
                  <a:pt x="1538" y="1140"/>
                </a:cubicBezTo>
                <a:cubicBezTo>
                  <a:pt x="1538" y="1116"/>
                  <a:pt x="1513" y="1091"/>
                  <a:pt x="1438" y="1091"/>
                </a:cubicBezTo>
                <a:cubicBezTo>
                  <a:pt x="1364" y="1091"/>
                  <a:pt x="1240" y="1091"/>
                  <a:pt x="1116" y="1116"/>
                </a:cubicBezTo>
                <a:lnTo>
                  <a:pt x="620" y="1116"/>
                </a:lnTo>
                <a:cubicBezTo>
                  <a:pt x="695" y="793"/>
                  <a:pt x="744" y="521"/>
                  <a:pt x="744" y="347"/>
                </a:cubicBezTo>
                <a:cubicBezTo>
                  <a:pt x="967" y="298"/>
                  <a:pt x="1116" y="273"/>
                  <a:pt x="1191" y="273"/>
                </a:cubicBezTo>
                <a:cubicBezTo>
                  <a:pt x="1240" y="273"/>
                  <a:pt x="1339" y="273"/>
                  <a:pt x="1488" y="248"/>
                </a:cubicBezTo>
                <a:cubicBezTo>
                  <a:pt x="1637" y="223"/>
                  <a:pt x="1761" y="223"/>
                  <a:pt x="1835" y="198"/>
                </a:cubicBezTo>
                <a:cubicBezTo>
                  <a:pt x="1959" y="174"/>
                  <a:pt x="2009" y="149"/>
                  <a:pt x="2009" y="99"/>
                </a:cubicBezTo>
                <a:cubicBezTo>
                  <a:pt x="2009" y="25"/>
                  <a:pt x="1761" y="0"/>
                  <a:pt x="12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23"/>
          <p:cNvSpPr/>
          <p:nvPr/>
        </p:nvSpPr>
        <p:spPr>
          <a:xfrm>
            <a:off x="2678548" y="3214299"/>
            <a:ext cx="42160" cy="51891"/>
          </a:xfrm>
          <a:custGeom>
            <a:avLst/>
            <a:gdLst/>
            <a:ahLst/>
            <a:cxnLst/>
            <a:rect l="l" t="t" r="r" b="b"/>
            <a:pathLst>
              <a:path w="2108" h="2604" extrusionOk="0">
                <a:moveTo>
                  <a:pt x="1339" y="298"/>
                </a:moveTo>
                <a:cubicBezTo>
                  <a:pt x="1463" y="298"/>
                  <a:pt x="1563" y="323"/>
                  <a:pt x="1637" y="372"/>
                </a:cubicBezTo>
                <a:cubicBezTo>
                  <a:pt x="1711" y="422"/>
                  <a:pt x="1761" y="496"/>
                  <a:pt x="1761" y="571"/>
                </a:cubicBezTo>
                <a:cubicBezTo>
                  <a:pt x="1761" y="620"/>
                  <a:pt x="1736" y="670"/>
                  <a:pt x="1711" y="719"/>
                </a:cubicBezTo>
                <a:cubicBezTo>
                  <a:pt x="1686" y="769"/>
                  <a:pt x="1662" y="794"/>
                  <a:pt x="1612" y="818"/>
                </a:cubicBezTo>
                <a:cubicBezTo>
                  <a:pt x="1587" y="868"/>
                  <a:pt x="1538" y="893"/>
                  <a:pt x="1463" y="918"/>
                </a:cubicBezTo>
                <a:cubicBezTo>
                  <a:pt x="1389" y="967"/>
                  <a:pt x="1290" y="1017"/>
                  <a:pt x="1166" y="1066"/>
                </a:cubicBezTo>
                <a:cubicBezTo>
                  <a:pt x="1042" y="1091"/>
                  <a:pt x="943" y="1141"/>
                  <a:pt x="893" y="1190"/>
                </a:cubicBezTo>
                <a:cubicBezTo>
                  <a:pt x="968" y="843"/>
                  <a:pt x="1017" y="645"/>
                  <a:pt x="1017" y="571"/>
                </a:cubicBezTo>
                <a:cubicBezTo>
                  <a:pt x="1017" y="496"/>
                  <a:pt x="968" y="422"/>
                  <a:pt x="918" y="347"/>
                </a:cubicBezTo>
                <a:cubicBezTo>
                  <a:pt x="1067" y="323"/>
                  <a:pt x="1215" y="298"/>
                  <a:pt x="1339" y="298"/>
                </a:cubicBezTo>
                <a:close/>
                <a:moveTo>
                  <a:pt x="844" y="1339"/>
                </a:moveTo>
                <a:cubicBezTo>
                  <a:pt x="893" y="1389"/>
                  <a:pt x="943" y="1438"/>
                  <a:pt x="1017" y="1438"/>
                </a:cubicBezTo>
                <a:cubicBezTo>
                  <a:pt x="1191" y="1438"/>
                  <a:pt x="1364" y="1463"/>
                  <a:pt x="1538" y="1513"/>
                </a:cubicBezTo>
                <a:cubicBezTo>
                  <a:pt x="1711" y="1562"/>
                  <a:pt x="1786" y="1636"/>
                  <a:pt x="1786" y="1711"/>
                </a:cubicBezTo>
                <a:cubicBezTo>
                  <a:pt x="1786" y="1785"/>
                  <a:pt x="1711" y="1884"/>
                  <a:pt x="1587" y="1984"/>
                </a:cubicBezTo>
                <a:cubicBezTo>
                  <a:pt x="1463" y="2083"/>
                  <a:pt x="1290" y="2157"/>
                  <a:pt x="1092" y="2207"/>
                </a:cubicBezTo>
                <a:cubicBezTo>
                  <a:pt x="893" y="2256"/>
                  <a:pt x="720" y="2306"/>
                  <a:pt x="546" y="2306"/>
                </a:cubicBezTo>
                <a:cubicBezTo>
                  <a:pt x="596" y="2256"/>
                  <a:pt x="695" y="1934"/>
                  <a:pt x="844" y="1339"/>
                </a:cubicBezTo>
                <a:close/>
                <a:moveTo>
                  <a:pt x="1017" y="0"/>
                </a:moveTo>
                <a:cubicBezTo>
                  <a:pt x="868" y="0"/>
                  <a:pt x="744" y="25"/>
                  <a:pt x="621" y="50"/>
                </a:cubicBezTo>
                <a:cubicBezTo>
                  <a:pt x="521" y="75"/>
                  <a:pt x="472" y="124"/>
                  <a:pt x="472" y="149"/>
                </a:cubicBezTo>
                <a:cubicBezTo>
                  <a:pt x="472" y="199"/>
                  <a:pt x="497" y="248"/>
                  <a:pt x="546" y="298"/>
                </a:cubicBezTo>
                <a:cubicBezTo>
                  <a:pt x="596" y="347"/>
                  <a:pt x="645" y="372"/>
                  <a:pt x="670" y="372"/>
                </a:cubicBezTo>
                <a:lnTo>
                  <a:pt x="720" y="372"/>
                </a:lnTo>
                <a:cubicBezTo>
                  <a:pt x="695" y="694"/>
                  <a:pt x="621" y="1141"/>
                  <a:pt x="422" y="1711"/>
                </a:cubicBezTo>
                <a:cubicBezTo>
                  <a:pt x="373" y="1909"/>
                  <a:pt x="348" y="2033"/>
                  <a:pt x="348" y="2083"/>
                </a:cubicBezTo>
                <a:cubicBezTo>
                  <a:pt x="348" y="2107"/>
                  <a:pt x="348" y="2157"/>
                  <a:pt x="373" y="2207"/>
                </a:cubicBezTo>
                <a:cubicBezTo>
                  <a:pt x="422" y="2256"/>
                  <a:pt x="447" y="2281"/>
                  <a:pt x="497" y="2306"/>
                </a:cubicBezTo>
                <a:cubicBezTo>
                  <a:pt x="397" y="2306"/>
                  <a:pt x="298" y="2281"/>
                  <a:pt x="199" y="2231"/>
                </a:cubicBezTo>
                <a:cubicBezTo>
                  <a:pt x="125" y="2157"/>
                  <a:pt x="75" y="2132"/>
                  <a:pt x="50" y="2132"/>
                </a:cubicBezTo>
                <a:cubicBezTo>
                  <a:pt x="26" y="2132"/>
                  <a:pt x="1" y="2182"/>
                  <a:pt x="1" y="2256"/>
                </a:cubicBezTo>
                <a:cubicBezTo>
                  <a:pt x="1" y="2306"/>
                  <a:pt x="50" y="2380"/>
                  <a:pt x="174" y="2479"/>
                </a:cubicBezTo>
                <a:cubicBezTo>
                  <a:pt x="273" y="2554"/>
                  <a:pt x="422" y="2603"/>
                  <a:pt x="571" y="2603"/>
                </a:cubicBezTo>
                <a:cubicBezTo>
                  <a:pt x="819" y="2603"/>
                  <a:pt x="1067" y="2554"/>
                  <a:pt x="1290" y="2479"/>
                </a:cubicBezTo>
                <a:cubicBezTo>
                  <a:pt x="1538" y="2380"/>
                  <a:pt x="1736" y="2281"/>
                  <a:pt x="1885" y="2132"/>
                </a:cubicBezTo>
                <a:cubicBezTo>
                  <a:pt x="2034" y="2008"/>
                  <a:pt x="2108" y="1860"/>
                  <a:pt x="2108" y="1711"/>
                </a:cubicBezTo>
                <a:cubicBezTo>
                  <a:pt x="2108" y="1587"/>
                  <a:pt x="2034" y="1488"/>
                  <a:pt x="1910" y="1413"/>
                </a:cubicBezTo>
                <a:cubicBezTo>
                  <a:pt x="1786" y="1314"/>
                  <a:pt x="1612" y="1265"/>
                  <a:pt x="1389" y="1265"/>
                </a:cubicBezTo>
                <a:lnTo>
                  <a:pt x="1364" y="1240"/>
                </a:lnTo>
                <a:cubicBezTo>
                  <a:pt x="1612" y="1165"/>
                  <a:pt x="1786" y="1066"/>
                  <a:pt x="1910" y="967"/>
                </a:cubicBezTo>
                <a:cubicBezTo>
                  <a:pt x="2034" y="843"/>
                  <a:pt x="2108" y="694"/>
                  <a:pt x="2108" y="546"/>
                </a:cubicBezTo>
                <a:cubicBezTo>
                  <a:pt x="2108" y="372"/>
                  <a:pt x="2009" y="223"/>
                  <a:pt x="1810" y="149"/>
                </a:cubicBezTo>
                <a:cubicBezTo>
                  <a:pt x="1637" y="50"/>
                  <a:pt x="1364" y="0"/>
                  <a:pt x="101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23"/>
          <p:cNvSpPr/>
          <p:nvPr/>
        </p:nvSpPr>
        <p:spPr>
          <a:xfrm>
            <a:off x="2729628" y="3213800"/>
            <a:ext cx="39680" cy="52389"/>
          </a:xfrm>
          <a:custGeom>
            <a:avLst/>
            <a:gdLst/>
            <a:ahLst/>
            <a:cxnLst/>
            <a:rect l="l" t="t" r="r" b="b"/>
            <a:pathLst>
              <a:path w="1984" h="2629" extrusionOk="0">
                <a:moveTo>
                  <a:pt x="1289" y="323"/>
                </a:moveTo>
                <a:cubicBezTo>
                  <a:pt x="1388" y="323"/>
                  <a:pt x="1463" y="372"/>
                  <a:pt x="1537" y="496"/>
                </a:cubicBezTo>
                <a:cubicBezTo>
                  <a:pt x="1611" y="620"/>
                  <a:pt x="1661" y="769"/>
                  <a:pt x="1661" y="967"/>
                </a:cubicBezTo>
                <a:cubicBezTo>
                  <a:pt x="1661" y="1141"/>
                  <a:pt x="1587" y="1364"/>
                  <a:pt x="1463" y="1562"/>
                </a:cubicBezTo>
                <a:cubicBezTo>
                  <a:pt x="1364" y="1785"/>
                  <a:pt x="1215" y="1959"/>
                  <a:pt x="1066" y="2108"/>
                </a:cubicBezTo>
                <a:cubicBezTo>
                  <a:pt x="893" y="2256"/>
                  <a:pt x="744" y="2331"/>
                  <a:pt x="620" y="2331"/>
                </a:cubicBezTo>
                <a:cubicBezTo>
                  <a:pt x="545" y="2331"/>
                  <a:pt x="471" y="2281"/>
                  <a:pt x="422" y="2207"/>
                </a:cubicBezTo>
                <a:cubicBezTo>
                  <a:pt x="347" y="2108"/>
                  <a:pt x="322" y="2009"/>
                  <a:pt x="322" y="1860"/>
                </a:cubicBezTo>
                <a:cubicBezTo>
                  <a:pt x="322" y="1637"/>
                  <a:pt x="397" y="1389"/>
                  <a:pt x="496" y="1141"/>
                </a:cubicBezTo>
                <a:cubicBezTo>
                  <a:pt x="620" y="893"/>
                  <a:pt x="769" y="695"/>
                  <a:pt x="917" y="546"/>
                </a:cubicBezTo>
                <a:cubicBezTo>
                  <a:pt x="1066" y="397"/>
                  <a:pt x="1190" y="323"/>
                  <a:pt x="1289" y="323"/>
                </a:cubicBezTo>
                <a:close/>
                <a:moveTo>
                  <a:pt x="1264" y="1"/>
                </a:moveTo>
                <a:cubicBezTo>
                  <a:pt x="1140" y="1"/>
                  <a:pt x="992" y="50"/>
                  <a:pt x="843" y="174"/>
                </a:cubicBezTo>
                <a:cubicBezTo>
                  <a:pt x="694" y="273"/>
                  <a:pt x="545" y="422"/>
                  <a:pt x="422" y="596"/>
                </a:cubicBezTo>
                <a:cubicBezTo>
                  <a:pt x="298" y="769"/>
                  <a:pt x="198" y="967"/>
                  <a:pt x="124" y="1190"/>
                </a:cubicBezTo>
                <a:cubicBezTo>
                  <a:pt x="25" y="1438"/>
                  <a:pt x="0" y="1661"/>
                  <a:pt x="0" y="1885"/>
                </a:cubicBezTo>
                <a:cubicBezTo>
                  <a:pt x="0" y="2058"/>
                  <a:pt x="50" y="2207"/>
                  <a:pt x="174" y="2380"/>
                </a:cubicBezTo>
                <a:cubicBezTo>
                  <a:pt x="298" y="2529"/>
                  <a:pt x="446" y="2628"/>
                  <a:pt x="595" y="2628"/>
                </a:cubicBezTo>
                <a:cubicBezTo>
                  <a:pt x="818" y="2628"/>
                  <a:pt x="1041" y="2529"/>
                  <a:pt x="1264" y="2356"/>
                </a:cubicBezTo>
                <a:cubicBezTo>
                  <a:pt x="1487" y="2157"/>
                  <a:pt x="1661" y="1934"/>
                  <a:pt x="1785" y="1686"/>
                </a:cubicBezTo>
                <a:cubicBezTo>
                  <a:pt x="1934" y="1414"/>
                  <a:pt x="1983" y="1166"/>
                  <a:pt x="1983" y="918"/>
                </a:cubicBezTo>
                <a:cubicBezTo>
                  <a:pt x="1983" y="695"/>
                  <a:pt x="1934" y="472"/>
                  <a:pt x="1785" y="273"/>
                </a:cubicBezTo>
                <a:cubicBezTo>
                  <a:pt x="1636" y="100"/>
                  <a:pt x="1463" y="1"/>
                  <a:pt x="126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23"/>
          <p:cNvSpPr/>
          <p:nvPr/>
        </p:nvSpPr>
        <p:spPr>
          <a:xfrm>
            <a:off x="2774728" y="3213800"/>
            <a:ext cx="44160" cy="52389"/>
          </a:xfrm>
          <a:custGeom>
            <a:avLst/>
            <a:gdLst/>
            <a:ahLst/>
            <a:cxnLst/>
            <a:rect l="l" t="t" r="r" b="b"/>
            <a:pathLst>
              <a:path w="2208" h="2629" extrusionOk="0">
                <a:moveTo>
                  <a:pt x="571" y="1"/>
                </a:moveTo>
                <a:cubicBezTo>
                  <a:pt x="522" y="1"/>
                  <a:pt x="497" y="50"/>
                  <a:pt x="497" y="125"/>
                </a:cubicBezTo>
                <a:cubicBezTo>
                  <a:pt x="497" y="273"/>
                  <a:pt x="422" y="670"/>
                  <a:pt x="249" y="1314"/>
                </a:cubicBezTo>
                <a:cubicBezTo>
                  <a:pt x="100" y="1959"/>
                  <a:pt x="1" y="2306"/>
                  <a:pt x="1" y="2356"/>
                </a:cubicBezTo>
                <a:cubicBezTo>
                  <a:pt x="1" y="2430"/>
                  <a:pt x="26" y="2480"/>
                  <a:pt x="75" y="2529"/>
                </a:cubicBezTo>
                <a:cubicBezTo>
                  <a:pt x="125" y="2603"/>
                  <a:pt x="174" y="2628"/>
                  <a:pt x="199" y="2628"/>
                </a:cubicBezTo>
                <a:cubicBezTo>
                  <a:pt x="224" y="2628"/>
                  <a:pt x="249" y="2579"/>
                  <a:pt x="274" y="2480"/>
                </a:cubicBezTo>
                <a:cubicBezTo>
                  <a:pt x="298" y="2380"/>
                  <a:pt x="373" y="2132"/>
                  <a:pt x="447" y="1785"/>
                </a:cubicBezTo>
                <a:cubicBezTo>
                  <a:pt x="546" y="1414"/>
                  <a:pt x="621" y="1091"/>
                  <a:pt x="695" y="794"/>
                </a:cubicBezTo>
                <a:cubicBezTo>
                  <a:pt x="1067" y="1736"/>
                  <a:pt x="1290" y="2281"/>
                  <a:pt x="1364" y="2455"/>
                </a:cubicBezTo>
                <a:cubicBezTo>
                  <a:pt x="1389" y="2504"/>
                  <a:pt x="1414" y="2529"/>
                  <a:pt x="1464" y="2579"/>
                </a:cubicBezTo>
                <a:cubicBezTo>
                  <a:pt x="1488" y="2603"/>
                  <a:pt x="1538" y="2628"/>
                  <a:pt x="1563" y="2628"/>
                </a:cubicBezTo>
                <a:cubicBezTo>
                  <a:pt x="1662" y="2628"/>
                  <a:pt x="1761" y="2455"/>
                  <a:pt x="1860" y="2132"/>
                </a:cubicBezTo>
                <a:cubicBezTo>
                  <a:pt x="1959" y="1810"/>
                  <a:pt x="2058" y="1463"/>
                  <a:pt x="2108" y="1091"/>
                </a:cubicBezTo>
                <a:cubicBezTo>
                  <a:pt x="2182" y="719"/>
                  <a:pt x="2207" y="447"/>
                  <a:pt x="2207" y="224"/>
                </a:cubicBezTo>
                <a:cubicBezTo>
                  <a:pt x="2207" y="199"/>
                  <a:pt x="2182" y="149"/>
                  <a:pt x="2133" y="75"/>
                </a:cubicBezTo>
                <a:cubicBezTo>
                  <a:pt x="2083" y="25"/>
                  <a:pt x="2034" y="1"/>
                  <a:pt x="1984" y="1"/>
                </a:cubicBezTo>
                <a:cubicBezTo>
                  <a:pt x="1935" y="1"/>
                  <a:pt x="1910" y="50"/>
                  <a:pt x="1910" y="149"/>
                </a:cubicBezTo>
                <a:cubicBezTo>
                  <a:pt x="1910" y="174"/>
                  <a:pt x="1885" y="323"/>
                  <a:pt x="1860" y="596"/>
                </a:cubicBezTo>
                <a:cubicBezTo>
                  <a:pt x="1811" y="1190"/>
                  <a:pt x="1711" y="1711"/>
                  <a:pt x="1538" y="2132"/>
                </a:cubicBezTo>
                <a:cubicBezTo>
                  <a:pt x="1439" y="1885"/>
                  <a:pt x="1191" y="1265"/>
                  <a:pt x="794" y="224"/>
                </a:cubicBezTo>
                <a:cubicBezTo>
                  <a:pt x="769" y="174"/>
                  <a:pt x="720" y="125"/>
                  <a:pt x="670" y="75"/>
                </a:cubicBezTo>
                <a:cubicBezTo>
                  <a:pt x="621" y="25"/>
                  <a:pt x="596" y="1"/>
                  <a:pt x="57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23"/>
          <p:cNvSpPr/>
          <p:nvPr/>
        </p:nvSpPr>
        <p:spPr>
          <a:xfrm>
            <a:off x="2827288" y="3213800"/>
            <a:ext cx="39680" cy="52389"/>
          </a:xfrm>
          <a:custGeom>
            <a:avLst/>
            <a:gdLst/>
            <a:ahLst/>
            <a:cxnLst/>
            <a:rect l="l" t="t" r="r" b="b"/>
            <a:pathLst>
              <a:path w="1984" h="2629" extrusionOk="0">
                <a:moveTo>
                  <a:pt x="720" y="422"/>
                </a:moveTo>
                <a:lnTo>
                  <a:pt x="720" y="422"/>
                </a:lnTo>
                <a:cubicBezTo>
                  <a:pt x="967" y="496"/>
                  <a:pt x="1191" y="645"/>
                  <a:pt x="1364" y="819"/>
                </a:cubicBezTo>
                <a:cubicBezTo>
                  <a:pt x="1538" y="992"/>
                  <a:pt x="1637" y="1166"/>
                  <a:pt x="1637" y="1314"/>
                </a:cubicBezTo>
                <a:cubicBezTo>
                  <a:pt x="1637" y="1389"/>
                  <a:pt x="1562" y="1513"/>
                  <a:pt x="1414" y="1661"/>
                </a:cubicBezTo>
                <a:cubicBezTo>
                  <a:pt x="1290" y="1810"/>
                  <a:pt x="1116" y="1934"/>
                  <a:pt x="893" y="2083"/>
                </a:cubicBezTo>
                <a:cubicBezTo>
                  <a:pt x="695" y="2207"/>
                  <a:pt x="496" y="2281"/>
                  <a:pt x="323" y="2306"/>
                </a:cubicBezTo>
                <a:cubicBezTo>
                  <a:pt x="348" y="2108"/>
                  <a:pt x="397" y="1909"/>
                  <a:pt x="447" y="1761"/>
                </a:cubicBezTo>
                <a:cubicBezTo>
                  <a:pt x="546" y="1364"/>
                  <a:pt x="620" y="1091"/>
                  <a:pt x="670" y="918"/>
                </a:cubicBezTo>
                <a:cubicBezTo>
                  <a:pt x="720" y="769"/>
                  <a:pt x="744" y="645"/>
                  <a:pt x="744" y="596"/>
                </a:cubicBezTo>
                <a:cubicBezTo>
                  <a:pt x="744" y="521"/>
                  <a:pt x="744" y="472"/>
                  <a:pt x="720" y="422"/>
                </a:cubicBezTo>
                <a:close/>
                <a:moveTo>
                  <a:pt x="273" y="1"/>
                </a:moveTo>
                <a:cubicBezTo>
                  <a:pt x="224" y="1"/>
                  <a:pt x="199" y="25"/>
                  <a:pt x="199" y="75"/>
                </a:cubicBezTo>
                <a:cubicBezTo>
                  <a:pt x="199" y="125"/>
                  <a:pt x="224" y="174"/>
                  <a:pt x="273" y="224"/>
                </a:cubicBezTo>
                <a:cubicBezTo>
                  <a:pt x="298" y="273"/>
                  <a:pt x="373" y="323"/>
                  <a:pt x="447" y="348"/>
                </a:cubicBezTo>
                <a:cubicBezTo>
                  <a:pt x="447" y="521"/>
                  <a:pt x="373" y="843"/>
                  <a:pt x="224" y="1364"/>
                </a:cubicBezTo>
                <a:cubicBezTo>
                  <a:pt x="75" y="1885"/>
                  <a:pt x="1" y="2182"/>
                  <a:pt x="1" y="2256"/>
                </a:cubicBezTo>
                <a:cubicBezTo>
                  <a:pt x="1" y="2356"/>
                  <a:pt x="25" y="2430"/>
                  <a:pt x="100" y="2504"/>
                </a:cubicBezTo>
                <a:cubicBezTo>
                  <a:pt x="149" y="2603"/>
                  <a:pt x="199" y="2628"/>
                  <a:pt x="249" y="2628"/>
                </a:cubicBezTo>
                <a:cubicBezTo>
                  <a:pt x="447" y="2628"/>
                  <a:pt x="670" y="2554"/>
                  <a:pt x="943" y="2405"/>
                </a:cubicBezTo>
                <a:cubicBezTo>
                  <a:pt x="1215" y="2281"/>
                  <a:pt x="1463" y="2083"/>
                  <a:pt x="1662" y="1885"/>
                </a:cubicBezTo>
                <a:cubicBezTo>
                  <a:pt x="1885" y="1686"/>
                  <a:pt x="1984" y="1513"/>
                  <a:pt x="1984" y="1364"/>
                </a:cubicBezTo>
                <a:cubicBezTo>
                  <a:pt x="1984" y="1116"/>
                  <a:pt x="1885" y="893"/>
                  <a:pt x="1686" y="695"/>
                </a:cubicBezTo>
                <a:cubicBezTo>
                  <a:pt x="1513" y="472"/>
                  <a:pt x="1265" y="298"/>
                  <a:pt x="1017" y="174"/>
                </a:cubicBezTo>
                <a:cubicBezTo>
                  <a:pt x="744" y="75"/>
                  <a:pt x="496" y="1"/>
                  <a:pt x="27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23"/>
          <p:cNvSpPr/>
          <p:nvPr/>
        </p:nvSpPr>
        <p:spPr>
          <a:xfrm>
            <a:off x="6783227" y="3268162"/>
            <a:ext cx="51080" cy="46949"/>
          </a:xfrm>
          <a:custGeom>
            <a:avLst/>
            <a:gdLst/>
            <a:ahLst/>
            <a:cxnLst/>
            <a:rect l="l" t="t" r="r" b="b"/>
            <a:pathLst>
              <a:path w="2554" h="2356" extrusionOk="0">
                <a:moveTo>
                  <a:pt x="1240" y="0"/>
                </a:moveTo>
                <a:cubicBezTo>
                  <a:pt x="1165" y="0"/>
                  <a:pt x="1140" y="50"/>
                  <a:pt x="1140" y="149"/>
                </a:cubicBezTo>
                <a:cubicBezTo>
                  <a:pt x="1116" y="471"/>
                  <a:pt x="1091" y="744"/>
                  <a:pt x="1066" y="992"/>
                </a:cubicBezTo>
                <a:lnTo>
                  <a:pt x="124" y="992"/>
                </a:lnTo>
                <a:cubicBezTo>
                  <a:pt x="50" y="992"/>
                  <a:pt x="0" y="1042"/>
                  <a:pt x="0" y="1091"/>
                </a:cubicBezTo>
                <a:cubicBezTo>
                  <a:pt x="0" y="1166"/>
                  <a:pt x="25" y="1215"/>
                  <a:pt x="99" y="1289"/>
                </a:cubicBezTo>
                <a:cubicBezTo>
                  <a:pt x="149" y="1364"/>
                  <a:pt x="223" y="1389"/>
                  <a:pt x="298" y="1389"/>
                </a:cubicBezTo>
                <a:cubicBezTo>
                  <a:pt x="496" y="1389"/>
                  <a:pt x="744" y="1364"/>
                  <a:pt x="1016" y="1364"/>
                </a:cubicBezTo>
                <a:cubicBezTo>
                  <a:pt x="992" y="1463"/>
                  <a:pt x="967" y="1587"/>
                  <a:pt x="942" y="1711"/>
                </a:cubicBezTo>
                <a:lnTo>
                  <a:pt x="893" y="1959"/>
                </a:lnTo>
                <a:cubicBezTo>
                  <a:pt x="893" y="2008"/>
                  <a:pt x="893" y="2058"/>
                  <a:pt x="893" y="2108"/>
                </a:cubicBezTo>
                <a:cubicBezTo>
                  <a:pt x="893" y="2157"/>
                  <a:pt x="917" y="2207"/>
                  <a:pt x="967" y="2281"/>
                </a:cubicBezTo>
                <a:cubicBezTo>
                  <a:pt x="1016" y="2331"/>
                  <a:pt x="1066" y="2355"/>
                  <a:pt x="1116" y="2355"/>
                </a:cubicBezTo>
                <a:cubicBezTo>
                  <a:pt x="1140" y="2355"/>
                  <a:pt x="1165" y="2331"/>
                  <a:pt x="1190" y="2256"/>
                </a:cubicBezTo>
                <a:cubicBezTo>
                  <a:pt x="1215" y="2182"/>
                  <a:pt x="1289" y="1884"/>
                  <a:pt x="1388" y="1314"/>
                </a:cubicBezTo>
                <a:cubicBezTo>
                  <a:pt x="2182" y="1240"/>
                  <a:pt x="2553" y="1141"/>
                  <a:pt x="2553" y="992"/>
                </a:cubicBezTo>
                <a:cubicBezTo>
                  <a:pt x="2553" y="942"/>
                  <a:pt x="2454" y="893"/>
                  <a:pt x="2231" y="893"/>
                </a:cubicBezTo>
                <a:cubicBezTo>
                  <a:pt x="2182" y="893"/>
                  <a:pt x="1909" y="918"/>
                  <a:pt x="1487" y="967"/>
                </a:cubicBezTo>
                <a:cubicBezTo>
                  <a:pt x="1562" y="620"/>
                  <a:pt x="1587" y="422"/>
                  <a:pt x="1587" y="372"/>
                </a:cubicBezTo>
                <a:cubicBezTo>
                  <a:pt x="1587" y="298"/>
                  <a:pt x="1537" y="224"/>
                  <a:pt x="1463" y="124"/>
                </a:cubicBezTo>
                <a:cubicBezTo>
                  <a:pt x="1364" y="50"/>
                  <a:pt x="1289" y="0"/>
                  <a:pt x="124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23"/>
          <p:cNvSpPr/>
          <p:nvPr/>
        </p:nvSpPr>
        <p:spPr>
          <a:xfrm>
            <a:off x="6877908" y="3254826"/>
            <a:ext cx="61500" cy="65223"/>
          </a:xfrm>
          <a:custGeom>
            <a:avLst/>
            <a:gdLst/>
            <a:ahLst/>
            <a:cxnLst/>
            <a:rect l="l" t="t" r="r" b="b"/>
            <a:pathLst>
              <a:path w="3075" h="3273" extrusionOk="0">
                <a:moveTo>
                  <a:pt x="1984" y="0"/>
                </a:moveTo>
                <a:cubicBezTo>
                  <a:pt x="1835" y="0"/>
                  <a:pt x="1761" y="50"/>
                  <a:pt x="1761" y="149"/>
                </a:cubicBezTo>
                <a:cubicBezTo>
                  <a:pt x="1761" y="198"/>
                  <a:pt x="1786" y="273"/>
                  <a:pt x="1860" y="322"/>
                </a:cubicBezTo>
                <a:cubicBezTo>
                  <a:pt x="1934" y="397"/>
                  <a:pt x="2034" y="446"/>
                  <a:pt x="2133" y="446"/>
                </a:cubicBezTo>
                <a:cubicBezTo>
                  <a:pt x="2232" y="446"/>
                  <a:pt x="2331" y="496"/>
                  <a:pt x="2405" y="595"/>
                </a:cubicBezTo>
                <a:cubicBezTo>
                  <a:pt x="2579" y="793"/>
                  <a:pt x="2678" y="1091"/>
                  <a:pt x="2678" y="1463"/>
                </a:cubicBezTo>
                <a:cubicBezTo>
                  <a:pt x="2678" y="1810"/>
                  <a:pt x="2604" y="2132"/>
                  <a:pt x="2480" y="2405"/>
                </a:cubicBezTo>
                <a:cubicBezTo>
                  <a:pt x="2356" y="2677"/>
                  <a:pt x="2182" y="2826"/>
                  <a:pt x="2009" y="2826"/>
                </a:cubicBezTo>
                <a:cubicBezTo>
                  <a:pt x="1934" y="2826"/>
                  <a:pt x="1885" y="2752"/>
                  <a:pt x="1835" y="2603"/>
                </a:cubicBezTo>
                <a:cubicBezTo>
                  <a:pt x="1786" y="2454"/>
                  <a:pt x="1761" y="2306"/>
                  <a:pt x="1736" y="2132"/>
                </a:cubicBezTo>
                <a:cubicBezTo>
                  <a:pt x="1711" y="1661"/>
                  <a:pt x="1637" y="1438"/>
                  <a:pt x="1538" y="1438"/>
                </a:cubicBezTo>
                <a:cubicBezTo>
                  <a:pt x="1414" y="1438"/>
                  <a:pt x="1265" y="1562"/>
                  <a:pt x="1017" y="1835"/>
                </a:cubicBezTo>
                <a:cubicBezTo>
                  <a:pt x="769" y="2107"/>
                  <a:pt x="571" y="2405"/>
                  <a:pt x="373" y="2727"/>
                </a:cubicBezTo>
                <a:cubicBezTo>
                  <a:pt x="398" y="2380"/>
                  <a:pt x="472" y="1934"/>
                  <a:pt x="571" y="1339"/>
                </a:cubicBezTo>
                <a:cubicBezTo>
                  <a:pt x="670" y="744"/>
                  <a:pt x="720" y="422"/>
                  <a:pt x="720" y="372"/>
                </a:cubicBezTo>
                <a:cubicBezTo>
                  <a:pt x="720" y="298"/>
                  <a:pt x="670" y="223"/>
                  <a:pt x="596" y="124"/>
                </a:cubicBezTo>
                <a:cubicBezTo>
                  <a:pt x="497" y="50"/>
                  <a:pt x="422" y="25"/>
                  <a:pt x="348" y="25"/>
                </a:cubicBezTo>
                <a:cubicBezTo>
                  <a:pt x="274" y="25"/>
                  <a:pt x="249" y="74"/>
                  <a:pt x="249" y="198"/>
                </a:cubicBezTo>
                <a:cubicBezTo>
                  <a:pt x="249" y="545"/>
                  <a:pt x="199" y="1041"/>
                  <a:pt x="125" y="1686"/>
                </a:cubicBezTo>
                <a:cubicBezTo>
                  <a:pt x="50" y="2330"/>
                  <a:pt x="1" y="2727"/>
                  <a:pt x="1" y="2851"/>
                </a:cubicBezTo>
                <a:cubicBezTo>
                  <a:pt x="1" y="2975"/>
                  <a:pt x="26" y="3074"/>
                  <a:pt x="100" y="3148"/>
                </a:cubicBezTo>
                <a:cubicBezTo>
                  <a:pt x="150" y="3223"/>
                  <a:pt x="224" y="3272"/>
                  <a:pt x="274" y="3272"/>
                </a:cubicBezTo>
                <a:cubicBezTo>
                  <a:pt x="398" y="3272"/>
                  <a:pt x="621" y="3049"/>
                  <a:pt x="943" y="2603"/>
                </a:cubicBezTo>
                <a:cubicBezTo>
                  <a:pt x="1116" y="2355"/>
                  <a:pt x="1265" y="2157"/>
                  <a:pt x="1389" y="1983"/>
                </a:cubicBezTo>
                <a:cubicBezTo>
                  <a:pt x="1414" y="2380"/>
                  <a:pt x="1488" y="2702"/>
                  <a:pt x="1563" y="2925"/>
                </a:cubicBezTo>
                <a:cubicBezTo>
                  <a:pt x="1662" y="3148"/>
                  <a:pt x="1811" y="3272"/>
                  <a:pt x="2009" y="3272"/>
                </a:cubicBezTo>
                <a:cubicBezTo>
                  <a:pt x="2282" y="3272"/>
                  <a:pt x="2529" y="3074"/>
                  <a:pt x="2753" y="2727"/>
                </a:cubicBezTo>
                <a:cubicBezTo>
                  <a:pt x="2976" y="2355"/>
                  <a:pt x="3075" y="1958"/>
                  <a:pt x="3075" y="1537"/>
                </a:cubicBezTo>
                <a:cubicBezTo>
                  <a:pt x="3075" y="1091"/>
                  <a:pt x="2976" y="744"/>
                  <a:pt x="2802" y="446"/>
                </a:cubicBezTo>
                <a:cubicBezTo>
                  <a:pt x="2604" y="149"/>
                  <a:pt x="2331" y="0"/>
                  <a:pt x="1984" y="0"/>
                </a:cubicBezTo>
                <a:close/>
              </a:path>
            </a:pathLst>
          </a:custGeom>
          <a:solidFill>
            <a:srgbClr val="3FA9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23"/>
          <p:cNvSpPr/>
          <p:nvPr/>
        </p:nvSpPr>
        <p:spPr>
          <a:xfrm>
            <a:off x="6947827" y="3253829"/>
            <a:ext cx="48600" cy="66219"/>
          </a:xfrm>
          <a:custGeom>
            <a:avLst/>
            <a:gdLst/>
            <a:ahLst/>
            <a:cxnLst/>
            <a:rect l="l" t="t" r="r" b="b"/>
            <a:pathLst>
              <a:path w="2430" h="3323" extrusionOk="0">
                <a:moveTo>
                  <a:pt x="1438" y="472"/>
                </a:moveTo>
                <a:cubicBezTo>
                  <a:pt x="1488" y="744"/>
                  <a:pt x="1537" y="1141"/>
                  <a:pt x="1612" y="1661"/>
                </a:cubicBezTo>
                <a:cubicBezTo>
                  <a:pt x="1364" y="1711"/>
                  <a:pt x="1116" y="1761"/>
                  <a:pt x="893" y="1810"/>
                </a:cubicBezTo>
                <a:cubicBezTo>
                  <a:pt x="1116" y="1240"/>
                  <a:pt x="1289" y="794"/>
                  <a:pt x="1438" y="472"/>
                </a:cubicBezTo>
                <a:close/>
                <a:moveTo>
                  <a:pt x="1537" y="1"/>
                </a:moveTo>
                <a:cubicBezTo>
                  <a:pt x="1463" y="1"/>
                  <a:pt x="1388" y="50"/>
                  <a:pt x="1289" y="100"/>
                </a:cubicBezTo>
                <a:cubicBezTo>
                  <a:pt x="1215" y="174"/>
                  <a:pt x="1141" y="224"/>
                  <a:pt x="1116" y="323"/>
                </a:cubicBezTo>
                <a:cubicBezTo>
                  <a:pt x="1091" y="397"/>
                  <a:pt x="992" y="595"/>
                  <a:pt x="868" y="918"/>
                </a:cubicBezTo>
                <a:cubicBezTo>
                  <a:pt x="744" y="1215"/>
                  <a:pt x="645" y="1463"/>
                  <a:pt x="570" y="1637"/>
                </a:cubicBezTo>
                <a:cubicBezTo>
                  <a:pt x="546" y="1711"/>
                  <a:pt x="496" y="1810"/>
                  <a:pt x="446" y="1934"/>
                </a:cubicBezTo>
                <a:cubicBezTo>
                  <a:pt x="149" y="2033"/>
                  <a:pt x="0" y="2108"/>
                  <a:pt x="0" y="2182"/>
                </a:cubicBezTo>
                <a:cubicBezTo>
                  <a:pt x="0" y="2232"/>
                  <a:pt x="25" y="2281"/>
                  <a:pt x="75" y="2331"/>
                </a:cubicBezTo>
                <a:cubicBezTo>
                  <a:pt x="124" y="2356"/>
                  <a:pt x="174" y="2380"/>
                  <a:pt x="223" y="2380"/>
                </a:cubicBezTo>
                <a:lnTo>
                  <a:pt x="273" y="2380"/>
                </a:lnTo>
                <a:cubicBezTo>
                  <a:pt x="99" y="2802"/>
                  <a:pt x="0" y="3025"/>
                  <a:pt x="0" y="3050"/>
                </a:cubicBezTo>
                <a:cubicBezTo>
                  <a:pt x="0" y="3124"/>
                  <a:pt x="25" y="3174"/>
                  <a:pt x="75" y="3248"/>
                </a:cubicBezTo>
                <a:cubicBezTo>
                  <a:pt x="149" y="3298"/>
                  <a:pt x="199" y="3322"/>
                  <a:pt x="248" y="3322"/>
                </a:cubicBezTo>
                <a:cubicBezTo>
                  <a:pt x="298" y="3322"/>
                  <a:pt x="446" y="2975"/>
                  <a:pt x="719" y="2256"/>
                </a:cubicBezTo>
                <a:cubicBezTo>
                  <a:pt x="967" y="2207"/>
                  <a:pt x="1141" y="2157"/>
                  <a:pt x="1240" y="2132"/>
                </a:cubicBezTo>
                <a:cubicBezTo>
                  <a:pt x="1364" y="2083"/>
                  <a:pt x="1488" y="2058"/>
                  <a:pt x="1636" y="2008"/>
                </a:cubicBezTo>
                <a:cubicBezTo>
                  <a:pt x="1661" y="2306"/>
                  <a:pt x="1686" y="2603"/>
                  <a:pt x="1711" y="2901"/>
                </a:cubicBezTo>
                <a:cubicBezTo>
                  <a:pt x="1711" y="3050"/>
                  <a:pt x="1736" y="3174"/>
                  <a:pt x="1785" y="3223"/>
                </a:cubicBezTo>
                <a:cubicBezTo>
                  <a:pt x="1810" y="3298"/>
                  <a:pt x="1859" y="3322"/>
                  <a:pt x="1909" y="3322"/>
                </a:cubicBezTo>
                <a:cubicBezTo>
                  <a:pt x="2008" y="3322"/>
                  <a:pt x="2058" y="3124"/>
                  <a:pt x="2058" y="2752"/>
                </a:cubicBezTo>
                <a:cubicBezTo>
                  <a:pt x="2058" y="2529"/>
                  <a:pt x="2033" y="2232"/>
                  <a:pt x="2008" y="1909"/>
                </a:cubicBezTo>
                <a:cubicBezTo>
                  <a:pt x="2281" y="1835"/>
                  <a:pt x="2430" y="1785"/>
                  <a:pt x="2430" y="1711"/>
                </a:cubicBezTo>
                <a:cubicBezTo>
                  <a:pt x="2430" y="1637"/>
                  <a:pt x="2355" y="1587"/>
                  <a:pt x="2207" y="1587"/>
                </a:cubicBezTo>
                <a:cubicBezTo>
                  <a:pt x="2157" y="1587"/>
                  <a:pt x="2083" y="1612"/>
                  <a:pt x="1983" y="1612"/>
                </a:cubicBezTo>
                <a:cubicBezTo>
                  <a:pt x="1934" y="1166"/>
                  <a:pt x="1884" y="769"/>
                  <a:pt x="1810" y="472"/>
                </a:cubicBezTo>
                <a:cubicBezTo>
                  <a:pt x="1736" y="174"/>
                  <a:pt x="1636" y="1"/>
                  <a:pt x="1537" y="1"/>
                </a:cubicBezTo>
                <a:close/>
              </a:path>
            </a:pathLst>
          </a:custGeom>
          <a:solidFill>
            <a:srgbClr val="3FA9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23"/>
          <p:cNvSpPr/>
          <p:nvPr/>
        </p:nvSpPr>
        <p:spPr>
          <a:xfrm>
            <a:off x="7006327" y="3255304"/>
            <a:ext cx="50100" cy="64744"/>
          </a:xfrm>
          <a:custGeom>
            <a:avLst/>
            <a:gdLst/>
            <a:ahLst/>
            <a:cxnLst/>
            <a:rect l="l" t="t" r="r" b="b"/>
            <a:pathLst>
              <a:path w="2505" h="3249" extrusionOk="0">
                <a:moveTo>
                  <a:pt x="1438" y="1"/>
                </a:moveTo>
                <a:cubicBezTo>
                  <a:pt x="843" y="1"/>
                  <a:pt x="447" y="26"/>
                  <a:pt x="248" y="26"/>
                </a:cubicBezTo>
                <a:cubicBezTo>
                  <a:pt x="75" y="50"/>
                  <a:pt x="0" y="75"/>
                  <a:pt x="0" y="150"/>
                </a:cubicBezTo>
                <a:cubicBezTo>
                  <a:pt x="0" y="199"/>
                  <a:pt x="25" y="274"/>
                  <a:pt x="75" y="323"/>
                </a:cubicBezTo>
                <a:cubicBezTo>
                  <a:pt x="124" y="398"/>
                  <a:pt x="174" y="422"/>
                  <a:pt x="224" y="422"/>
                </a:cubicBezTo>
                <a:lnTo>
                  <a:pt x="1017" y="398"/>
                </a:lnTo>
                <a:lnTo>
                  <a:pt x="1017" y="398"/>
                </a:lnTo>
                <a:cubicBezTo>
                  <a:pt x="992" y="695"/>
                  <a:pt x="893" y="1166"/>
                  <a:pt x="719" y="1835"/>
                </a:cubicBezTo>
                <a:cubicBezTo>
                  <a:pt x="571" y="2480"/>
                  <a:pt x="471" y="2852"/>
                  <a:pt x="471" y="2926"/>
                </a:cubicBezTo>
                <a:cubicBezTo>
                  <a:pt x="471" y="3000"/>
                  <a:pt x="496" y="3075"/>
                  <a:pt x="571" y="3149"/>
                </a:cubicBezTo>
                <a:cubicBezTo>
                  <a:pt x="620" y="3199"/>
                  <a:pt x="670" y="3248"/>
                  <a:pt x="719" y="3248"/>
                </a:cubicBezTo>
                <a:cubicBezTo>
                  <a:pt x="744" y="3248"/>
                  <a:pt x="794" y="3149"/>
                  <a:pt x="843" y="3000"/>
                </a:cubicBezTo>
                <a:cubicBezTo>
                  <a:pt x="868" y="2901"/>
                  <a:pt x="893" y="2753"/>
                  <a:pt x="942" y="2554"/>
                </a:cubicBezTo>
                <a:cubicBezTo>
                  <a:pt x="992" y="2331"/>
                  <a:pt x="1042" y="2182"/>
                  <a:pt x="1066" y="2083"/>
                </a:cubicBezTo>
                <a:cubicBezTo>
                  <a:pt x="1289" y="1141"/>
                  <a:pt x="1413" y="596"/>
                  <a:pt x="1413" y="497"/>
                </a:cubicBezTo>
                <a:cubicBezTo>
                  <a:pt x="1413" y="447"/>
                  <a:pt x="1413" y="422"/>
                  <a:pt x="1413" y="398"/>
                </a:cubicBezTo>
                <a:lnTo>
                  <a:pt x="1934" y="398"/>
                </a:lnTo>
                <a:cubicBezTo>
                  <a:pt x="2108" y="422"/>
                  <a:pt x="2256" y="422"/>
                  <a:pt x="2355" y="422"/>
                </a:cubicBezTo>
                <a:cubicBezTo>
                  <a:pt x="2455" y="422"/>
                  <a:pt x="2504" y="398"/>
                  <a:pt x="2504" y="348"/>
                </a:cubicBezTo>
                <a:cubicBezTo>
                  <a:pt x="2504" y="249"/>
                  <a:pt x="2405" y="174"/>
                  <a:pt x="2207" y="100"/>
                </a:cubicBezTo>
                <a:cubicBezTo>
                  <a:pt x="2008" y="50"/>
                  <a:pt x="1760" y="1"/>
                  <a:pt x="1438" y="1"/>
                </a:cubicBezTo>
                <a:close/>
              </a:path>
            </a:pathLst>
          </a:custGeom>
          <a:solidFill>
            <a:srgbClr val="3FA9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23"/>
          <p:cNvSpPr/>
          <p:nvPr/>
        </p:nvSpPr>
        <p:spPr>
          <a:xfrm>
            <a:off x="7055907" y="3255802"/>
            <a:ext cx="50580" cy="64246"/>
          </a:xfrm>
          <a:custGeom>
            <a:avLst/>
            <a:gdLst/>
            <a:ahLst/>
            <a:cxnLst/>
            <a:rect l="l" t="t" r="r" b="b"/>
            <a:pathLst>
              <a:path w="2529" h="3224" extrusionOk="0">
                <a:moveTo>
                  <a:pt x="1587" y="1"/>
                </a:moveTo>
                <a:cubicBezTo>
                  <a:pt x="967" y="1"/>
                  <a:pt x="620" y="50"/>
                  <a:pt x="571" y="174"/>
                </a:cubicBezTo>
                <a:cubicBezTo>
                  <a:pt x="571" y="224"/>
                  <a:pt x="546" y="249"/>
                  <a:pt x="546" y="273"/>
                </a:cubicBezTo>
                <a:cubicBezTo>
                  <a:pt x="546" y="521"/>
                  <a:pt x="521" y="819"/>
                  <a:pt x="422" y="1166"/>
                </a:cubicBezTo>
                <a:cubicBezTo>
                  <a:pt x="323" y="1513"/>
                  <a:pt x="223" y="1835"/>
                  <a:pt x="149" y="2133"/>
                </a:cubicBezTo>
                <a:cubicBezTo>
                  <a:pt x="50" y="2455"/>
                  <a:pt x="0" y="2653"/>
                  <a:pt x="0" y="2802"/>
                </a:cubicBezTo>
                <a:cubicBezTo>
                  <a:pt x="0" y="2926"/>
                  <a:pt x="50" y="3025"/>
                  <a:pt x="149" y="3099"/>
                </a:cubicBezTo>
                <a:cubicBezTo>
                  <a:pt x="273" y="3199"/>
                  <a:pt x="397" y="3223"/>
                  <a:pt x="546" y="3223"/>
                </a:cubicBezTo>
                <a:cubicBezTo>
                  <a:pt x="868" y="3223"/>
                  <a:pt x="1190" y="3174"/>
                  <a:pt x="1537" y="3050"/>
                </a:cubicBezTo>
                <a:cubicBezTo>
                  <a:pt x="1860" y="2951"/>
                  <a:pt x="2033" y="2827"/>
                  <a:pt x="2033" y="2703"/>
                </a:cubicBezTo>
                <a:cubicBezTo>
                  <a:pt x="2033" y="2653"/>
                  <a:pt x="2008" y="2628"/>
                  <a:pt x="1984" y="2628"/>
                </a:cubicBezTo>
                <a:cubicBezTo>
                  <a:pt x="1959" y="2628"/>
                  <a:pt x="1860" y="2628"/>
                  <a:pt x="1736" y="2678"/>
                </a:cubicBezTo>
                <a:cubicBezTo>
                  <a:pt x="1289" y="2777"/>
                  <a:pt x="918" y="2851"/>
                  <a:pt x="546" y="2851"/>
                </a:cubicBezTo>
                <a:cubicBezTo>
                  <a:pt x="521" y="2851"/>
                  <a:pt x="471" y="2827"/>
                  <a:pt x="447" y="2802"/>
                </a:cubicBezTo>
                <a:cubicBezTo>
                  <a:pt x="447" y="2777"/>
                  <a:pt x="422" y="2752"/>
                  <a:pt x="422" y="2728"/>
                </a:cubicBezTo>
                <a:cubicBezTo>
                  <a:pt x="422" y="2604"/>
                  <a:pt x="521" y="2281"/>
                  <a:pt x="670" y="1761"/>
                </a:cubicBezTo>
                <a:cubicBezTo>
                  <a:pt x="1017" y="1761"/>
                  <a:pt x="1314" y="1736"/>
                  <a:pt x="1562" y="1686"/>
                </a:cubicBezTo>
                <a:cubicBezTo>
                  <a:pt x="1810" y="1612"/>
                  <a:pt x="1934" y="1538"/>
                  <a:pt x="1934" y="1438"/>
                </a:cubicBezTo>
                <a:cubicBezTo>
                  <a:pt x="1934" y="1389"/>
                  <a:pt x="1884" y="1364"/>
                  <a:pt x="1810" y="1364"/>
                </a:cubicBezTo>
                <a:cubicBezTo>
                  <a:pt x="1711" y="1364"/>
                  <a:pt x="1587" y="1389"/>
                  <a:pt x="1389" y="1389"/>
                </a:cubicBezTo>
                <a:cubicBezTo>
                  <a:pt x="1215" y="1414"/>
                  <a:pt x="1066" y="1414"/>
                  <a:pt x="967" y="1414"/>
                </a:cubicBezTo>
                <a:lnTo>
                  <a:pt x="769" y="1414"/>
                </a:lnTo>
                <a:cubicBezTo>
                  <a:pt x="893" y="992"/>
                  <a:pt x="942" y="670"/>
                  <a:pt x="942" y="472"/>
                </a:cubicBezTo>
                <a:lnTo>
                  <a:pt x="942" y="447"/>
                </a:lnTo>
                <a:cubicBezTo>
                  <a:pt x="1240" y="397"/>
                  <a:pt x="1413" y="373"/>
                  <a:pt x="1488" y="373"/>
                </a:cubicBezTo>
                <a:cubicBezTo>
                  <a:pt x="1562" y="348"/>
                  <a:pt x="1686" y="348"/>
                  <a:pt x="1884" y="323"/>
                </a:cubicBezTo>
                <a:cubicBezTo>
                  <a:pt x="2058" y="298"/>
                  <a:pt x="2207" y="273"/>
                  <a:pt x="2331" y="273"/>
                </a:cubicBezTo>
                <a:cubicBezTo>
                  <a:pt x="2455" y="249"/>
                  <a:pt x="2529" y="199"/>
                  <a:pt x="2529" y="149"/>
                </a:cubicBezTo>
                <a:cubicBezTo>
                  <a:pt x="2529" y="50"/>
                  <a:pt x="2207" y="1"/>
                  <a:pt x="1587" y="1"/>
                </a:cubicBezTo>
                <a:close/>
              </a:path>
            </a:pathLst>
          </a:custGeom>
          <a:solidFill>
            <a:srgbClr val="3FA9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23"/>
          <p:cNvSpPr/>
          <p:nvPr/>
        </p:nvSpPr>
        <p:spPr>
          <a:xfrm>
            <a:off x="7108948" y="3254826"/>
            <a:ext cx="47120" cy="65223"/>
          </a:xfrm>
          <a:custGeom>
            <a:avLst/>
            <a:gdLst/>
            <a:ahLst/>
            <a:cxnLst/>
            <a:rect l="l" t="t" r="r" b="b"/>
            <a:pathLst>
              <a:path w="2356" h="3273" extrusionOk="0">
                <a:moveTo>
                  <a:pt x="1439" y="422"/>
                </a:moveTo>
                <a:cubicBezTo>
                  <a:pt x="1761" y="422"/>
                  <a:pt x="1934" y="521"/>
                  <a:pt x="1934" y="694"/>
                </a:cubicBezTo>
                <a:cubicBezTo>
                  <a:pt x="1934" y="818"/>
                  <a:pt x="1885" y="942"/>
                  <a:pt x="1786" y="1041"/>
                </a:cubicBezTo>
                <a:cubicBezTo>
                  <a:pt x="1687" y="1165"/>
                  <a:pt x="1563" y="1264"/>
                  <a:pt x="1439" y="1314"/>
                </a:cubicBezTo>
                <a:cubicBezTo>
                  <a:pt x="1340" y="1388"/>
                  <a:pt x="1191" y="1463"/>
                  <a:pt x="1042" y="1537"/>
                </a:cubicBezTo>
                <a:cubicBezTo>
                  <a:pt x="893" y="1611"/>
                  <a:pt x="794" y="1686"/>
                  <a:pt x="745" y="1711"/>
                </a:cubicBezTo>
                <a:cubicBezTo>
                  <a:pt x="869" y="1240"/>
                  <a:pt x="943" y="917"/>
                  <a:pt x="943" y="719"/>
                </a:cubicBezTo>
                <a:cubicBezTo>
                  <a:pt x="943" y="669"/>
                  <a:pt x="918" y="595"/>
                  <a:pt x="893" y="521"/>
                </a:cubicBezTo>
                <a:cubicBezTo>
                  <a:pt x="1092" y="446"/>
                  <a:pt x="1265" y="422"/>
                  <a:pt x="1439" y="422"/>
                </a:cubicBezTo>
                <a:close/>
                <a:moveTo>
                  <a:pt x="1414" y="0"/>
                </a:moveTo>
                <a:cubicBezTo>
                  <a:pt x="1141" y="0"/>
                  <a:pt x="918" y="50"/>
                  <a:pt x="695" y="124"/>
                </a:cubicBezTo>
                <a:cubicBezTo>
                  <a:pt x="497" y="198"/>
                  <a:pt x="398" y="273"/>
                  <a:pt x="398" y="347"/>
                </a:cubicBezTo>
                <a:cubicBezTo>
                  <a:pt x="398" y="372"/>
                  <a:pt x="398" y="422"/>
                  <a:pt x="447" y="471"/>
                </a:cubicBezTo>
                <a:cubicBezTo>
                  <a:pt x="472" y="521"/>
                  <a:pt x="497" y="570"/>
                  <a:pt x="546" y="595"/>
                </a:cubicBezTo>
                <a:cubicBezTo>
                  <a:pt x="521" y="917"/>
                  <a:pt x="422" y="1364"/>
                  <a:pt x="249" y="1958"/>
                </a:cubicBezTo>
                <a:cubicBezTo>
                  <a:pt x="75" y="2553"/>
                  <a:pt x="1" y="2900"/>
                  <a:pt x="1" y="2975"/>
                </a:cubicBezTo>
                <a:cubicBezTo>
                  <a:pt x="1" y="3049"/>
                  <a:pt x="26" y="3099"/>
                  <a:pt x="75" y="3173"/>
                </a:cubicBezTo>
                <a:cubicBezTo>
                  <a:pt x="150" y="3248"/>
                  <a:pt x="199" y="3272"/>
                  <a:pt x="249" y="3272"/>
                </a:cubicBezTo>
                <a:cubicBezTo>
                  <a:pt x="274" y="3272"/>
                  <a:pt x="298" y="3198"/>
                  <a:pt x="348" y="3024"/>
                </a:cubicBezTo>
                <a:cubicBezTo>
                  <a:pt x="373" y="2950"/>
                  <a:pt x="398" y="2876"/>
                  <a:pt x="422" y="2801"/>
                </a:cubicBezTo>
                <a:cubicBezTo>
                  <a:pt x="447" y="2727"/>
                  <a:pt x="521" y="2454"/>
                  <a:pt x="670" y="1958"/>
                </a:cubicBezTo>
                <a:cubicBezTo>
                  <a:pt x="745" y="2182"/>
                  <a:pt x="968" y="2454"/>
                  <a:pt x="1315" y="2801"/>
                </a:cubicBezTo>
                <a:cubicBezTo>
                  <a:pt x="1662" y="3124"/>
                  <a:pt x="1910" y="3272"/>
                  <a:pt x="2108" y="3272"/>
                </a:cubicBezTo>
                <a:cubicBezTo>
                  <a:pt x="2207" y="3272"/>
                  <a:pt x="2257" y="3248"/>
                  <a:pt x="2257" y="3173"/>
                </a:cubicBezTo>
                <a:cubicBezTo>
                  <a:pt x="2257" y="3124"/>
                  <a:pt x="2232" y="3074"/>
                  <a:pt x="2133" y="3000"/>
                </a:cubicBezTo>
                <a:cubicBezTo>
                  <a:pt x="2108" y="2950"/>
                  <a:pt x="2058" y="2925"/>
                  <a:pt x="2034" y="2876"/>
                </a:cubicBezTo>
                <a:cubicBezTo>
                  <a:pt x="1984" y="2851"/>
                  <a:pt x="1934" y="2801"/>
                  <a:pt x="1860" y="2752"/>
                </a:cubicBezTo>
                <a:cubicBezTo>
                  <a:pt x="1811" y="2702"/>
                  <a:pt x="1736" y="2653"/>
                  <a:pt x="1662" y="2578"/>
                </a:cubicBezTo>
                <a:cubicBezTo>
                  <a:pt x="1587" y="2504"/>
                  <a:pt x="1538" y="2454"/>
                  <a:pt x="1488" y="2405"/>
                </a:cubicBezTo>
                <a:cubicBezTo>
                  <a:pt x="1463" y="2380"/>
                  <a:pt x="1389" y="2306"/>
                  <a:pt x="1265" y="2182"/>
                </a:cubicBezTo>
                <a:cubicBezTo>
                  <a:pt x="1166" y="2082"/>
                  <a:pt x="1116" y="1983"/>
                  <a:pt x="1116" y="1934"/>
                </a:cubicBezTo>
                <a:cubicBezTo>
                  <a:pt x="1116" y="1909"/>
                  <a:pt x="1141" y="1884"/>
                  <a:pt x="1240" y="1835"/>
                </a:cubicBezTo>
                <a:cubicBezTo>
                  <a:pt x="1315" y="1785"/>
                  <a:pt x="1439" y="1735"/>
                  <a:pt x="1538" y="1686"/>
                </a:cubicBezTo>
                <a:cubicBezTo>
                  <a:pt x="1662" y="1611"/>
                  <a:pt x="1786" y="1537"/>
                  <a:pt x="1910" y="1463"/>
                </a:cubicBezTo>
                <a:cubicBezTo>
                  <a:pt x="2034" y="1364"/>
                  <a:pt x="2133" y="1264"/>
                  <a:pt x="2232" y="1140"/>
                </a:cubicBezTo>
                <a:cubicBezTo>
                  <a:pt x="2306" y="992"/>
                  <a:pt x="2356" y="843"/>
                  <a:pt x="2356" y="694"/>
                </a:cubicBezTo>
                <a:cubicBezTo>
                  <a:pt x="2356" y="471"/>
                  <a:pt x="2257" y="298"/>
                  <a:pt x="2058" y="198"/>
                </a:cubicBezTo>
                <a:cubicBezTo>
                  <a:pt x="1885" y="74"/>
                  <a:pt x="1662" y="0"/>
                  <a:pt x="1414" y="0"/>
                </a:cubicBezTo>
                <a:close/>
              </a:path>
            </a:pathLst>
          </a:custGeom>
          <a:solidFill>
            <a:srgbClr val="3FA9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23"/>
          <p:cNvSpPr/>
          <p:nvPr/>
        </p:nvSpPr>
        <p:spPr>
          <a:xfrm>
            <a:off x="6519947" y="3365024"/>
            <a:ext cx="48620" cy="66199"/>
          </a:xfrm>
          <a:custGeom>
            <a:avLst/>
            <a:gdLst/>
            <a:ahLst/>
            <a:cxnLst/>
            <a:rect l="l" t="t" r="r" b="b"/>
            <a:pathLst>
              <a:path w="2431" h="3322" extrusionOk="0">
                <a:moveTo>
                  <a:pt x="1439" y="471"/>
                </a:moveTo>
                <a:cubicBezTo>
                  <a:pt x="1488" y="744"/>
                  <a:pt x="1538" y="1141"/>
                  <a:pt x="1587" y="1661"/>
                </a:cubicBezTo>
                <a:cubicBezTo>
                  <a:pt x="1364" y="1711"/>
                  <a:pt x="1116" y="1760"/>
                  <a:pt x="893" y="1810"/>
                </a:cubicBezTo>
                <a:cubicBezTo>
                  <a:pt x="1116" y="1240"/>
                  <a:pt x="1290" y="793"/>
                  <a:pt x="1439" y="471"/>
                </a:cubicBezTo>
                <a:close/>
                <a:moveTo>
                  <a:pt x="1538" y="0"/>
                </a:moveTo>
                <a:cubicBezTo>
                  <a:pt x="1463" y="0"/>
                  <a:pt x="1389" y="50"/>
                  <a:pt x="1290" y="99"/>
                </a:cubicBezTo>
                <a:cubicBezTo>
                  <a:pt x="1215" y="174"/>
                  <a:pt x="1141" y="223"/>
                  <a:pt x="1116" y="322"/>
                </a:cubicBezTo>
                <a:cubicBezTo>
                  <a:pt x="1092" y="397"/>
                  <a:pt x="992" y="595"/>
                  <a:pt x="868" y="917"/>
                </a:cubicBezTo>
                <a:cubicBezTo>
                  <a:pt x="744" y="1215"/>
                  <a:pt x="645" y="1463"/>
                  <a:pt x="571" y="1636"/>
                </a:cubicBezTo>
                <a:cubicBezTo>
                  <a:pt x="546" y="1711"/>
                  <a:pt x="497" y="1810"/>
                  <a:pt x="447" y="1934"/>
                </a:cubicBezTo>
                <a:cubicBezTo>
                  <a:pt x="150" y="2033"/>
                  <a:pt x="1" y="2107"/>
                  <a:pt x="1" y="2182"/>
                </a:cubicBezTo>
                <a:cubicBezTo>
                  <a:pt x="1" y="2231"/>
                  <a:pt x="26" y="2281"/>
                  <a:pt x="75" y="2330"/>
                </a:cubicBezTo>
                <a:cubicBezTo>
                  <a:pt x="125" y="2355"/>
                  <a:pt x="174" y="2380"/>
                  <a:pt x="224" y="2380"/>
                </a:cubicBezTo>
                <a:lnTo>
                  <a:pt x="273" y="2380"/>
                </a:lnTo>
                <a:cubicBezTo>
                  <a:pt x="75" y="2801"/>
                  <a:pt x="1" y="3025"/>
                  <a:pt x="1" y="3049"/>
                </a:cubicBezTo>
                <a:cubicBezTo>
                  <a:pt x="1" y="3124"/>
                  <a:pt x="26" y="3173"/>
                  <a:pt x="75" y="3248"/>
                </a:cubicBezTo>
                <a:cubicBezTo>
                  <a:pt x="150" y="3297"/>
                  <a:pt x="199" y="3322"/>
                  <a:pt x="249" y="3322"/>
                </a:cubicBezTo>
                <a:cubicBezTo>
                  <a:pt x="298" y="3322"/>
                  <a:pt x="447" y="2975"/>
                  <a:pt x="720" y="2256"/>
                </a:cubicBezTo>
                <a:cubicBezTo>
                  <a:pt x="968" y="2206"/>
                  <a:pt x="1141" y="2157"/>
                  <a:pt x="1240" y="2132"/>
                </a:cubicBezTo>
                <a:cubicBezTo>
                  <a:pt x="1364" y="2083"/>
                  <a:pt x="1488" y="2058"/>
                  <a:pt x="1637" y="2008"/>
                </a:cubicBezTo>
                <a:cubicBezTo>
                  <a:pt x="1662" y="2306"/>
                  <a:pt x="1686" y="2603"/>
                  <a:pt x="1711" y="2901"/>
                </a:cubicBezTo>
                <a:cubicBezTo>
                  <a:pt x="1711" y="3049"/>
                  <a:pt x="1736" y="3173"/>
                  <a:pt x="1786" y="3223"/>
                </a:cubicBezTo>
                <a:cubicBezTo>
                  <a:pt x="1810" y="3297"/>
                  <a:pt x="1835" y="3322"/>
                  <a:pt x="1910" y="3322"/>
                </a:cubicBezTo>
                <a:cubicBezTo>
                  <a:pt x="2009" y="3322"/>
                  <a:pt x="2058" y="3124"/>
                  <a:pt x="2058" y="2752"/>
                </a:cubicBezTo>
                <a:cubicBezTo>
                  <a:pt x="2058" y="2504"/>
                  <a:pt x="2034" y="2231"/>
                  <a:pt x="2009" y="1909"/>
                </a:cubicBezTo>
                <a:cubicBezTo>
                  <a:pt x="2281" y="1835"/>
                  <a:pt x="2430" y="1785"/>
                  <a:pt x="2430" y="1711"/>
                </a:cubicBezTo>
                <a:cubicBezTo>
                  <a:pt x="2430" y="1636"/>
                  <a:pt x="2356" y="1587"/>
                  <a:pt x="2207" y="1587"/>
                </a:cubicBezTo>
                <a:cubicBezTo>
                  <a:pt x="2157" y="1587"/>
                  <a:pt x="2058" y="1612"/>
                  <a:pt x="1984" y="1612"/>
                </a:cubicBezTo>
                <a:cubicBezTo>
                  <a:pt x="1934" y="1165"/>
                  <a:pt x="1885" y="769"/>
                  <a:pt x="1786" y="471"/>
                </a:cubicBezTo>
                <a:cubicBezTo>
                  <a:pt x="1711" y="174"/>
                  <a:pt x="1637" y="0"/>
                  <a:pt x="153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23"/>
          <p:cNvSpPr/>
          <p:nvPr/>
        </p:nvSpPr>
        <p:spPr>
          <a:xfrm>
            <a:off x="6577468" y="3366001"/>
            <a:ext cx="55060" cy="65223"/>
          </a:xfrm>
          <a:custGeom>
            <a:avLst/>
            <a:gdLst/>
            <a:ahLst/>
            <a:cxnLst/>
            <a:rect l="l" t="t" r="r" b="b"/>
            <a:pathLst>
              <a:path w="2753" h="3273" extrusionOk="0">
                <a:moveTo>
                  <a:pt x="694" y="1"/>
                </a:moveTo>
                <a:cubicBezTo>
                  <a:pt x="645" y="1"/>
                  <a:pt x="620" y="50"/>
                  <a:pt x="620" y="150"/>
                </a:cubicBezTo>
                <a:cubicBezTo>
                  <a:pt x="595" y="348"/>
                  <a:pt x="496" y="844"/>
                  <a:pt x="298" y="1637"/>
                </a:cubicBezTo>
                <a:cubicBezTo>
                  <a:pt x="100" y="2455"/>
                  <a:pt x="0" y="2876"/>
                  <a:pt x="0" y="2951"/>
                </a:cubicBezTo>
                <a:cubicBezTo>
                  <a:pt x="0" y="3025"/>
                  <a:pt x="25" y="3099"/>
                  <a:pt x="75" y="3174"/>
                </a:cubicBezTo>
                <a:cubicBezTo>
                  <a:pt x="149" y="3248"/>
                  <a:pt x="199" y="3273"/>
                  <a:pt x="223" y="3273"/>
                </a:cubicBezTo>
                <a:cubicBezTo>
                  <a:pt x="248" y="3273"/>
                  <a:pt x="298" y="3223"/>
                  <a:pt x="323" y="3099"/>
                </a:cubicBezTo>
                <a:cubicBezTo>
                  <a:pt x="372" y="2976"/>
                  <a:pt x="447" y="2678"/>
                  <a:pt x="546" y="2232"/>
                </a:cubicBezTo>
                <a:cubicBezTo>
                  <a:pt x="670" y="1761"/>
                  <a:pt x="769" y="1364"/>
                  <a:pt x="868" y="992"/>
                </a:cubicBezTo>
                <a:cubicBezTo>
                  <a:pt x="1314" y="2157"/>
                  <a:pt x="1587" y="2852"/>
                  <a:pt x="1686" y="3075"/>
                </a:cubicBezTo>
                <a:cubicBezTo>
                  <a:pt x="1711" y="3124"/>
                  <a:pt x="1760" y="3174"/>
                  <a:pt x="1810" y="3223"/>
                </a:cubicBezTo>
                <a:cubicBezTo>
                  <a:pt x="1860" y="3248"/>
                  <a:pt x="1909" y="3273"/>
                  <a:pt x="1934" y="3273"/>
                </a:cubicBezTo>
                <a:cubicBezTo>
                  <a:pt x="2058" y="3273"/>
                  <a:pt x="2182" y="3075"/>
                  <a:pt x="2306" y="2678"/>
                </a:cubicBezTo>
                <a:cubicBezTo>
                  <a:pt x="2455" y="2281"/>
                  <a:pt x="2554" y="1835"/>
                  <a:pt x="2628" y="1364"/>
                </a:cubicBezTo>
                <a:cubicBezTo>
                  <a:pt x="2702" y="918"/>
                  <a:pt x="2752" y="546"/>
                  <a:pt x="2752" y="298"/>
                </a:cubicBezTo>
                <a:cubicBezTo>
                  <a:pt x="2752" y="224"/>
                  <a:pt x="2702" y="174"/>
                  <a:pt x="2653" y="100"/>
                </a:cubicBezTo>
                <a:cubicBezTo>
                  <a:pt x="2579" y="26"/>
                  <a:pt x="2504" y="1"/>
                  <a:pt x="2455" y="1"/>
                </a:cubicBezTo>
                <a:cubicBezTo>
                  <a:pt x="2405" y="1"/>
                  <a:pt x="2355" y="50"/>
                  <a:pt x="2355" y="199"/>
                </a:cubicBezTo>
                <a:cubicBezTo>
                  <a:pt x="2355" y="224"/>
                  <a:pt x="2355" y="397"/>
                  <a:pt x="2306" y="744"/>
                </a:cubicBezTo>
                <a:cubicBezTo>
                  <a:pt x="2256" y="1488"/>
                  <a:pt x="2107" y="2133"/>
                  <a:pt x="1909" y="2653"/>
                </a:cubicBezTo>
                <a:cubicBezTo>
                  <a:pt x="1785" y="2356"/>
                  <a:pt x="1463" y="1563"/>
                  <a:pt x="967" y="273"/>
                </a:cubicBezTo>
                <a:cubicBezTo>
                  <a:pt x="942" y="199"/>
                  <a:pt x="893" y="150"/>
                  <a:pt x="818" y="100"/>
                </a:cubicBezTo>
                <a:cubicBezTo>
                  <a:pt x="769" y="26"/>
                  <a:pt x="719" y="1"/>
                  <a:pt x="69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23"/>
          <p:cNvSpPr/>
          <p:nvPr/>
        </p:nvSpPr>
        <p:spPr>
          <a:xfrm>
            <a:off x="6642908" y="3366001"/>
            <a:ext cx="49600" cy="65721"/>
          </a:xfrm>
          <a:custGeom>
            <a:avLst/>
            <a:gdLst/>
            <a:ahLst/>
            <a:cxnLst/>
            <a:rect l="l" t="t" r="r" b="b"/>
            <a:pathLst>
              <a:path w="2480" h="3298" extrusionOk="0">
                <a:moveTo>
                  <a:pt x="893" y="521"/>
                </a:moveTo>
                <a:lnTo>
                  <a:pt x="893" y="521"/>
                </a:lnTo>
                <a:cubicBezTo>
                  <a:pt x="1191" y="621"/>
                  <a:pt x="1463" y="794"/>
                  <a:pt x="1686" y="1017"/>
                </a:cubicBezTo>
                <a:cubicBezTo>
                  <a:pt x="1934" y="1240"/>
                  <a:pt x="2033" y="1463"/>
                  <a:pt x="2033" y="1637"/>
                </a:cubicBezTo>
                <a:cubicBezTo>
                  <a:pt x="2033" y="1761"/>
                  <a:pt x="1959" y="1885"/>
                  <a:pt x="1785" y="2083"/>
                </a:cubicBezTo>
                <a:cubicBezTo>
                  <a:pt x="1612" y="2257"/>
                  <a:pt x="1389" y="2430"/>
                  <a:pt x="1116" y="2604"/>
                </a:cubicBezTo>
                <a:cubicBezTo>
                  <a:pt x="843" y="2752"/>
                  <a:pt x="620" y="2852"/>
                  <a:pt x="397" y="2876"/>
                </a:cubicBezTo>
                <a:cubicBezTo>
                  <a:pt x="447" y="2628"/>
                  <a:pt x="496" y="2405"/>
                  <a:pt x="546" y="2207"/>
                </a:cubicBezTo>
                <a:cubicBezTo>
                  <a:pt x="695" y="1711"/>
                  <a:pt x="794" y="1364"/>
                  <a:pt x="843" y="1166"/>
                </a:cubicBezTo>
                <a:cubicBezTo>
                  <a:pt x="893" y="943"/>
                  <a:pt x="918" y="819"/>
                  <a:pt x="918" y="744"/>
                </a:cubicBezTo>
                <a:cubicBezTo>
                  <a:pt x="918" y="645"/>
                  <a:pt x="918" y="596"/>
                  <a:pt x="893" y="521"/>
                </a:cubicBezTo>
                <a:close/>
                <a:moveTo>
                  <a:pt x="323" y="1"/>
                </a:moveTo>
                <a:cubicBezTo>
                  <a:pt x="273" y="1"/>
                  <a:pt x="224" y="26"/>
                  <a:pt x="224" y="100"/>
                </a:cubicBezTo>
                <a:cubicBezTo>
                  <a:pt x="224" y="150"/>
                  <a:pt x="273" y="224"/>
                  <a:pt x="323" y="273"/>
                </a:cubicBezTo>
                <a:cubicBezTo>
                  <a:pt x="372" y="348"/>
                  <a:pt x="447" y="397"/>
                  <a:pt x="546" y="447"/>
                </a:cubicBezTo>
                <a:cubicBezTo>
                  <a:pt x="546" y="645"/>
                  <a:pt x="447" y="1067"/>
                  <a:pt x="273" y="1711"/>
                </a:cubicBezTo>
                <a:cubicBezTo>
                  <a:pt x="75" y="2356"/>
                  <a:pt x="1" y="2728"/>
                  <a:pt x="1" y="2827"/>
                </a:cubicBezTo>
                <a:cubicBezTo>
                  <a:pt x="1" y="2926"/>
                  <a:pt x="25" y="3050"/>
                  <a:pt x="100" y="3149"/>
                </a:cubicBezTo>
                <a:cubicBezTo>
                  <a:pt x="174" y="3248"/>
                  <a:pt x="249" y="3298"/>
                  <a:pt x="323" y="3298"/>
                </a:cubicBezTo>
                <a:cubicBezTo>
                  <a:pt x="546" y="3298"/>
                  <a:pt x="819" y="3199"/>
                  <a:pt x="1166" y="3025"/>
                </a:cubicBezTo>
                <a:cubicBezTo>
                  <a:pt x="1513" y="2827"/>
                  <a:pt x="1810" y="2628"/>
                  <a:pt x="2083" y="2356"/>
                </a:cubicBezTo>
                <a:cubicBezTo>
                  <a:pt x="2331" y="2108"/>
                  <a:pt x="2480" y="1885"/>
                  <a:pt x="2480" y="1686"/>
                </a:cubicBezTo>
                <a:cubicBezTo>
                  <a:pt x="2480" y="1414"/>
                  <a:pt x="2356" y="1116"/>
                  <a:pt x="2108" y="868"/>
                </a:cubicBezTo>
                <a:cubicBezTo>
                  <a:pt x="1860" y="596"/>
                  <a:pt x="1587" y="373"/>
                  <a:pt x="1265" y="224"/>
                </a:cubicBezTo>
                <a:cubicBezTo>
                  <a:pt x="918" y="75"/>
                  <a:pt x="620" y="1"/>
                  <a:pt x="32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23"/>
          <p:cNvSpPr/>
          <p:nvPr/>
        </p:nvSpPr>
        <p:spPr>
          <a:xfrm>
            <a:off x="6738607" y="3366997"/>
            <a:ext cx="50080" cy="64226"/>
          </a:xfrm>
          <a:custGeom>
            <a:avLst/>
            <a:gdLst/>
            <a:ahLst/>
            <a:cxnLst/>
            <a:rect l="l" t="t" r="r" b="b"/>
            <a:pathLst>
              <a:path w="2504" h="3223" extrusionOk="0">
                <a:moveTo>
                  <a:pt x="1587" y="0"/>
                </a:moveTo>
                <a:cubicBezTo>
                  <a:pt x="967" y="0"/>
                  <a:pt x="620" y="50"/>
                  <a:pt x="570" y="174"/>
                </a:cubicBezTo>
                <a:cubicBezTo>
                  <a:pt x="545" y="223"/>
                  <a:pt x="545" y="248"/>
                  <a:pt x="545" y="273"/>
                </a:cubicBezTo>
                <a:cubicBezTo>
                  <a:pt x="545" y="521"/>
                  <a:pt x="496" y="818"/>
                  <a:pt x="397" y="1165"/>
                </a:cubicBezTo>
                <a:cubicBezTo>
                  <a:pt x="322" y="1513"/>
                  <a:pt x="223" y="1835"/>
                  <a:pt x="124" y="2132"/>
                </a:cubicBezTo>
                <a:cubicBezTo>
                  <a:pt x="50" y="2455"/>
                  <a:pt x="0" y="2678"/>
                  <a:pt x="0" y="2802"/>
                </a:cubicBezTo>
                <a:cubicBezTo>
                  <a:pt x="0" y="2926"/>
                  <a:pt x="50" y="3025"/>
                  <a:pt x="149" y="3099"/>
                </a:cubicBezTo>
                <a:cubicBezTo>
                  <a:pt x="248" y="3198"/>
                  <a:pt x="397" y="3223"/>
                  <a:pt x="521" y="3223"/>
                </a:cubicBezTo>
                <a:cubicBezTo>
                  <a:pt x="843" y="3223"/>
                  <a:pt x="1165" y="3173"/>
                  <a:pt x="1512" y="3049"/>
                </a:cubicBezTo>
                <a:cubicBezTo>
                  <a:pt x="1859" y="2950"/>
                  <a:pt x="2033" y="2826"/>
                  <a:pt x="2033" y="2702"/>
                </a:cubicBezTo>
                <a:cubicBezTo>
                  <a:pt x="2033" y="2653"/>
                  <a:pt x="2008" y="2628"/>
                  <a:pt x="1958" y="2628"/>
                </a:cubicBezTo>
                <a:cubicBezTo>
                  <a:pt x="1934" y="2628"/>
                  <a:pt x="1859" y="2628"/>
                  <a:pt x="1711" y="2678"/>
                </a:cubicBezTo>
                <a:cubicBezTo>
                  <a:pt x="1289" y="2777"/>
                  <a:pt x="892" y="2851"/>
                  <a:pt x="545" y="2851"/>
                </a:cubicBezTo>
                <a:cubicBezTo>
                  <a:pt x="496" y="2851"/>
                  <a:pt x="471" y="2826"/>
                  <a:pt x="446" y="2802"/>
                </a:cubicBezTo>
                <a:cubicBezTo>
                  <a:pt x="421" y="2777"/>
                  <a:pt x="421" y="2752"/>
                  <a:pt x="421" y="2727"/>
                </a:cubicBezTo>
                <a:cubicBezTo>
                  <a:pt x="421" y="2603"/>
                  <a:pt x="496" y="2281"/>
                  <a:pt x="669" y="1760"/>
                </a:cubicBezTo>
                <a:cubicBezTo>
                  <a:pt x="992" y="1760"/>
                  <a:pt x="1289" y="1736"/>
                  <a:pt x="1562" y="1686"/>
                </a:cubicBezTo>
                <a:cubicBezTo>
                  <a:pt x="1810" y="1636"/>
                  <a:pt x="1934" y="1537"/>
                  <a:pt x="1934" y="1438"/>
                </a:cubicBezTo>
                <a:cubicBezTo>
                  <a:pt x="1934" y="1389"/>
                  <a:pt x="1884" y="1364"/>
                  <a:pt x="1785" y="1364"/>
                </a:cubicBezTo>
                <a:cubicBezTo>
                  <a:pt x="1711" y="1364"/>
                  <a:pt x="1562" y="1389"/>
                  <a:pt x="1388" y="1389"/>
                </a:cubicBezTo>
                <a:cubicBezTo>
                  <a:pt x="1215" y="1413"/>
                  <a:pt x="1066" y="1413"/>
                  <a:pt x="967" y="1413"/>
                </a:cubicBezTo>
                <a:lnTo>
                  <a:pt x="768" y="1413"/>
                </a:lnTo>
                <a:cubicBezTo>
                  <a:pt x="892" y="992"/>
                  <a:pt x="942" y="670"/>
                  <a:pt x="942" y="471"/>
                </a:cubicBezTo>
                <a:lnTo>
                  <a:pt x="942" y="447"/>
                </a:lnTo>
                <a:cubicBezTo>
                  <a:pt x="1215" y="397"/>
                  <a:pt x="1413" y="372"/>
                  <a:pt x="1487" y="372"/>
                </a:cubicBezTo>
                <a:cubicBezTo>
                  <a:pt x="1562" y="347"/>
                  <a:pt x="1686" y="347"/>
                  <a:pt x="1859" y="323"/>
                </a:cubicBezTo>
                <a:cubicBezTo>
                  <a:pt x="2058" y="298"/>
                  <a:pt x="2206" y="273"/>
                  <a:pt x="2305" y="273"/>
                </a:cubicBezTo>
                <a:cubicBezTo>
                  <a:pt x="2454" y="248"/>
                  <a:pt x="2504" y="199"/>
                  <a:pt x="2504" y="149"/>
                </a:cubicBezTo>
                <a:cubicBezTo>
                  <a:pt x="2504" y="50"/>
                  <a:pt x="2206" y="0"/>
                  <a:pt x="158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23"/>
          <p:cNvSpPr/>
          <p:nvPr/>
        </p:nvSpPr>
        <p:spPr>
          <a:xfrm>
            <a:off x="6792148" y="3366001"/>
            <a:ext cx="55040" cy="65223"/>
          </a:xfrm>
          <a:custGeom>
            <a:avLst/>
            <a:gdLst/>
            <a:ahLst/>
            <a:cxnLst/>
            <a:rect l="l" t="t" r="r" b="b"/>
            <a:pathLst>
              <a:path w="2752" h="3273" extrusionOk="0">
                <a:moveTo>
                  <a:pt x="670" y="1"/>
                </a:moveTo>
                <a:cubicBezTo>
                  <a:pt x="620" y="1"/>
                  <a:pt x="595" y="50"/>
                  <a:pt x="595" y="150"/>
                </a:cubicBezTo>
                <a:cubicBezTo>
                  <a:pt x="595" y="348"/>
                  <a:pt x="496" y="844"/>
                  <a:pt x="298" y="1637"/>
                </a:cubicBezTo>
                <a:cubicBezTo>
                  <a:pt x="99" y="2455"/>
                  <a:pt x="0" y="2876"/>
                  <a:pt x="0" y="2951"/>
                </a:cubicBezTo>
                <a:cubicBezTo>
                  <a:pt x="0" y="3025"/>
                  <a:pt x="25" y="3099"/>
                  <a:pt x="75" y="3174"/>
                </a:cubicBezTo>
                <a:cubicBezTo>
                  <a:pt x="124" y="3248"/>
                  <a:pt x="174" y="3273"/>
                  <a:pt x="223" y="3273"/>
                </a:cubicBezTo>
                <a:cubicBezTo>
                  <a:pt x="248" y="3273"/>
                  <a:pt x="273" y="3223"/>
                  <a:pt x="323" y="3099"/>
                </a:cubicBezTo>
                <a:cubicBezTo>
                  <a:pt x="347" y="2976"/>
                  <a:pt x="422" y="2678"/>
                  <a:pt x="546" y="2232"/>
                </a:cubicBezTo>
                <a:cubicBezTo>
                  <a:pt x="645" y="1761"/>
                  <a:pt x="769" y="1364"/>
                  <a:pt x="843" y="992"/>
                </a:cubicBezTo>
                <a:cubicBezTo>
                  <a:pt x="1314" y="2157"/>
                  <a:pt x="1587" y="2852"/>
                  <a:pt x="1686" y="3075"/>
                </a:cubicBezTo>
                <a:cubicBezTo>
                  <a:pt x="1711" y="3124"/>
                  <a:pt x="1736" y="3174"/>
                  <a:pt x="1785" y="3223"/>
                </a:cubicBezTo>
                <a:cubicBezTo>
                  <a:pt x="1835" y="3248"/>
                  <a:pt x="1884" y="3273"/>
                  <a:pt x="1934" y="3273"/>
                </a:cubicBezTo>
                <a:cubicBezTo>
                  <a:pt x="2058" y="3273"/>
                  <a:pt x="2182" y="3075"/>
                  <a:pt x="2306" y="2678"/>
                </a:cubicBezTo>
                <a:cubicBezTo>
                  <a:pt x="2430" y="2281"/>
                  <a:pt x="2554" y="1835"/>
                  <a:pt x="2628" y="1364"/>
                </a:cubicBezTo>
                <a:cubicBezTo>
                  <a:pt x="2702" y="918"/>
                  <a:pt x="2752" y="546"/>
                  <a:pt x="2752" y="298"/>
                </a:cubicBezTo>
                <a:cubicBezTo>
                  <a:pt x="2752" y="224"/>
                  <a:pt x="2702" y="174"/>
                  <a:pt x="2628" y="100"/>
                </a:cubicBezTo>
                <a:cubicBezTo>
                  <a:pt x="2578" y="26"/>
                  <a:pt x="2504" y="1"/>
                  <a:pt x="2454" y="1"/>
                </a:cubicBezTo>
                <a:cubicBezTo>
                  <a:pt x="2380" y="1"/>
                  <a:pt x="2355" y="50"/>
                  <a:pt x="2355" y="199"/>
                </a:cubicBezTo>
                <a:cubicBezTo>
                  <a:pt x="2355" y="224"/>
                  <a:pt x="2331" y="397"/>
                  <a:pt x="2306" y="744"/>
                </a:cubicBezTo>
                <a:cubicBezTo>
                  <a:pt x="2231" y="1488"/>
                  <a:pt x="2107" y="2133"/>
                  <a:pt x="1909" y="2653"/>
                </a:cubicBezTo>
                <a:cubicBezTo>
                  <a:pt x="1760" y="2356"/>
                  <a:pt x="1463" y="1563"/>
                  <a:pt x="967" y="273"/>
                </a:cubicBezTo>
                <a:cubicBezTo>
                  <a:pt x="918" y="199"/>
                  <a:pt x="893" y="150"/>
                  <a:pt x="818" y="100"/>
                </a:cubicBezTo>
                <a:cubicBezTo>
                  <a:pt x="769" y="26"/>
                  <a:pt x="719" y="1"/>
                  <a:pt x="6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23"/>
          <p:cNvSpPr/>
          <p:nvPr/>
        </p:nvSpPr>
        <p:spPr>
          <a:xfrm>
            <a:off x="6857588" y="3366001"/>
            <a:ext cx="49100" cy="65721"/>
          </a:xfrm>
          <a:custGeom>
            <a:avLst/>
            <a:gdLst/>
            <a:ahLst/>
            <a:cxnLst/>
            <a:rect l="l" t="t" r="r" b="b"/>
            <a:pathLst>
              <a:path w="2455" h="3298" extrusionOk="0">
                <a:moveTo>
                  <a:pt x="893" y="521"/>
                </a:moveTo>
                <a:cubicBezTo>
                  <a:pt x="1190" y="621"/>
                  <a:pt x="1463" y="794"/>
                  <a:pt x="1686" y="1017"/>
                </a:cubicBezTo>
                <a:cubicBezTo>
                  <a:pt x="1909" y="1240"/>
                  <a:pt x="2033" y="1463"/>
                  <a:pt x="2033" y="1637"/>
                </a:cubicBezTo>
                <a:cubicBezTo>
                  <a:pt x="2033" y="1761"/>
                  <a:pt x="1934" y="1885"/>
                  <a:pt x="1761" y="2083"/>
                </a:cubicBezTo>
                <a:cubicBezTo>
                  <a:pt x="1587" y="2257"/>
                  <a:pt x="1364" y="2430"/>
                  <a:pt x="1116" y="2604"/>
                </a:cubicBezTo>
                <a:cubicBezTo>
                  <a:pt x="843" y="2752"/>
                  <a:pt x="595" y="2852"/>
                  <a:pt x="397" y="2876"/>
                </a:cubicBezTo>
                <a:cubicBezTo>
                  <a:pt x="422" y="2628"/>
                  <a:pt x="472" y="2405"/>
                  <a:pt x="546" y="2207"/>
                </a:cubicBezTo>
                <a:cubicBezTo>
                  <a:pt x="670" y="1711"/>
                  <a:pt x="769" y="1364"/>
                  <a:pt x="819" y="1166"/>
                </a:cubicBezTo>
                <a:cubicBezTo>
                  <a:pt x="893" y="943"/>
                  <a:pt x="918" y="819"/>
                  <a:pt x="918" y="744"/>
                </a:cubicBezTo>
                <a:cubicBezTo>
                  <a:pt x="918" y="645"/>
                  <a:pt x="918" y="596"/>
                  <a:pt x="893" y="521"/>
                </a:cubicBezTo>
                <a:close/>
                <a:moveTo>
                  <a:pt x="323" y="1"/>
                </a:moveTo>
                <a:cubicBezTo>
                  <a:pt x="248" y="1"/>
                  <a:pt x="224" y="26"/>
                  <a:pt x="224" y="100"/>
                </a:cubicBezTo>
                <a:cubicBezTo>
                  <a:pt x="224" y="150"/>
                  <a:pt x="248" y="224"/>
                  <a:pt x="323" y="273"/>
                </a:cubicBezTo>
                <a:cubicBezTo>
                  <a:pt x="372" y="348"/>
                  <a:pt x="447" y="397"/>
                  <a:pt x="546" y="447"/>
                </a:cubicBezTo>
                <a:cubicBezTo>
                  <a:pt x="546" y="645"/>
                  <a:pt x="447" y="1067"/>
                  <a:pt x="248" y="1711"/>
                </a:cubicBezTo>
                <a:cubicBezTo>
                  <a:pt x="75" y="2356"/>
                  <a:pt x="1" y="2728"/>
                  <a:pt x="1" y="2827"/>
                </a:cubicBezTo>
                <a:cubicBezTo>
                  <a:pt x="1" y="2926"/>
                  <a:pt x="25" y="3050"/>
                  <a:pt x="100" y="3149"/>
                </a:cubicBezTo>
                <a:cubicBezTo>
                  <a:pt x="174" y="3248"/>
                  <a:pt x="248" y="3298"/>
                  <a:pt x="298" y="3298"/>
                </a:cubicBezTo>
                <a:cubicBezTo>
                  <a:pt x="521" y="3298"/>
                  <a:pt x="819" y="3199"/>
                  <a:pt x="1166" y="3025"/>
                </a:cubicBezTo>
                <a:cubicBezTo>
                  <a:pt x="1513" y="2827"/>
                  <a:pt x="1810" y="2628"/>
                  <a:pt x="2058" y="2356"/>
                </a:cubicBezTo>
                <a:cubicBezTo>
                  <a:pt x="2331" y="2108"/>
                  <a:pt x="2455" y="1885"/>
                  <a:pt x="2455" y="1686"/>
                </a:cubicBezTo>
                <a:cubicBezTo>
                  <a:pt x="2455" y="1414"/>
                  <a:pt x="2331" y="1116"/>
                  <a:pt x="2108" y="868"/>
                </a:cubicBezTo>
                <a:cubicBezTo>
                  <a:pt x="1860" y="596"/>
                  <a:pt x="1587" y="373"/>
                  <a:pt x="1240" y="224"/>
                </a:cubicBezTo>
                <a:cubicBezTo>
                  <a:pt x="918" y="75"/>
                  <a:pt x="620" y="1"/>
                  <a:pt x="32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23"/>
          <p:cNvSpPr/>
          <p:nvPr/>
        </p:nvSpPr>
        <p:spPr>
          <a:xfrm>
            <a:off x="6915108" y="3366001"/>
            <a:ext cx="49600" cy="65223"/>
          </a:xfrm>
          <a:custGeom>
            <a:avLst/>
            <a:gdLst/>
            <a:ahLst/>
            <a:cxnLst/>
            <a:rect l="l" t="t" r="r" b="b"/>
            <a:pathLst>
              <a:path w="2480" h="3273" extrusionOk="0">
                <a:moveTo>
                  <a:pt x="1611" y="397"/>
                </a:moveTo>
                <a:cubicBezTo>
                  <a:pt x="1735" y="397"/>
                  <a:pt x="1835" y="472"/>
                  <a:pt x="1934" y="621"/>
                </a:cubicBezTo>
                <a:cubicBezTo>
                  <a:pt x="2008" y="769"/>
                  <a:pt x="2058" y="968"/>
                  <a:pt x="2058" y="1191"/>
                </a:cubicBezTo>
                <a:cubicBezTo>
                  <a:pt x="2058" y="1439"/>
                  <a:pt x="1983" y="1686"/>
                  <a:pt x="1835" y="1959"/>
                </a:cubicBezTo>
                <a:cubicBezTo>
                  <a:pt x="1711" y="2232"/>
                  <a:pt x="1512" y="2455"/>
                  <a:pt x="1314" y="2628"/>
                </a:cubicBezTo>
                <a:cubicBezTo>
                  <a:pt x="1116" y="2827"/>
                  <a:pt x="942" y="2901"/>
                  <a:pt x="793" y="2901"/>
                </a:cubicBezTo>
                <a:cubicBezTo>
                  <a:pt x="694" y="2901"/>
                  <a:pt x="595" y="2852"/>
                  <a:pt x="521" y="2752"/>
                </a:cubicBezTo>
                <a:cubicBezTo>
                  <a:pt x="446" y="2653"/>
                  <a:pt x="422" y="2505"/>
                  <a:pt x="422" y="2331"/>
                </a:cubicBezTo>
                <a:cubicBezTo>
                  <a:pt x="422" y="2058"/>
                  <a:pt x="496" y="1761"/>
                  <a:pt x="645" y="1439"/>
                </a:cubicBezTo>
                <a:cubicBezTo>
                  <a:pt x="793" y="1116"/>
                  <a:pt x="942" y="868"/>
                  <a:pt x="1140" y="670"/>
                </a:cubicBezTo>
                <a:cubicBezTo>
                  <a:pt x="1314" y="497"/>
                  <a:pt x="1488" y="397"/>
                  <a:pt x="1611" y="397"/>
                </a:cubicBezTo>
                <a:close/>
                <a:moveTo>
                  <a:pt x="1587" y="1"/>
                </a:moveTo>
                <a:cubicBezTo>
                  <a:pt x="1413" y="1"/>
                  <a:pt x="1240" y="75"/>
                  <a:pt x="1066" y="199"/>
                </a:cubicBezTo>
                <a:cubicBezTo>
                  <a:pt x="868" y="348"/>
                  <a:pt x="694" y="521"/>
                  <a:pt x="545" y="744"/>
                </a:cubicBezTo>
                <a:cubicBezTo>
                  <a:pt x="372" y="943"/>
                  <a:pt x="248" y="1215"/>
                  <a:pt x="149" y="1488"/>
                </a:cubicBezTo>
                <a:cubicBezTo>
                  <a:pt x="50" y="1786"/>
                  <a:pt x="0" y="2083"/>
                  <a:pt x="0" y="2356"/>
                </a:cubicBezTo>
                <a:cubicBezTo>
                  <a:pt x="0" y="2579"/>
                  <a:pt x="74" y="2777"/>
                  <a:pt x="223" y="2976"/>
                </a:cubicBezTo>
                <a:cubicBezTo>
                  <a:pt x="372" y="3174"/>
                  <a:pt x="545" y="3273"/>
                  <a:pt x="769" y="3273"/>
                </a:cubicBezTo>
                <a:cubicBezTo>
                  <a:pt x="1041" y="3273"/>
                  <a:pt x="1314" y="3149"/>
                  <a:pt x="1587" y="2926"/>
                </a:cubicBezTo>
                <a:cubicBezTo>
                  <a:pt x="1859" y="2703"/>
                  <a:pt x="2082" y="2430"/>
                  <a:pt x="2256" y="2083"/>
                </a:cubicBezTo>
                <a:cubicBezTo>
                  <a:pt x="2405" y="1761"/>
                  <a:pt x="2479" y="1463"/>
                  <a:pt x="2479" y="1166"/>
                </a:cubicBezTo>
                <a:cubicBezTo>
                  <a:pt x="2479" y="868"/>
                  <a:pt x="2405" y="596"/>
                  <a:pt x="2231" y="348"/>
                </a:cubicBezTo>
                <a:cubicBezTo>
                  <a:pt x="2058" y="125"/>
                  <a:pt x="1835" y="1"/>
                  <a:pt x="158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23"/>
          <p:cNvSpPr/>
          <p:nvPr/>
        </p:nvSpPr>
        <p:spPr>
          <a:xfrm>
            <a:off x="6970627" y="3365024"/>
            <a:ext cx="48120" cy="66199"/>
          </a:xfrm>
          <a:custGeom>
            <a:avLst/>
            <a:gdLst/>
            <a:ahLst/>
            <a:cxnLst/>
            <a:rect l="l" t="t" r="r" b="b"/>
            <a:pathLst>
              <a:path w="2406" h="3322" extrusionOk="0">
                <a:moveTo>
                  <a:pt x="1463" y="397"/>
                </a:moveTo>
                <a:cubicBezTo>
                  <a:pt x="1612" y="397"/>
                  <a:pt x="1736" y="446"/>
                  <a:pt x="1835" y="521"/>
                </a:cubicBezTo>
                <a:cubicBezTo>
                  <a:pt x="1959" y="620"/>
                  <a:pt x="2009" y="719"/>
                  <a:pt x="2009" y="868"/>
                </a:cubicBezTo>
                <a:cubicBezTo>
                  <a:pt x="2009" y="1041"/>
                  <a:pt x="1885" y="1240"/>
                  <a:pt x="1661" y="1413"/>
                </a:cubicBezTo>
                <a:cubicBezTo>
                  <a:pt x="1438" y="1587"/>
                  <a:pt x="1141" y="1735"/>
                  <a:pt x="769" y="1835"/>
                </a:cubicBezTo>
                <a:cubicBezTo>
                  <a:pt x="918" y="1264"/>
                  <a:pt x="992" y="893"/>
                  <a:pt x="992" y="719"/>
                </a:cubicBezTo>
                <a:cubicBezTo>
                  <a:pt x="992" y="670"/>
                  <a:pt x="967" y="595"/>
                  <a:pt x="943" y="521"/>
                </a:cubicBezTo>
                <a:cubicBezTo>
                  <a:pt x="1141" y="446"/>
                  <a:pt x="1314" y="397"/>
                  <a:pt x="1463" y="397"/>
                </a:cubicBezTo>
                <a:close/>
                <a:moveTo>
                  <a:pt x="1389" y="0"/>
                </a:moveTo>
                <a:cubicBezTo>
                  <a:pt x="1190" y="0"/>
                  <a:pt x="992" y="50"/>
                  <a:pt x="794" y="124"/>
                </a:cubicBezTo>
                <a:cubicBezTo>
                  <a:pt x="571" y="199"/>
                  <a:pt x="472" y="273"/>
                  <a:pt x="472" y="347"/>
                </a:cubicBezTo>
                <a:cubicBezTo>
                  <a:pt x="472" y="397"/>
                  <a:pt x="521" y="446"/>
                  <a:pt x="596" y="521"/>
                </a:cubicBezTo>
                <a:cubicBezTo>
                  <a:pt x="571" y="893"/>
                  <a:pt x="422" y="1537"/>
                  <a:pt x="149" y="2454"/>
                </a:cubicBezTo>
                <a:cubicBezTo>
                  <a:pt x="50" y="2777"/>
                  <a:pt x="1" y="2950"/>
                  <a:pt x="1" y="3025"/>
                </a:cubicBezTo>
                <a:cubicBezTo>
                  <a:pt x="1" y="3099"/>
                  <a:pt x="50" y="3148"/>
                  <a:pt x="100" y="3223"/>
                </a:cubicBezTo>
                <a:cubicBezTo>
                  <a:pt x="149" y="3297"/>
                  <a:pt x="199" y="3322"/>
                  <a:pt x="248" y="3322"/>
                </a:cubicBezTo>
                <a:cubicBezTo>
                  <a:pt x="298" y="3322"/>
                  <a:pt x="422" y="2950"/>
                  <a:pt x="670" y="2182"/>
                </a:cubicBezTo>
                <a:cubicBezTo>
                  <a:pt x="1190" y="2083"/>
                  <a:pt x="1612" y="1909"/>
                  <a:pt x="1934" y="1686"/>
                </a:cubicBezTo>
                <a:cubicBezTo>
                  <a:pt x="2256" y="1438"/>
                  <a:pt x="2405" y="1165"/>
                  <a:pt x="2405" y="843"/>
                </a:cubicBezTo>
                <a:cubicBezTo>
                  <a:pt x="2405" y="595"/>
                  <a:pt x="2306" y="397"/>
                  <a:pt x="2132" y="248"/>
                </a:cubicBezTo>
                <a:cubicBezTo>
                  <a:pt x="1934" y="75"/>
                  <a:pt x="1686" y="0"/>
                  <a:pt x="138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23"/>
          <p:cNvSpPr/>
          <p:nvPr/>
        </p:nvSpPr>
        <p:spPr>
          <a:xfrm>
            <a:off x="7023188" y="3366997"/>
            <a:ext cx="50580" cy="64226"/>
          </a:xfrm>
          <a:custGeom>
            <a:avLst/>
            <a:gdLst/>
            <a:ahLst/>
            <a:cxnLst/>
            <a:rect l="l" t="t" r="r" b="b"/>
            <a:pathLst>
              <a:path w="2529" h="3223" extrusionOk="0">
                <a:moveTo>
                  <a:pt x="1587" y="0"/>
                </a:moveTo>
                <a:cubicBezTo>
                  <a:pt x="967" y="0"/>
                  <a:pt x="620" y="50"/>
                  <a:pt x="570" y="174"/>
                </a:cubicBezTo>
                <a:cubicBezTo>
                  <a:pt x="570" y="223"/>
                  <a:pt x="546" y="248"/>
                  <a:pt x="546" y="273"/>
                </a:cubicBezTo>
                <a:cubicBezTo>
                  <a:pt x="546" y="521"/>
                  <a:pt x="496" y="818"/>
                  <a:pt x="422" y="1165"/>
                </a:cubicBezTo>
                <a:cubicBezTo>
                  <a:pt x="323" y="1513"/>
                  <a:pt x="223" y="1835"/>
                  <a:pt x="124" y="2132"/>
                </a:cubicBezTo>
                <a:cubicBezTo>
                  <a:pt x="50" y="2455"/>
                  <a:pt x="0" y="2678"/>
                  <a:pt x="0" y="2802"/>
                </a:cubicBezTo>
                <a:cubicBezTo>
                  <a:pt x="0" y="2926"/>
                  <a:pt x="50" y="3025"/>
                  <a:pt x="149" y="3099"/>
                </a:cubicBezTo>
                <a:cubicBezTo>
                  <a:pt x="273" y="3198"/>
                  <a:pt x="397" y="3223"/>
                  <a:pt x="546" y="3223"/>
                </a:cubicBezTo>
                <a:cubicBezTo>
                  <a:pt x="843" y="3223"/>
                  <a:pt x="1190" y="3173"/>
                  <a:pt x="1537" y="3049"/>
                </a:cubicBezTo>
                <a:cubicBezTo>
                  <a:pt x="1859" y="2950"/>
                  <a:pt x="2033" y="2826"/>
                  <a:pt x="2033" y="2702"/>
                </a:cubicBezTo>
                <a:cubicBezTo>
                  <a:pt x="2033" y="2653"/>
                  <a:pt x="2008" y="2628"/>
                  <a:pt x="1983" y="2628"/>
                </a:cubicBezTo>
                <a:cubicBezTo>
                  <a:pt x="1959" y="2628"/>
                  <a:pt x="1859" y="2628"/>
                  <a:pt x="1736" y="2678"/>
                </a:cubicBezTo>
                <a:cubicBezTo>
                  <a:pt x="1289" y="2777"/>
                  <a:pt x="917" y="2851"/>
                  <a:pt x="546" y="2851"/>
                </a:cubicBezTo>
                <a:cubicBezTo>
                  <a:pt x="521" y="2851"/>
                  <a:pt x="471" y="2826"/>
                  <a:pt x="446" y="2802"/>
                </a:cubicBezTo>
                <a:cubicBezTo>
                  <a:pt x="446" y="2777"/>
                  <a:pt x="422" y="2752"/>
                  <a:pt x="422" y="2727"/>
                </a:cubicBezTo>
                <a:cubicBezTo>
                  <a:pt x="422" y="2603"/>
                  <a:pt x="496" y="2281"/>
                  <a:pt x="670" y="1760"/>
                </a:cubicBezTo>
                <a:cubicBezTo>
                  <a:pt x="1017" y="1760"/>
                  <a:pt x="1314" y="1736"/>
                  <a:pt x="1562" y="1686"/>
                </a:cubicBezTo>
                <a:cubicBezTo>
                  <a:pt x="1810" y="1636"/>
                  <a:pt x="1934" y="1537"/>
                  <a:pt x="1934" y="1438"/>
                </a:cubicBezTo>
                <a:cubicBezTo>
                  <a:pt x="1934" y="1389"/>
                  <a:pt x="1884" y="1364"/>
                  <a:pt x="1810" y="1364"/>
                </a:cubicBezTo>
                <a:cubicBezTo>
                  <a:pt x="1711" y="1364"/>
                  <a:pt x="1587" y="1389"/>
                  <a:pt x="1388" y="1389"/>
                </a:cubicBezTo>
                <a:cubicBezTo>
                  <a:pt x="1215" y="1413"/>
                  <a:pt x="1066" y="1413"/>
                  <a:pt x="967" y="1413"/>
                </a:cubicBezTo>
                <a:lnTo>
                  <a:pt x="769" y="1413"/>
                </a:lnTo>
                <a:cubicBezTo>
                  <a:pt x="893" y="992"/>
                  <a:pt x="942" y="670"/>
                  <a:pt x="942" y="471"/>
                </a:cubicBezTo>
                <a:lnTo>
                  <a:pt x="942" y="447"/>
                </a:lnTo>
                <a:cubicBezTo>
                  <a:pt x="1240" y="397"/>
                  <a:pt x="1413" y="372"/>
                  <a:pt x="1488" y="372"/>
                </a:cubicBezTo>
                <a:cubicBezTo>
                  <a:pt x="1562" y="347"/>
                  <a:pt x="1686" y="347"/>
                  <a:pt x="1884" y="323"/>
                </a:cubicBezTo>
                <a:cubicBezTo>
                  <a:pt x="2058" y="298"/>
                  <a:pt x="2207" y="273"/>
                  <a:pt x="2330" y="273"/>
                </a:cubicBezTo>
                <a:cubicBezTo>
                  <a:pt x="2454" y="248"/>
                  <a:pt x="2529" y="199"/>
                  <a:pt x="2529" y="149"/>
                </a:cubicBezTo>
                <a:cubicBezTo>
                  <a:pt x="2529" y="50"/>
                  <a:pt x="2207" y="0"/>
                  <a:pt x="158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23"/>
          <p:cNvSpPr/>
          <p:nvPr/>
        </p:nvSpPr>
        <p:spPr>
          <a:xfrm>
            <a:off x="7075727" y="3365024"/>
            <a:ext cx="48120" cy="66199"/>
          </a:xfrm>
          <a:custGeom>
            <a:avLst/>
            <a:gdLst/>
            <a:ahLst/>
            <a:cxnLst/>
            <a:rect l="l" t="t" r="r" b="b"/>
            <a:pathLst>
              <a:path w="2406" h="3322" extrusionOk="0">
                <a:moveTo>
                  <a:pt x="1464" y="397"/>
                </a:moveTo>
                <a:cubicBezTo>
                  <a:pt x="1612" y="397"/>
                  <a:pt x="1736" y="446"/>
                  <a:pt x="1835" y="521"/>
                </a:cubicBezTo>
                <a:cubicBezTo>
                  <a:pt x="1935" y="620"/>
                  <a:pt x="1984" y="719"/>
                  <a:pt x="1984" y="868"/>
                </a:cubicBezTo>
                <a:cubicBezTo>
                  <a:pt x="1984" y="1041"/>
                  <a:pt x="1885" y="1240"/>
                  <a:pt x="1637" y="1413"/>
                </a:cubicBezTo>
                <a:cubicBezTo>
                  <a:pt x="1414" y="1587"/>
                  <a:pt x="1116" y="1735"/>
                  <a:pt x="745" y="1835"/>
                </a:cubicBezTo>
                <a:cubicBezTo>
                  <a:pt x="893" y="1264"/>
                  <a:pt x="968" y="893"/>
                  <a:pt x="968" y="719"/>
                </a:cubicBezTo>
                <a:cubicBezTo>
                  <a:pt x="968" y="670"/>
                  <a:pt x="968" y="595"/>
                  <a:pt x="918" y="521"/>
                </a:cubicBezTo>
                <a:cubicBezTo>
                  <a:pt x="1141" y="446"/>
                  <a:pt x="1315" y="397"/>
                  <a:pt x="1464" y="397"/>
                </a:cubicBezTo>
                <a:close/>
                <a:moveTo>
                  <a:pt x="1389" y="0"/>
                </a:moveTo>
                <a:cubicBezTo>
                  <a:pt x="1191" y="0"/>
                  <a:pt x="993" y="50"/>
                  <a:pt x="769" y="124"/>
                </a:cubicBezTo>
                <a:cubicBezTo>
                  <a:pt x="571" y="199"/>
                  <a:pt x="472" y="273"/>
                  <a:pt x="472" y="347"/>
                </a:cubicBezTo>
                <a:cubicBezTo>
                  <a:pt x="472" y="397"/>
                  <a:pt x="497" y="446"/>
                  <a:pt x="571" y="521"/>
                </a:cubicBezTo>
                <a:cubicBezTo>
                  <a:pt x="571" y="893"/>
                  <a:pt x="422" y="1537"/>
                  <a:pt x="125" y="2454"/>
                </a:cubicBezTo>
                <a:cubicBezTo>
                  <a:pt x="51" y="2777"/>
                  <a:pt x="1" y="2950"/>
                  <a:pt x="1" y="3025"/>
                </a:cubicBezTo>
                <a:cubicBezTo>
                  <a:pt x="1" y="3099"/>
                  <a:pt x="26" y="3148"/>
                  <a:pt x="100" y="3223"/>
                </a:cubicBezTo>
                <a:cubicBezTo>
                  <a:pt x="150" y="3297"/>
                  <a:pt x="199" y="3322"/>
                  <a:pt x="249" y="3322"/>
                </a:cubicBezTo>
                <a:cubicBezTo>
                  <a:pt x="274" y="3322"/>
                  <a:pt x="422" y="2950"/>
                  <a:pt x="645" y="2182"/>
                </a:cubicBezTo>
                <a:cubicBezTo>
                  <a:pt x="1166" y="2083"/>
                  <a:pt x="1587" y="1909"/>
                  <a:pt x="1910" y="1686"/>
                </a:cubicBezTo>
                <a:cubicBezTo>
                  <a:pt x="2232" y="1438"/>
                  <a:pt x="2406" y="1165"/>
                  <a:pt x="2406" y="843"/>
                </a:cubicBezTo>
                <a:cubicBezTo>
                  <a:pt x="2406" y="595"/>
                  <a:pt x="2306" y="397"/>
                  <a:pt x="2108" y="248"/>
                </a:cubicBezTo>
                <a:cubicBezTo>
                  <a:pt x="1910" y="75"/>
                  <a:pt x="1687" y="0"/>
                  <a:pt x="138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23"/>
          <p:cNvSpPr/>
          <p:nvPr/>
        </p:nvSpPr>
        <p:spPr>
          <a:xfrm>
            <a:off x="7128288" y="3366499"/>
            <a:ext cx="50100" cy="64725"/>
          </a:xfrm>
          <a:custGeom>
            <a:avLst/>
            <a:gdLst/>
            <a:ahLst/>
            <a:cxnLst/>
            <a:rect l="l" t="t" r="r" b="b"/>
            <a:pathLst>
              <a:path w="2505" h="3248" extrusionOk="0">
                <a:moveTo>
                  <a:pt x="1438" y="1"/>
                </a:moveTo>
                <a:cubicBezTo>
                  <a:pt x="819" y="1"/>
                  <a:pt x="422" y="25"/>
                  <a:pt x="249" y="25"/>
                </a:cubicBezTo>
                <a:cubicBezTo>
                  <a:pt x="75" y="50"/>
                  <a:pt x="1" y="75"/>
                  <a:pt x="1" y="149"/>
                </a:cubicBezTo>
                <a:cubicBezTo>
                  <a:pt x="1" y="199"/>
                  <a:pt x="25" y="273"/>
                  <a:pt x="75" y="323"/>
                </a:cubicBezTo>
                <a:cubicBezTo>
                  <a:pt x="125" y="397"/>
                  <a:pt x="174" y="422"/>
                  <a:pt x="224" y="422"/>
                </a:cubicBezTo>
                <a:lnTo>
                  <a:pt x="1017" y="397"/>
                </a:lnTo>
                <a:lnTo>
                  <a:pt x="1017" y="397"/>
                </a:lnTo>
                <a:cubicBezTo>
                  <a:pt x="992" y="695"/>
                  <a:pt x="893" y="1166"/>
                  <a:pt x="720" y="1835"/>
                </a:cubicBezTo>
                <a:cubicBezTo>
                  <a:pt x="546" y="2480"/>
                  <a:pt x="472" y="2851"/>
                  <a:pt x="472" y="2926"/>
                </a:cubicBezTo>
                <a:cubicBezTo>
                  <a:pt x="472" y="3000"/>
                  <a:pt x="496" y="3074"/>
                  <a:pt x="546" y="3149"/>
                </a:cubicBezTo>
                <a:cubicBezTo>
                  <a:pt x="620" y="3198"/>
                  <a:pt x="670" y="3248"/>
                  <a:pt x="720" y="3248"/>
                </a:cubicBezTo>
                <a:cubicBezTo>
                  <a:pt x="744" y="3248"/>
                  <a:pt x="794" y="3149"/>
                  <a:pt x="819" y="3000"/>
                </a:cubicBezTo>
                <a:cubicBezTo>
                  <a:pt x="844" y="2901"/>
                  <a:pt x="893" y="2752"/>
                  <a:pt x="943" y="2554"/>
                </a:cubicBezTo>
                <a:cubicBezTo>
                  <a:pt x="992" y="2331"/>
                  <a:pt x="1017" y="2182"/>
                  <a:pt x="1042" y="2083"/>
                </a:cubicBezTo>
                <a:cubicBezTo>
                  <a:pt x="1290" y="1141"/>
                  <a:pt x="1414" y="596"/>
                  <a:pt x="1414" y="496"/>
                </a:cubicBezTo>
                <a:cubicBezTo>
                  <a:pt x="1414" y="447"/>
                  <a:pt x="1414" y="422"/>
                  <a:pt x="1414" y="397"/>
                </a:cubicBezTo>
                <a:cubicBezTo>
                  <a:pt x="1562" y="397"/>
                  <a:pt x="1736" y="397"/>
                  <a:pt x="1934" y="422"/>
                </a:cubicBezTo>
                <a:lnTo>
                  <a:pt x="2356" y="422"/>
                </a:lnTo>
                <a:cubicBezTo>
                  <a:pt x="2455" y="422"/>
                  <a:pt x="2504" y="397"/>
                  <a:pt x="2504" y="348"/>
                </a:cubicBezTo>
                <a:cubicBezTo>
                  <a:pt x="2504" y="248"/>
                  <a:pt x="2405" y="174"/>
                  <a:pt x="2207" y="125"/>
                </a:cubicBezTo>
                <a:cubicBezTo>
                  <a:pt x="2009" y="50"/>
                  <a:pt x="1736" y="1"/>
                  <a:pt x="14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23"/>
          <p:cNvSpPr/>
          <p:nvPr/>
        </p:nvSpPr>
        <p:spPr>
          <a:xfrm>
            <a:off x="7178368" y="3366499"/>
            <a:ext cx="18860" cy="64725"/>
          </a:xfrm>
          <a:custGeom>
            <a:avLst/>
            <a:gdLst/>
            <a:ahLst/>
            <a:cxnLst/>
            <a:rect l="l" t="t" r="r" b="b"/>
            <a:pathLst>
              <a:path w="943" h="3248" extrusionOk="0">
                <a:moveTo>
                  <a:pt x="670" y="1"/>
                </a:moveTo>
                <a:cubicBezTo>
                  <a:pt x="620" y="1"/>
                  <a:pt x="595" y="1"/>
                  <a:pt x="571" y="25"/>
                </a:cubicBezTo>
                <a:cubicBezTo>
                  <a:pt x="571" y="50"/>
                  <a:pt x="546" y="75"/>
                  <a:pt x="546" y="125"/>
                </a:cubicBezTo>
                <a:cubicBezTo>
                  <a:pt x="546" y="323"/>
                  <a:pt x="447" y="819"/>
                  <a:pt x="273" y="1637"/>
                </a:cubicBezTo>
                <a:cubicBezTo>
                  <a:pt x="75" y="2430"/>
                  <a:pt x="0" y="2851"/>
                  <a:pt x="0" y="2926"/>
                </a:cubicBezTo>
                <a:cubicBezTo>
                  <a:pt x="0" y="2975"/>
                  <a:pt x="25" y="3050"/>
                  <a:pt x="75" y="3124"/>
                </a:cubicBezTo>
                <a:cubicBezTo>
                  <a:pt x="149" y="3198"/>
                  <a:pt x="199" y="3248"/>
                  <a:pt x="224" y="3248"/>
                </a:cubicBezTo>
                <a:cubicBezTo>
                  <a:pt x="273" y="3248"/>
                  <a:pt x="323" y="3149"/>
                  <a:pt x="372" y="2975"/>
                </a:cubicBezTo>
                <a:cubicBezTo>
                  <a:pt x="397" y="2876"/>
                  <a:pt x="422" y="2777"/>
                  <a:pt x="447" y="2703"/>
                </a:cubicBezTo>
                <a:cubicBezTo>
                  <a:pt x="447" y="2603"/>
                  <a:pt x="496" y="2480"/>
                  <a:pt x="521" y="2331"/>
                </a:cubicBezTo>
                <a:cubicBezTo>
                  <a:pt x="571" y="2182"/>
                  <a:pt x="595" y="2058"/>
                  <a:pt x="620" y="1984"/>
                </a:cubicBezTo>
                <a:cubicBezTo>
                  <a:pt x="843" y="1067"/>
                  <a:pt x="942" y="546"/>
                  <a:pt x="942" y="447"/>
                </a:cubicBezTo>
                <a:cubicBezTo>
                  <a:pt x="942" y="348"/>
                  <a:pt x="918" y="224"/>
                  <a:pt x="843" y="125"/>
                </a:cubicBezTo>
                <a:cubicBezTo>
                  <a:pt x="769" y="50"/>
                  <a:pt x="695" y="1"/>
                  <a:pt x="6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23"/>
          <p:cNvSpPr/>
          <p:nvPr/>
        </p:nvSpPr>
        <p:spPr>
          <a:xfrm>
            <a:off x="7208108" y="3366001"/>
            <a:ext cx="49600" cy="65721"/>
          </a:xfrm>
          <a:custGeom>
            <a:avLst/>
            <a:gdLst/>
            <a:ahLst/>
            <a:cxnLst/>
            <a:rect l="l" t="t" r="r" b="b"/>
            <a:pathLst>
              <a:path w="2480" h="3298" extrusionOk="0">
                <a:moveTo>
                  <a:pt x="918" y="521"/>
                </a:moveTo>
                <a:cubicBezTo>
                  <a:pt x="1215" y="621"/>
                  <a:pt x="1488" y="794"/>
                  <a:pt x="1711" y="1017"/>
                </a:cubicBezTo>
                <a:cubicBezTo>
                  <a:pt x="1934" y="1240"/>
                  <a:pt x="2058" y="1463"/>
                  <a:pt x="2058" y="1637"/>
                </a:cubicBezTo>
                <a:cubicBezTo>
                  <a:pt x="2058" y="1761"/>
                  <a:pt x="1959" y="1885"/>
                  <a:pt x="1786" y="2083"/>
                </a:cubicBezTo>
                <a:cubicBezTo>
                  <a:pt x="1612" y="2257"/>
                  <a:pt x="1389" y="2430"/>
                  <a:pt x="1116" y="2604"/>
                </a:cubicBezTo>
                <a:cubicBezTo>
                  <a:pt x="868" y="2752"/>
                  <a:pt x="621" y="2852"/>
                  <a:pt x="397" y="2876"/>
                </a:cubicBezTo>
                <a:cubicBezTo>
                  <a:pt x="447" y="2628"/>
                  <a:pt x="497" y="2405"/>
                  <a:pt x="546" y="2207"/>
                </a:cubicBezTo>
                <a:cubicBezTo>
                  <a:pt x="695" y="1711"/>
                  <a:pt x="794" y="1364"/>
                  <a:pt x="844" y="1166"/>
                </a:cubicBezTo>
                <a:cubicBezTo>
                  <a:pt x="893" y="943"/>
                  <a:pt x="918" y="819"/>
                  <a:pt x="918" y="744"/>
                </a:cubicBezTo>
                <a:cubicBezTo>
                  <a:pt x="918" y="645"/>
                  <a:pt x="918" y="596"/>
                  <a:pt x="918" y="521"/>
                </a:cubicBezTo>
                <a:close/>
                <a:moveTo>
                  <a:pt x="323" y="1"/>
                </a:moveTo>
                <a:cubicBezTo>
                  <a:pt x="273" y="1"/>
                  <a:pt x="249" y="26"/>
                  <a:pt x="249" y="100"/>
                </a:cubicBezTo>
                <a:cubicBezTo>
                  <a:pt x="249" y="150"/>
                  <a:pt x="273" y="224"/>
                  <a:pt x="323" y="273"/>
                </a:cubicBezTo>
                <a:cubicBezTo>
                  <a:pt x="397" y="348"/>
                  <a:pt x="472" y="397"/>
                  <a:pt x="571" y="447"/>
                </a:cubicBezTo>
                <a:cubicBezTo>
                  <a:pt x="546" y="645"/>
                  <a:pt x="447" y="1067"/>
                  <a:pt x="273" y="1711"/>
                </a:cubicBezTo>
                <a:cubicBezTo>
                  <a:pt x="100" y="2356"/>
                  <a:pt x="1" y="2728"/>
                  <a:pt x="1" y="2827"/>
                </a:cubicBezTo>
                <a:cubicBezTo>
                  <a:pt x="1" y="2926"/>
                  <a:pt x="50" y="3050"/>
                  <a:pt x="125" y="3149"/>
                </a:cubicBezTo>
                <a:cubicBezTo>
                  <a:pt x="199" y="3248"/>
                  <a:pt x="273" y="3298"/>
                  <a:pt x="323" y="3298"/>
                </a:cubicBezTo>
                <a:cubicBezTo>
                  <a:pt x="546" y="3298"/>
                  <a:pt x="844" y="3199"/>
                  <a:pt x="1166" y="3025"/>
                </a:cubicBezTo>
                <a:cubicBezTo>
                  <a:pt x="1513" y="2827"/>
                  <a:pt x="1810" y="2628"/>
                  <a:pt x="2083" y="2356"/>
                </a:cubicBezTo>
                <a:cubicBezTo>
                  <a:pt x="2356" y="2108"/>
                  <a:pt x="2480" y="1885"/>
                  <a:pt x="2480" y="1686"/>
                </a:cubicBezTo>
                <a:cubicBezTo>
                  <a:pt x="2480" y="1414"/>
                  <a:pt x="2356" y="1116"/>
                  <a:pt x="2108" y="868"/>
                </a:cubicBezTo>
                <a:cubicBezTo>
                  <a:pt x="1885" y="596"/>
                  <a:pt x="1587" y="373"/>
                  <a:pt x="1265" y="224"/>
                </a:cubicBezTo>
                <a:cubicBezTo>
                  <a:pt x="943" y="75"/>
                  <a:pt x="621" y="1"/>
                  <a:pt x="32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23"/>
          <p:cNvSpPr/>
          <p:nvPr/>
        </p:nvSpPr>
        <p:spPr>
          <a:xfrm>
            <a:off x="7264627" y="3365024"/>
            <a:ext cx="48620" cy="66199"/>
          </a:xfrm>
          <a:custGeom>
            <a:avLst/>
            <a:gdLst/>
            <a:ahLst/>
            <a:cxnLst/>
            <a:rect l="l" t="t" r="r" b="b"/>
            <a:pathLst>
              <a:path w="2431" h="3322" extrusionOk="0">
                <a:moveTo>
                  <a:pt x="1439" y="471"/>
                </a:moveTo>
                <a:cubicBezTo>
                  <a:pt x="1488" y="744"/>
                  <a:pt x="1538" y="1141"/>
                  <a:pt x="1612" y="1661"/>
                </a:cubicBezTo>
                <a:cubicBezTo>
                  <a:pt x="1364" y="1711"/>
                  <a:pt x="1116" y="1760"/>
                  <a:pt x="918" y="1810"/>
                </a:cubicBezTo>
                <a:cubicBezTo>
                  <a:pt x="1116" y="1240"/>
                  <a:pt x="1290" y="793"/>
                  <a:pt x="1439" y="471"/>
                </a:cubicBezTo>
                <a:close/>
                <a:moveTo>
                  <a:pt x="1538" y="0"/>
                </a:moveTo>
                <a:cubicBezTo>
                  <a:pt x="1463" y="0"/>
                  <a:pt x="1389" y="50"/>
                  <a:pt x="1290" y="99"/>
                </a:cubicBezTo>
                <a:cubicBezTo>
                  <a:pt x="1216" y="174"/>
                  <a:pt x="1166" y="223"/>
                  <a:pt x="1116" y="322"/>
                </a:cubicBezTo>
                <a:cubicBezTo>
                  <a:pt x="1092" y="397"/>
                  <a:pt x="1017" y="595"/>
                  <a:pt x="868" y="917"/>
                </a:cubicBezTo>
                <a:cubicBezTo>
                  <a:pt x="744" y="1215"/>
                  <a:pt x="645" y="1463"/>
                  <a:pt x="571" y="1636"/>
                </a:cubicBezTo>
                <a:cubicBezTo>
                  <a:pt x="546" y="1711"/>
                  <a:pt x="521" y="1810"/>
                  <a:pt x="472" y="1934"/>
                </a:cubicBezTo>
                <a:cubicBezTo>
                  <a:pt x="150" y="2033"/>
                  <a:pt x="1" y="2107"/>
                  <a:pt x="1" y="2182"/>
                </a:cubicBezTo>
                <a:cubicBezTo>
                  <a:pt x="1" y="2231"/>
                  <a:pt x="26" y="2281"/>
                  <a:pt x="75" y="2330"/>
                </a:cubicBezTo>
                <a:cubicBezTo>
                  <a:pt x="125" y="2355"/>
                  <a:pt x="174" y="2380"/>
                  <a:pt x="249" y="2380"/>
                </a:cubicBezTo>
                <a:lnTo>
                  <a:pt x="273" y="2380"/>
                </a:lnTo>
                <a:cubicBezTo>
                  <a:pt x="100" y="2801"/>
                  <a:pt x="1" y="3025"/>
                  <a:pt x="1" y="3049"/>
                </a:cubicBezTo>
                <a:cubicBezTo>
                  <a:pt x="1" y="3124"/>
                  <a:pt x="26" y="3173"/>
                  <a:pt x="100" y="3248"/>
                </a:cubicBezTo>
                <a:cubicBezTo>
                  <a:pt x="150" y="3297"/>
                  <a:pt x="199" y="3322"/>
                  <a:pt x="249" y="3322"/>
                </a:cubicBezTo>
                <a:cubicBezTo>
                  <a:pt x="298" y="3322"/>
                  <a:pt x="472" y="2975"/>
                  <a:pt x="744" y="2256"/>
                </a:cubicBezTo>
                <a:cubicBezTo>
                  <a:pt x="968" y="2206"/>
                  <a:pt x="1141" y="2157"/>
                  <a:pt x="1265" y="2132"/>
                </a:cubicBezTo>
                <a:cubicBezTo>
                  <a:pt x="1364" y="2083"/>
                  <a:pt x="1488" y="2058"/>
                  <a:pt x="1637" y="2008"/>
                </a:cubicBezTo>
                <a:cubicBezTo>
                  <a:pt x="1662" y="2306"/>
                  <a:pt x="1687" y="2603"/>
                  <a:pt x="1711" y="2901"/>
                </a:cubicBezTo>
                <a:cubicBezTo>
                  <a:pt x="1736" y="3049"/>
                  <a:pt x="1761" y="3173"/>
                  <a:pt x="1786" y="3223"/>
                </a:cubicBezTo>
                <a:cubicBezTo>
                  <a:pt x="1810" y="3297"/>
                  <a:pt x="1860" y="3322"/>
                  <a:pt x="1910" y="3322"/>
                </a:cubicBezTo>
                <a:cubicBezTo>
                  <a:pt x="2009" y="3322"/>
                  <a:pt x="2058" y="3124"/>
                  <a:pt x="2058" y="2752"/>
                </a:cubicBezTo>
                <a:cubicBezTo>
                  <a:pt x="2058" y="2504"/>
                  <a:pt x="2034" y="2231"/>
                  <a:pt x="2009" y="1909"/>
                </a:cubicBezTo>
                <a:cubicBezTo>
                  <a:pt x="2281" y="1835"/>
                  <a:pt x="2430" y="1785"/>
                  <a:pt x="2430" y="1711"/>
                </a:cubicBezTo>
                <a:cubicBezTo>
                  <a:pt x="2430" y="1636"/>
                  <a:pt x="2356" y="1587"/>
                  <a:pt x="2207" y="1587"/>
                </a:cubicBezTo>
                <a:cubicBezTo>
                  <a:pt x="2158" y="1587"/>
                  <a:pt x="2083" y="1612"/>
                  <a:pt x="1984" y="1612"/>
                </a:cubicBezTo>
                <a:cubicBezTo>
                  <a:pt x="1934" y="1165"/>
                  <a:pt x="1885" y="769"/>
                  <a:pt x="1810" y="471"/>
                </a:cubicBezTo>
                <a:cubicBezTo>
                  <a:pt x="1736" y="174"/>
                  <a:pt x="1637" y="0"/>
                  <a:pt x="153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23"/>
          <p:cNvSpPr/>
          <p:nvPr/>
        </p:nvSpPr>
        <p:spPr>
          <a:xfrm>
            <a:off x="7317688" y="3366001"/>
            <a:ext cx="46620" cy="64744"/>
          </a:xfrm>
          <a:custGeom>
            <a:avLst/>
            <a:gdLst/>
            <a:ahLst/>
            <a:cxnLst/>
            <a:rect l="l" t="t" r="r" b="b"/>
            <a:pathLst>
              <a:path w="2331" h="3249" extrusionOk="0">
                <a:moveTo>
                  <a:pt x="2008" y="1"/>
                </a:moveTo>
                <a:cubicBezTo>
                  <a:pt x="1835" y="1"/>
                  <a:pt x="1636" y="75"/>
                  <a:pt x="1364" y="174"/>
                </a:cubicBezTo>
                <a:cubicBezTo>
                  <a:pt x="1116" y="298"/>
                  <a:pt x="942" y="422"/>
                  <a:pt x="818" y="546"/>
                </a:cubicBezTo>
                <a:cubicBezTo>
                  <a:pt x="769" y="596"/>
                  <a:pt x="744" y="645"/>
                  <a:pt x="719" y="744"/>
                </a:cubicBezTo>
                <a:cubicBezTo>
                  <a:pt x="670" y="819"/>
                  <a:pt x="670" y="918"/>
                  <a:pt x="670" y="992"/>
                </a:cubicBezTo>
                <a:cubicBezTo>
                  <a:pt x="670" y="1067"/>
                  <a:pt x="719" y="1166"/>
                  <a:pt x="818" y="1290"/>
                </a:cubicBezTo>
                <a:cubicBezTo>
                  <a:pt x="942" y="1439"/>
                  <a:pt x="1066" y="1563"/>
                  <a:pt x="1190" y="1686"/>
                </a:cubicBezTo>
                <a:cubicBezTo>
                  <a:pt x="1339" y="1786"/>
                  <a:pt x="1463" y="1910"/>
                  <a:pt x="1562" y="2034"/>
                </a:cubicBezTo>
                <a:cubicBezTo>
                  <a:pt x="1686" y="2182"/>
                  <a:pt x="1736" y="2281"/>
                  <a:pt x="1736" y="2356"/>
                </a:cubicBezTo>
                <a:cubicBezTo>
                  <a:pt x="1736" y="2505"/>
                  <a:pt x="1661" y="2604"/>
                  <a:pt x="1488" y="2728"/>
                </a:cubicBezTo>
                <a:cubicBezTo>
                  <a:pt x="1314" y="2827"/>
                  <a:pt x="1116" y="2901"/>
                  <a:pt x="893" y="2901"/>
                </a:cubicBezTo>
                <a:cubicBezTo>
                  <a:pt x="794" y="2901"/>
                  <a:pt x="694" y="2876"/>
                  <a:pt x="595" y="2827"/>
                </a:cubicBezTo>
                <a:cubicBezTo>
                  <a:pt x="496" y="2777"/>
                  <a:pt x="422" y="2728"/>
                  <a:pt x="372" y="2678"/>
                </a:cubicBezTo>
                <a:cubicBezTo>
                  <a:pt x="223" y="2529"/>
                  <a:pt x="124" y="2455"/>
                  <a:pt x="75" y="2455"/>
                </a:cubicBezTo>
                <a:cubicBezTo>
                  <a:pt x="25" y="2455"/>
                  <a:pt x="0" y="2505"/>
                  <a:pt x="0" y="2604"/>
                </a:cubicBezTo>
                <a:cubicBezTo>
                  <a:pt x="0" y="2728"/>
                  <a:pt x="99" y="2876"/>
                  <a:pt x="298" y="3025"/>
                </a:cubicBezTo>
                <a:cubicBezTo>
                  <a:pt x="471" y="3174"/>
                  <a:pt x="719" y="3248"/>
                  <a:pt x="1017" y="3248"/>
                </a:cubicBezTo>
                <a:cubicBezTo>
                  <a:pt x="1314" y="3248"/>
                  <a:pt x="1587" y="3174"/>
                  <a:pt x="1810" y="3000"/>
                </a:cubicBezTo>
                <a:cubicBezTo>
                  <a:pt x="2033" y="2827"/>
                  <a:pt x="2157" y="2604"/>
                  <a:pt x="2157" y="2356"/>
                </a:cubicBezTo>
                <a:cubicBezTo>
                  <a:pt x="2157" y="2232"/>
                  <a:pt x="2107" y="2083"/>
                  <a:pt x="1983" y="1934"/>
                </a:cubicBezTo>
                <a:cubicBezTo>
                  <a:pt x="1860" y="1761"/>
                  <a:pt x="1736" y="1637"/>
                  <a:pt x="1612" y="1513"/>
                </a:cubicBezTo>
                <a:cubicBezTo>
                  <a:pt x="1240" y="1191"/>
                  <a:pt x="1066" y="992"/>
                  <a:pt x="1066" y="943"/>
                </a:cubicBezTo>
                <a:cubicBezTo>
                  <a:pt x="1066" y="794"/>
                  <a:pt x="1240" y="670"/>
                  <a:pt x="1587" y="546"/>
                </a:cubicBezTo>
                <a:cubicBezTo>
                  <a:pt x="1686" y="497"/>
                  <a:pt x="1810" y="472"/>
                  <a:pt x="1934" y="447"/>
                </a:cubicBezTo>
                <a:cubicBezTo>
                  <a:pt x="2083" y="397"/>
                  <a:pt x="2182" y="373"/>
                  <a:pt x="2231" y="348"/>
                </a:cubicBezTo>
                <a:cubicBezTo>
                  <a:pt x="2306" y="348"/>
                  <a:pt x="2331" y="323"/>
                  <a:pt x="2331" y="298"/>
                </a:cubicBezTo>
                <a:cubicBezTo>
                  <a:pt x="2331" y="224"/>
                  <a:pt x="2306" y="150"/>
                  <a:pt x="2256" y="100"/>
                </a:cubicBezTo>
                <a:cubicBezTo>
                  <a:pt x="2182" y="50"/>
                  <a:pt x="2107" y="1"/>
                  <a:pt x="200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23"/>
          <p:cNvSpPr/>
          <p:nvPr/>
        </p:nvSpPr>
        <p:spPr>
          <a:xfrm>
            <a:off x="7372227" y="3366997"/>
            <a:ext cx="50580" cy="64226"/>
          </a:xfrm>
          <a:custGeom>
            <a:avLst/>
            <a:gdLst/>
            <a:ahLst/>
            <a:cxnLst/>
            <a:rect l="l" t="t" r="r" b="b"/>
            <a:pathLst>
              <a:path w="2529" h="3223" extrusionOk="0">
                <a:moveTo>
                  <a:pt x="1587" y="0"/>
                </a:moveTo>
                <a:cubicBezTo>
                  <a:pt x="967" y="0"/>
                  <a:pt x="645" y="50"/>
                  <a:pt x="595" y="174"/>
                </a:cubicBezTo>
                <a:cubicBezTo>
                  <a:pt x="570" y="223"/>
                  <a:pt x="570" y="248"/>
                  <a:pt x="570" y="273"/>
                </a:cubicBezTo>
                <a:cubicBezTo>
                  <a:pt x="570" y="521"/>
                  <a:pt x="521" y="818"/>
                  <a:pt x="422" y="1165"/>
                </a:cubicBezTo>
                <a:cubicBezTo>
                  <a:pt x="322" y="1513"/>
                  <a:pt x="248" y="1835"/>
                  <a:pt x="149" y="2132"/>
                </a:cubicBezTo>
                <a:cubicBezTo>
                  <a:pt x="50" y="2455"/>
                  <a:pt x="0" y="2678"/>
                  <a:pt x="0" y="2802"/>
                </a:cubicBezTo>
                <a:cubicBezTo>
                  <a:pt x="0" y="2926"/>
                  <a:pt x="75" y="3025"/>
                  <a:pt x="174" y="3099"/>
                </a:cubicBezTo>
                <a:cubicBezTo>
                  <a:pt x="273" y="3198"/>
                  <a:pt x="397" y="3223"/>
                  <a:pt x="546" y="3223"/>
                </a:cubicBezTo>
                <a:cubicBezTo>
                  <a:pt x="868" y="3223"/>
                  <a:pt x="1190" y="3173"/>
                  <a:pt x="1537" y="3049"/>
                </a:cubicBezTo>
                <a:cubicBezTo>
                  <a:pt x="1884" y="2950"/>
                  <a:pt x="2058" y="2826"/>
                  <a:pt x="2058" y="2702"/>
                </a:cubicBezTo>
                <a:cubicBezTo>
                  <a:pt x="2058" y="2653"/>
                  <a:pt x="2033" y="2628"/>
                  <a:pt x="1983" y="2628"/>
                </a:cubicBezTo>
                <a:cubicBezTo>
                  <a:pt x="1959" y="2628"/>
                  <a:pt x="1884" y="2628"/>
                  <a:pt x="1735" y="2678"/>
                </a:cubicBezTo>
                <a:cubicBezTo>
                  <a:pt x="1314" y="2777"/>
                  <a:pt x="917" y="2851"/>
                  <a:pt x="570" y="2851"/>
                </a:cubicBezTo>
                <a:cubicBezTo>
                  <a:pt x="521" y="2851"/>
                  <a:pt x="496" y="2826"/>
                  <a:pt x="471" y="2802"/>
                </a:cubicBezTo>
                <a:cubicBezTo>
                  <a:pt x="446" y="2777"/>
                  <a:pt x="446" y="2752"/>
                  <a:pt x="446" y="2727"/>
                </a:cubicBezTo>
                <a:cubicBezTo>
                  <a:pt x="446" y="2603"/>
                  <a:pt x="521" y="2281"/>
                  <a:pt x="694" y="1760"/>
                </a:cubicBezTo>
                <a:cubicBezTo>
                  <a:pt x="1017" y="1760"/>
                  <a:pt x="1314" y="1736"/>
                  <a:pt x="1562" y="1686"/>
                </a:cubicBezTo>
                <a:cubicBezTo>
                  <a:pt x="1835" y="1636"/>
                  <a:pt x="1959" y="1537"/>
                  <a:pt x="1959" y="1438"/>
                </a:cubicBezTo>
                <a:cubicBezTo>
                  <a:pt x="1959" y="1389"/>
                  <a:pt x="1909" y="1364"/>
                  <a:pt x="1810" y="1364"/>
                </a:cubicBezTo>
                <a:cubicBezTo>
                  <a:pt x="1711" y="1364"/>
                  <a:pt x="1587" y="1389"/>
                  <a:pt x="1413" y="1389"/>
                </a:cubicBezTo>
                <a:cubicBezTo>
                  <a:pt x="1215" y="1413"/>
                  <a:pt x="1091" y="1413"/>
                  <a:pt x="967" y="1413"/>
                </a:cubicBezTo>
                <a:lnTo>
                  <a:pt x="793" y="1413"/>
                </a:lnTo>
                <a:cubicBezTo>
                  <a:pt x="893" y="992"/>
                  <a:pt x="967" y="670"/>
                  <a:pt x="967" y="471"/>
                </a:cubicBezTo>
                <a:lnTo>
                  <a:pt x="967" y="447"/>
                </a:lnTo>
                <a:cubicBezTo>
                  <a:pt x="1240" y="397"/>
                  <a:pt x="1413" y="372"/>
                  <a:pt x="1488" y="372"/>
                </a:cubicBezTo>
                <a:cubicBezTo>
                  <a:pt x="1562" y="347"/>
                  <a:pt x="1711" y="347"/>
                  <a:pt x="1884" y="323"/>
                </a:cubicBezTo>
                <a:cubicBezTo>
                  <a:pt x="2082" y="298"/>
                  <a:pt x="2231" y="273"/>
                  <a:pt x="2330" y="273"/>
                </a:cubicBezTo>
                <a:cubicBezTo>
                  <a:pt x="2454" y="248"/>
                  <a:pt x="2529" y="199"/>
                  <a:pt x="2529" y="149"/>
                </a:cubicBezTo>
                <a:cubicBezTo>
                  <a:pt x="2529" y="50"/>
                  <a:pt x="2231" y="0"/>
                  <a:pt x="158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23"/>
          <p:cNvSpPr/>
          <p:nvPr/>
        </p:nvSpPr>
        <p:spPr>
          <a:xfrm>
            <a:off x="1721188" y="4261441"/>
            <a:ext cx="805680" cy="475231"/>
          </a:xfrm>
          <a:custGeom>
            <a:avLst/>
            <a:gdLst/>
            <a:ahLst/>
            <a:cxnLst/>
            <a:rect l="l" t="t" r="r" b="b"/>
            <a:pathLst>
              <a:path w="40284" h="23848" extrusionOk="0">
                <a:moveTo>
                  <a:pt x="39961" y="298"/>
                </a:moveTo>
                <a:lnTo>
                  <a:pt x="39961" y="23550"/>
                </a:lnTo>
                <a:lnTo>
                  <a:pt x="297" y="23550"/>
                </a:lnTo>
                <a:lnTo>
                  <a:pt x="297" y="298"/>
                </a:lnTo>
                <a:close/>
                <a:moveTo>
                  <a:pt x="0" y="0"/>
                </a:moveTo>
                <a:lnTo>
                  <a:pt x="0" y="23848"/>
                </a:lnTo>
                <a:lnTo>
                  <a:pt x="40283" y="23848"/>
                </a:lnTo>
                <a:lnTo>
                  <a:pt x="40283" y="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23"/>
          <p:cNvSpPr/>
          <p:nvPr/>
        </p:nvSpPr>
        <p:spPr>
          <a:xfrm>
            <a:off x="3028588" y="4261441"/>
            <a:ext cx="805680" cy="475231"/>
          </a:xfrm>
          <a:custGeom>
            <a:avLst/>
            <a:gdLst/>
            <a:ahLst/>
            <a:cxnLst/>
            <a:rect l="l" t="t" r="r" b="b"/>
            <a:pathLst>
              <a:path w="40284" h="23848" extrusionOk="0">
                <a:moveTo>
                  <a:pt x="39986" y="298"/>
                </a:moveTo>
                <a:lnTo>
                  <a:pt x="39986" y="23550"/>
                </a:lnTo>
                <a:lnTo>
                  <a:pt x="323" y="23550"/>
                </a:lnTo>
                <a:lnTo>
                  <a:pt x="323" y="298"/>
                </a:lnTo>
                <a:close/>
                <a:moveTo>
                  <a:pt x="0" y="0"/>
                </a:moveTo>
                <a:lnTo>
                  <a:pt x="0" y="23848"/>
                </a:lnTo>
                <a:lnTo>
                  <a:pt x="40283" y="23848"/>
                </a:lnTo>
                <a:lnTo>
                  <a:pt x="40283" y="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23"/>
          <p:cNvSpPr/>
          <p:nvPr/>
        </p:nvSpPr>
        <p:spPr>
          <a:xfrm>
            <a:off x="2520388" y="4499141"/>
            <a:ext cx="502260" cy="20"/>
          </a:xfrm>
          <a:custGeom>
            <a:avLst/>
            <a:gdLst/>
            <a:ahLst/>
            <a:cxnLst/>
            <a:rect l="l" t="t" r="r" b="b"/>
            <a:pathLst>
              <a:path w="25113" h="1" fill="none" extrusionOk="0">
                <a:moveTo>
                  <a:pt x="1" y="0"/>
                </a:moveTo>
                <a:lnTo>
                  <a:pt x="25113" y="0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2478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23"/>
          <p:cNvSpPr/>
          <p:nvPr/>
        </p:nvSpPr>
        <p:spPr>
          <a:xfrm>
            <a:off x="4336488" y="4261441"/>
            <a:ext cx="805680" cy="475231"/>
          </a:xfrm>
          <a:custGeom>
            <a:avLst/>
            <a:gdLst/>
            <a:ahLst/>
            <a:cxnLst/>
            <a:rect l="l" t="t" r="r" b="b"/>
            <a:pathLst>
              <a:path w="40284" h="23848" extrusionOk="0">
                <a:moveTo>
                  <a:pt x="39961" y="298"/>
                </a:moveTo>
                <a:lnTo>
                  <a:pt x="39961" y="23550"/>
                </a:lnTo>
                <a:lnTo>
                  <a:pt x="298" y="23550"/>
                </a:lnTo>
                <a:lnTo>
                  <a:pt x="298" y="298"/>
                </a:lnTo>
                <a:close/>
                <a:moveTo>
                  <a:pt x="0" y="0"/>
                </a:moveTo>
                <a:lnTo>
                  <a:pt x="0" y="23848"/>
                </a:lnTo>
                <a:lnTo>
                  <a:pt x="40283" y="23848"/>
                </a:lnTo>
                <a:lnTo>
                  <a:pt x="40283" y="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3"/>
          <p:cNvSpPr/>
          <p:nvPr/>
        </p:nvSpPr>
        <p:spPr>
          <a:xfrm>
            <a:off x="5643888" y="4261441"/>
            <a:ext cx="805680" cy="475231"/>
          </a:xfrm>
          <a:custGeom>
            <a:avLst/>
            <a:gdLst/>
            <a:ahLst/>
            <a:cxnLst/>
            <a:rect l="l" t="t" r="r" b="b"/>
            <a:pathLst>
              <a:path w="40284" h="23848" extrusionOk="0">
                <a:moveTo>
                  <a:pt x="39986" y="298"/>
                </a:moveTo>
                <a:lnTo>
                  <a:pt x="39986" y="23550"/>
                </a:lnTo>
                <a:lnTo>
                  <a:pt x="323" y="23550"/>
                </a:lnTo>
                <a:lnTo>
                  <a:pt x="323" y="298"/>
                </a:lnTo>
                <a:close/>
                <a:moveTo>
                  <a:pt x="1" y="0"/>
                </a:moveTo>
                <a:lnTo>
                  <a:pt x="1" y="23848"/>
                </a:lnTo>
                <a:lnTo>
                  <a:pt x="40284" y="23848"/>
                </a:lnTo>
                <a:lnTo>
                  <a:pt x="40284" y="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23"/>
          <p:cNvSpPr/>
          <p:nvPr/>
        </p:nvSpPr>
        <p:spPr>
          <a:xfrm>
            <a:off x="5142148" y="4499141"/>
            <a:ext cx="501760" cy="20"/>
          </a:xfrm>
          <a:custGeom>
            <a:avLst/>
            <a:gdLst/>
            <a:ahLst/>
            <a:cxnLst/>
            <a:rect l="l" t="t" r="r" b="b"/>
            <a:pathLst>
              <a:path w="25088" h="1" fill="none" extrusionOk="0">
                <a:moveTo>
                  <a:pt x="0" y="0"/>
                </a:moveTo>
                <a:lnTo>
                  <a:pt x="25088" y="0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2478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23"/>
          <p:cNvSpPr/>
          <p:nvPr/>
        </p:nvSpPr>
        <p:spPr>
          <a:xfrm>
            <a:off x="3991408" y="3123856"/>
            <a:ext cx="42660" cy="51891"/>
          </a:xfrm>
          <a:custGeom>
            <a:avLst/>
            <a:gdLst/>
            <a:ahLst/>
            <a:cxnLst/>
            <a:rect l="l" t="t" r="r" b="b"/>
            <a:pathLst>
              <a:path w="2133" h="2604" extrusionOk="0">
                <a:moveTo>
                  <a:pt x="1339" y="298"/>
                </a:moveTo>
                <a:cubicBezTo>
                  <a:pt x="1463" y="298"/>
                  <a:pt x="1562" y="323"/>
                  <a:pt x="1637" y="373"/>
                </a:cubicBezTo>
                <a:cubicBezTo>
                  <a:pt x="1736" y="422"/>
                  <a:pt x="1761" y="497"/>
                  <a:pt x="1761" y="571"/>
                </a:cubicBezTo>
                <a:cubicBezTo>
                  <a:pt x="1761" y="621"/>
                  <a:pt x="1761" y="670"/>
                  <a:pt x="1711" y="720"/>
                </a:cubicBezTo>
                <a:cubicBezTo>
                  <a:pt x="1686" y="769"/>
                  <a:pt x="1662" y="794"/>
                  <a:pt x="1637" y="819"/>
                </a:cubicBezTo>
                <a:cubicBezTo>
                  <a:pt x="1587" y="869"/>
                  <a:pt x="1538" y="893"/>
                  <a:pt x="1463" y="918"/>
                </a:cubicBezTo>
                <a:cubicBezTo>
                  <a:pt x="1389" y="968"/>
                  <a:pt x="1290" y="1017"/>
                  <a:pt x="1166" y="1067"/>
                </a:cubicBezTo>
                <a:cubicBezTo>
                  <a:pt x="1042" y="1116"/>
                  <a:pt x="943" y="1141"/>
                  <a:pt x="893" y="1191"/>
                </a:cubicBezTo>
                <a:cubicBezTo>
                  <a:pt x="967" y="844"/>
                  <a:pt x="1017" y="645"/>
                  <a:pt x="1017" y="571"/>
                </a:cubicBezTo>
                <a:cubicBezTo>
                  <a:pt x="1017" y="497"/>
                  <a:pt x="992" y="422"/>
                  <a:pt x="918" y="348"/>
                </a:cubicBezTo>
                <a:cubicBezTo>
                  <a:pt x="1091" y="323"/>
                  <a:pt x="1215" y="298"/>
                  <a:pt x="1339" y="298"/>
                </a:cubicBezTo>
                <a:close/>
                <a:moveTo>
                  <a:pt x="844" y="1340"/>
                </a:moveTo>
                <a:cubicBezTo>
                  <a:pt x="893" y="1414"/>
                  <a:pt x="967" y="1439"/>
                  <a:pt x="1017" y="1439"/>
                </a:cubicBezTo>
                <a:cubicBezTo>
                  <a:pt x="1191" y="1439"/>
                  <a:pt x="1364" y="1463"/>
                  <a:pt x="1538" y="1513"/>
                </a:cubicBezTo>
                <a:cubicBezTo>
                  <a:pt x="1711" y="1563"/>
                  <a:pt x="1786" y="1637"/>
                  <a:pt x="1786" y="1711"/>
                </a:cubicBezTo>
                <a:cubicBezTo>
                  <a:pt x="1786" y="1786"/>
                  <a:pt x="1736" y="1885"/>
                  <a:pt x="1587" y="1984"/>
                </a:cubicBezTo>
                <a:cubicBezTo>
                  <a:pt x="1463" y="2083"/>
                  <a:pt x="1290" y="2158"/>
                  <a:pt x="1116" y="2207"/>
                </a:cubicBezTo>
                <a:cubicBezTo>
                  <a:pt x="918" y="2257"/>
                  <a:pt x="720" y="2306"/>
                  <a:pt x="546" y="2306"/>
                </a:cubicBezTo>
                <a:cubicBezTo>
                  <a:pt x="596" y="2257"/>
                  <a:pt x="695" y="1934"/>
                  <a:pt x="844" y="1340"/>
                </a:cubicBezTo>
                <a:close/>
                <a:moveTo>
                  <a:pt x="1017" y="1"/>
                </a:moveTo>
                <a:cubicBezTo>
                  <a:pt x="868" y="1"/>
                  <a:pt x="744" y="26"/>
                  <a:pt x="645" y="50"/>
                </a:cubicBezTo>
                <a:cubicBezTo>
                  <a:pt x="521" y="75"/>
                  <a:pt x="472" y="125"/>
                  <a:pt x="472" y="150"/>
                </a:cubicBezTo>
                <a:cubicBezTo>
                  <a:pt x="472" y="199"/>
                  <a:pt x="496" y="249"/>
                  <a:pt x="546" y="298"/>
                </a:cubicBezTo>
                <a:cubicBezTo>
                  <a:pt x="596" y="348"/>
                  <a:pt x="645" y="373"/>
                  <a:pt x="695" y="373"/>
                </a:cubicBezTo>
                <a:lnTo>
                  <a:pt x="720" y="373"/>
                </a:lnTo>
                <a:cubicBezTo>
                  <a:pt x="720" y="695"/>
                  <a:pt x="620" y="1141"/>
                  <a:pt x="447" y="1711"/>
                </a:cubicBezTo>
                <a:cubicBezTo>
                  <a:pt x="373" y="1910"/>
                  <a:pt x="348" y="2034"/>
                  <a:pt x="348" y="2083"/>
                </a:cubicBezTo>
                <a:cubicBezTo>
                  <a:pt x="348" y="2108"/>
                  <a:pt x="373" y="2158"/>
                  <a:pt x="397" y="2207"/>
                </a:cubicBezTo>
                <a:cubicBezTo>
                  <a:pt x="422" y="2257"/>
                  <a:pt x="447" y="2282"/>
                  <a:pt x="496" y="2306"/>
                </a:cubicBezTo>
                <a:cubicBezTo>
                  <a:pt x="397" y="2306"/>
                  <a:pt x="298" y="2282"/>
                  <a:pt x="224" y="2232"/>
                </a:cubicBezTo>
                <a:cubicBezTo>
                  <a:pt x="125" y="2158"/>
                  <a:pt x="75" y="2133"/>
                  <a:pt x="75" y="2133"/>
                </a:cubicBezTo>
                <a:cubicBezTo>
                  <a:pt x="25" y="2133"/>
                  <a:pt x="1" y="2182"/>
                  <a:pt x="1" y="2257"/>
                </a:cubicBezTo>
                <a:cubicBezTo>
                  <a:pt x="1" y="2306"/>
                  <a:pt x="50" y="2381"/>
                  <a:pt x="174" y="2480"/>
                </a:cubicBezTo>
                <a:cubicBezTo>
                  <a:pt x="298" y="2554"/>
                  <a:pt x="422" y="2604"/>
                  <a:pt x="571" y="2604"/>
                </a:cubicBezTo>
                <a:cubicBezTo>
                  <a:pt x="819" y="2604"/>
                  <a:pt x="1067" y="2554"/>
                  <a:pt x="1315" y="2480"/>
                </a:cubicBezTo>
                <a:cubicBezTo>
                  <a:pt x="1538" y="2381"/>
                  <a:pt x="1736" y="2282"/>
                  <a:pt x="1885" y="2133"/>
                </a:cubicBezTo>
                <a:cubicBezTo>
                  <a:pt x="2033" y="2009"/>
                  <a:pt x="2133" y="1860"/>
                  <a:pt x="2108" y="1711"/>
                </a:cubicBezTo>
                <a:cubicBezTo>
                  <a:pt x="2133" y="1587"/>
                  <a:pt x="2058" y="1488"/>
                  <a:pt x="1909" y="1414"/>
                </a:cubicBezTo>
                <a:cubicBezTo>
                  <a:pt x="1786" y="1315"/>
                  <a:pt x="1612" y="1265"/>
                  <a:pt x="1414" y="1265"/>
                </a:cubicBezTo>
                <a:lnTo>
                  <a:pt x="1364" y="1240"/>
                </a:lnTo>
                <a:cubicBezTo>
                  <a:pt x="1612" y="1166"/>
                  <a:pt x="1786" y="1067"/>
                  <a:pt x="1909" y="968"/>
                </a:cubicBezTo>
                <a:cubicBezTo>
                  <a:pt x="2033" y="844"/>
                  <a:pt x="2108" y="695"/>
                  <a:pt x="2108" y="546"/>
                </a:cubicBezTo>
                <a:cubicBezTo>
                  <a:pt x="2108" y="373"/>
                  <a:pt x="2009" y="249"/>
                  <a:pt x="1835" y="150"/>
                </a:cubicBezTo>
                <a:cubicBezTo>
                  <a:pt x="1637" y="50"/>
                  <a:pt x="1364" y="1"/>
                  <a:pt x="10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23"/>
          <p:cNvSpPr/>
          <p:nvPr/>
        </p:nvSpPr>
        <p:spPr>
          <a:xfrm>
            <a:off x="4042488" y="3123377"/>
            <a:ext cx="40160" cy="52369"/>
          </a:xfrm>
          <a:custGeom>
            <a:avLst/>
            <a:gdLst/>
            <a:ahLst/>
            <a:cxnLst/>
            <a:rect l="l" t="t" r="r" b="b"/>
            <a:pathLst>
              <a:path w="2008" h="2628" extrusionOk="0">
                <a:moveTo>
                  <a:pt x="1289" y="322"/>
                </a:moveTo>
                <a:cubicBezTo>
                  <a:pt x="1388" y="322"/>
                  <a:pt x="1463" y="372"/>
                  <a:pt x="1537" y="496"/>
                </a:cubicBezTo>
                <a:cubicBezTo>
                  <a:pt x="1611" y="620"/>
                  <a:pt x="1661" y="769"/>
                  <a:pt x="1661" y="967"/>
                </a:cubicBezTo>
                <a:cubicBezTo>
                  <a:pt x="1661" y="1140"/>
                  <a:pt x="1587" y="1364"/>
                  <a:pt x="1487" y="1562"/>
                </a:cubicBezTo>
                <a:cubicBezTo>
                  <a:pt x="1363" y="1785"/>
                  <a:pt x="1215" y="1958"/>
                  <a:pt x="1066" y="2107"/>
                </a:cubicBezTo>
                <a:cubicBezTo>
                  <a:pt x="892" y="2256"/>
                  <a:pt x="769" y="2330"/>
                  <a:pt x="645" y="2330"/>
                </a:cubicBezTo>
                <a:cubicBezTo>
                  <a:pt x="545" y="2330"/>
                  <a:pt x="496" y="2281"/>
                  <a:pt x="421" y="2206"/>
                </a:cubicBezTo>
                <a:cubicBezTo>
                  <a:pt x="372" y="2107"/>
                  <a:pt x="347" y="2008"/>
                  <a:pt x="347" y="1859"/>
                </a:cubicBezTo>
                <a:cubicBezTo>
                  <a:pt x="347" y="1636"/>
                  <a:pt x="397" y="1388"/>
                  <a:pt x="521" y="1140"/>
                </a:cubicBezTo>
                <a:cubicBezTo>
                  <a:pt x="645" y="893"/>
                  <a:pt x="769" y="694"/>
                  <a:pt x="917" y="545"/>
                </a:cubicBezTo>
                <a:cubicBezTo>
                  <a:pt x="1066" y="397"/>
                  <a:pt x="1190" y="322"/>
                  <a:pt x="1289" y="322"/>
                </a:cubicBezTo>
                <a:close/>
                <a:moveTo>
                  <a:pt x="1264" y="0"/>
                </a:moveTo>
                <a:cubicBezTo>
                  <a:pt x="1140" y="0"/>
                  <a:pt x="992" y="50"/>
                  <a:pt x="843" y="174"/>
                </a:cubicBezTo>
                <a:cubicBezTo>
                  <a:pt x="694" y="273"/>
                  <a:pt x="570" y="422"/>
                  <a:pt x="421" y="595"/>
                </a:cubicBezTo>
                <a:cubicBezTo>
                  <a:pt x="298" y="769"/>
                  <a:pt x="198" y="967"/>
                  <a:pt x="124" y="1190"/>
                </a:cubicBezTo>
                <a:cubicBezTo>
                  <a:pt x="50" y="1438"/>
                  <a:pt x="0" y="1661"/>
                  <a:pt x="0" y="1884"/>
                </a:cubicBezTo>
                <a:cubicBezTo>
                  <a:pt x="0" y="2058"/>
                  <a:pt x="50" y="2206"/>
                  <a:pt x="174" y="2380"/>
                </a:cubicBezTo>
                <a:cubicBezTo>
                  <a:pt x="298" y="2529"/>
                  <a:pt x="446" y="2628"/>
                  <a:pt x="620" y="2628"/>
                </a:cubicBezTo>
                <a:cubicBezTo>
                  <a:pt x="843" y="2628"/>
                  <a:pt x="1066" y="2529"/>
                  <a:pt x="1264" y="2355"/>
                </a:cubicBezTo>
                <a:cubicBezTo>
                  <a:pt x="1487" y="2157"/>
                  <a:pt x="1661" y="1934"/>
                  <a:pt x="1810" y="1686"/>
                </a:cubicBezTo>
                <a:cubicBezTo>
                  <a:pt x="1934" y="1413"/>
                  <a:pt x="2008" y="1165"/>
                  <a:pt x="2008" y="917"/>
                </a:cubicBezTo>
                <a:cubicBezTo>
                  <a:pt x="2008" y="694"/>
                  <a:pt x="1934" y="471"/>
                  <a:pt x="1785" y="298"/>
                </a:cubicBezTo>
                <a:cubicBezTo>
                  <a:pt x="1661" y="99"/>
                  <a:pt x="1487" y="0"/>
                  <a:pt x="12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23"/>
          <p:cNvSpPr/>
          <p:nvPr/>
        </p:nvSpPr>
        <p:spPr>
          <a:xfrm>
            <a:off x="4088088" y="3123377"/>
            <a:ext cx="43660" cy="52369"/>
          </a:xfrm>
          <a:custGeom>
            <a:avLst/>
            <a:gdLst/>
            <a:ahLst/>
            <a:cxnLst/>
            <a:rect l="l" t="t" r="r" b="b"/>
            <a:pathLst>
              <a:path w="2183" h="2628" extrusionOk="0">
                <a:moveTo>
                  <a:pt x="546" y="0"/>
                </a:moveTo>
                <a:cubicBezTo>
                  <a:pt x="496" y="0"/>
                  <a:pt x="472" y="50"/>
                  <a:pt x="472" y="124"/>
                </a:cubicBezTo>
                <a:cubicBezTo>
                  <a:pt x="472" y="273"/>
                  <a:pt x="397" y="669"/>
                  <a:pt x="224" y="1314"/>
                </a:cubicBezTo>
                <a:cubicBezTo>
                  <a:pt x="75" y="1958"/>
                  <a:pt x="1" y="2306"/>
                  <a:pt x="1" y="2355"/>
                </a:cubicBezTo>
                <a:cubicBezTo>
                  <a:pt x="1" y="2429"/>
                  <a:pt x="25" y="2479"/>
                  <a:pt x="50" y="2529"/>
                </a:cubicBezTo>
                <a:cubicBezTo>
                  <a:pt x="100" y="2603"/>
                  <a:pt x="149" y="2628"/>
                  <a:pt x="174" y="2628"/>
                </a:cubicBezTo>
                <a:cubicBezTo>
                  <a:pt x="199" y="2628"/>
                  <a:pt x="224" y="2578"/>
                  <a:pt x="249" y="2479"/>
                </a:cubicBezTo>
                <a:cubicBezTo>
                  <a:pt x="298" y="2380"/>
                  <a:pt x="348" y="2132"/>
                  <a:pt x="447" y="1785"/>
                </a:cubicBezTo>
                <a:cubicBezTo>
                  <a:pt x="521" y="1413"/>
                  <a:pt x="620" y="1091"/>
                  <a:pt x="695" y="793"/>
                </a:cubicBezTo>
                <a:cubicBezTo>
                  <a:pt x="1042" y="1735"/>
                  <a:pt x="1265" y="2281"/>
                  <a:pt x="1339" y="2454"/>
                </a:cubicBezTo>
                <a:cubicBezTo>
                  <a:pt x="1364" y="2504"/>
                  <a:pt x="1389" y="2529"/>
                  <a:pt x="1438" y="2578"/>
                </a:cubicBezTo>
                <a:cubicBezTo>
                  <a:pt x="1488" y="2603"/>
                  <a:pt x="1513" y="2628"/>
                  <a:pt x="1538" y="2628"/>
                </a:cubicBezTo>
                <a:cubicBezTo>
                  <a:pt x="1637" y="2628"/>
                  <a:pt x="1736" y="2454"/>
                  <a:pt x="1835" y="2132"/>
                </a:cubicBezTo>
                <a:cubicBezTo>
                  <a:pt x="1959" y="1810"/>
                  <a:pt x="2033" y="1463"/>
                  <a:pt x="2108" y="1091"/>
                </a:cubicBezTo>
                <a:cubicBezTo>
                  <a:pt x="2157" y="719"/>
                  <a:pt x="2182" y="446"/>
                  <a:pt x="2182" y="223"/>
                </a:cubicBezTo>
                <a:cubicBezTo>
                  <a:pt x="2182" y="198"/>
                  <a:pt x="2157" y="149"/>
                  <a:pt x="2108" y="74"/>
                </a:cubicBezTo>
                <a:cubicBezTo>
                  <a:pt x="2058" y="25"/>
                  <a:pt x="2009" y="0"/>
                  <a:pt x="1959" y="0"/>
                </a:cubicBezTo>
                <a:cubicBezTo>
                  <a:pt x="1909" y="0"/>
                  <a:pt x="1885" y="50"/>
                  <a:pt x="1885" y="149"/>
                </a:cubicBezTo>
                <a:cubicBezTo>
                  <a:pt x="1885" y="174"/>
                  <a:pt x="1885" y="322"/>
                  <a:pt x="1860" y="595"/>
                </a:cubicBezTo>
                <a:cubicBezTo>
                  <a:pt x="1786" y="1190"/>
                  <a:pt x="1686" y="1711"/>
                  <a:pt x="1513" y="2132"/>
                </a:cubicBezTo>
                <a:cubicBezTo>
                  <a:pt x="1414" y="1884"/>
                  <a:pt x="1166" y="1264"/>
                  <a:pt x="769" y="223"/>
                </a:cubicBezTo>
                <a:cubicBezTo>
                  <a:pt x="744" y="174"/>
                  <a:pt x="720" y="124"/>
                  <a:pt x="670" y="74"/>
                </a:cubicBezTo>
                <a:cubicBezTo>
                  <a:pt x="620" y="25"/>
                  <a:pt x="571" y="0"/>
                  <a:pt x="5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23"/>
          <p:cNvSpPr/>
          <p:nvPr/>
        </p:nvSpPr>
        <p:spPr>
          <a:xfrm>
            <a:off x="4140148" y="3123377"/>
            <a:ext cx="39680" cy="52369"/>
          </a:xfrm>
          <a:custGeom>
            <a:avLst/>
            <a:gdLst/>
            <a:ahLst/>
            <a:cxnLst/>
            <a:rect l="l" t="t" r="r" b="b"/>
            <a:pathLst>
              <a:path w="1984" h="2628" extrusionOk="0">
                <a:moveTo>
                  <a:pt x="719" y="422"/>
                </a:moveTo>
                <a:lnTo>
                  <a:pt x="719" y="422"/>
                </a:lnTo>
                <a:cubicBezTo>
                  <a:pt x="967" y="496"/>
                  <a:pt x="1190" y="645"/>
                  <a:pt x="1364" y="818"/>
                </a:cubicBezTo>
                <a:cubicBezTo>
                  <a:pt x="1562" y="992"/>
                  <a:pt x="1637" y="1165"/>
                  <a:pt x="1637" y="1314"/>
                </a:cubicBezTo>
                <a:cubicBezTo>
                  <a:pt x="1637" y="1388"/>
                  <a:pt x="1562" y="1512"/>
                  <a:pt x="1438" y="1661"/>
                </a:cubicBezTo>
                <a:cubicBezTo>
                  <a:pt x="1290" y="1810"/>
                  <a:pt x="1116" y="1934"/>
                  <a:pt x="893" y="2082"/>
                </a:cubicBezTo>
                <a:cubicBezTo>
                  <a:pt x="695" y="2206"/>
                  <a:pt x="496" y="2281"/>
                  <a:pt x="323" y="2306"/>
                </a:cubicBezTo>
                <a:cubicBezTo>
                  <a:pt x="372" y="2107"/>
                  <a:pt x="397" y="1934"/>
                  <a:pt x="447" y="1760"/>
                </a:cubicBezTo>
                <a:cubicBezTo>
                  <a:pt x="571" y="1364"/>
                  <a:pt x="645" y="1091"/>
                  <a:pt x="670" y="917"/>
                </a:cubicBezTo>
                <a:cubicBezTo>
                  <a:pt x="719" y="769"/>
                  <a:pt x="744" y="645"/>
                  <a:pt x="744" y="595"/>
                </a:cubicBezTo>
                <a:cubicBezTo>
                  <a:pt x="744" y="521"/>
                  <a:pt x="744" y="471"/>
                  <a:pt x="719" y="422"/>
                </a:cubicBezTo>
                <a:close/>
                <a:moveTo>
                  <a:pt x="273" y="0"/>
                </a:moveTo>
                <a:cubicBezTo>
                  <a:pt x="224" y="0"/>
                  <a:pt x="199" y="25"/>
                  <a:pt x="199" y="74"/>
                </a:cubicBezTo>
                <a:cubicBezTo>
                  <a:pt x="199" y="124"/>
                  <a:pt x="224" y="174"/>
                  <a:pt x="273" y="223"/>
                </a:cubicBezTo>
                <a:cubicBezTo>
                  <a:pt x="323" y="273"/>
                  <a:pt x="372" y="322"/>
                  <a:pt x="447" y="347"/>
                </a:cubicBezTo>
                <a:cubicBezTo>
                  <a:pt x="447" y="521"/>
                  <a:pt x="372" y="843"/>
                  <a:pt x="224" y="1364"/>
                </a:cubicBezTo>
                <a:cubicBezTo>
                  <a:pt x="75" y="1884"/>
                  <a:pt x="1" y="2182"/>
                  <a:pt x="1" y="2256"/>
                </a:cubicBezTo>
                <a:cubicBezTo>
                  <a:pt x="1" y="2355"/>
                  <a:pt x="25" y="2429"/>
                  <a:pt x="100" y="2504"/>
                </a:cubicBezTo>
                <a:cubicBezTo>
                  <a:pt x="149" y="2603"/>
                  <a:pt x="224" y="2628"/>
                  <a:pt x="248" y="2628"/>
                </a:cubicBezTo>
                <a:cubicBezTo>
                  <a:pt x="447" y="2628"/>
                  <a:pt x="670" y="2553"/>
                  <a:pt x="943" y="2405"/>
                </a:cubicBezTo>
                <a:cubicBezTo>
                  <a:pt x="1215" y="2281"/>
                  <a:pt x="1463" y="2107"/>
                  <a:pt x="1661" y="1884"/>
                </a:cubicBezTo>
                <a:cubicBezTo>
                  <a:pt x="1885" y="1686"/>
                  <a:pt x="1984" y="1512"/>
                  <a:pt x="1984" y="1364"/>
                </a:cubicBezTo>
                <a:cubicBezTo>
                  <a:pt x="1984" y="1116"/>
                  <a:pt x="1885" y="893"/>
                  <a:pt x="1711" y="694"/>
                </a:cubicBezTo>
                <a:cubicBezTo>
                  <a:pt x="1513" y="471"/>
                  <a:pt x="1290" y="298"/>
                  <a:pt x="1017" y="174"/>
                </a:cubicBezTo>
                <a:cubicBezTo>
                  <a:pt x="744" y="74"/>
                  <a:pt x="496" y="0"/>
                  <a:pt x="2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23"/>
          <p:cNvSpPr/>
          <p:nvPr/>
        </p:nvSpPr>
        <p:spPr>
          <a:xfrm>
            <a:off x="3869448" y="3212325"/>
            <a:ext cx="41660" cy="52369"/>
          </a:xfrm>
          <a:custGeom>
            <a:avLst/>
            <a:gdLst/>
            <a:ahLst/>
            <a:cxnLst/>
            <a:rect l="l" t="t" r="r" b="b"/>
            <a:pathLst>
              <a:path w="2083" h="2628" extrusionOk="0">
                <a:moveTo>
                  <a:pt x="571" y="0"/>
                </a:moveTo>
                <a:cubicBezTo>
                  <a:pt x="546" y="0"/>
                  <a:pt x="521" y="25"/>
                  <a:pt x="521" y="25"/>
                </a:cubicBezTo>
                <a:cubicBezTo>
                  <a:pt x="496" y="50"/>
                  <a:pt x="496" y="75"/>
                  <a:pt x="496" y="124"/>
                </a:cubicBezTo>
                <a:cubicBezTo>
                  <a:pt x="496" y="273"/>
                  <a:pt x="422" y="670"/>
                  <a:pt x="248" y="1314"/>
                </a:cubicBezTo>
                <a:cubicBezTo>
                  <a:pt x="124" y="1364"/>
                  <a:pt x="50" y="1413"/>
                  <a:pt x="50" y="1438"/>
                </a:cubicBezTo>
                <a:cubicBezTo>
                  <a:pt x="50" y="1463"/>
                  <a:pt x="75" y="1512"/>
                  <a:pt x="100" y="1537"/>
                </a:cubicBezTo>
                <a:cubicBezTo>
                  <a:pt x="124" y="1562"/>
                  <a:pt x="149" y="1587"/>
                  <a:pt x="174" y="1612"/>
                </a:cubicBezTo>
                <a:cubicBezTo>
                  <a:pt x="75" y="2033"/>
                  <a:pt x="0" y="2281"/>
                  <a:pt x="0" y="2330"/>
                </a:cubicBezTo>
                <a:cubicBezTo>
                  <a:pt x="0" y="2405"/>
                  <a:pt x="25" y="2454"/>
                  <a:pt x="100" y="2529"/>
                </a:cubicBezTo>
                <a:cubicBezTo>
                  <a:pt x="149" y="2578"/>
                  <a:pt x="174" y="2628"/>
                  <a:pt x="224" y="2628"/>
                </a:cubicBezTo>
                <a:cubicBezTo>
                  <a:pt x="248" y="2628"/>
                  <a:pt x="273" y="2554"/>
                  <a:pt x="298" y="2430"/>
                </a:cubicBezTo>
                <a:cubicBezTo>
                  <a:pt x="323" y="2355"/>
                  <a:pt x="348" y="2281"/>
                  <a:pt x="348" y="2231"/>
                </a:cubicBezTo>
                <a:cubicBezTo>
                  <a:pt x="372" y="2157"/>
                  <a:pt x="397" y="2058"/>
                  <a:pt x="422" y="1934"/>
                </a:cubicBezTo>
                <a:cubicBezTo>
                  <a:pt x="471" y="1810"/>
                  <a:pt x="496" y="1686"/>
                  <a:pt x="521" y="1562"/>
                </a:cubicBezTo>
                <a:cubicBezTo>
                  <a:pt x="819" y="1512"/>
                  <a:pt x="1141" y="1438"/>
                  <a:pt x="1513" y="1388"/>
                </a:cubicBezTo>
                <a:lnTo>
                  <a:pt x="1513" y="1388"/>
                </a:lnTo>
                <a:cubicBezTo>
                  <a:pt x="1364" y="1983"/>
                  <a:pt x="1290" y="2281"/>
                  <a:pt x="1290" y="2355"/>
                </a:cubicBezTo>
                <a:cubicBezTo>
                  <a:pt x="1290" y="2405"/>
                  <a:pt x="1314" y="2479"/>
                  <a:pt x="1339" y="2529"/>
                </a:cubicBezTo>
                <a:cubicBezTo>
                  <a:pt x="1389" y="2603"/>
                  <a:pt x="1438" y="2628"/>
                  <a:pt x="1463" y="2628"/>
                </a:cubicBezTo>
                <a:cubicBezTo>
                  <a:pt x="1488" y="2628"/>
                  <a:pt x="1537" y="2554"/>
                  <a:pt x="1562" y="2430"/>
                </a:cubicBezTo>
                <a:cubicBezTo>
                  <a:pt x="1587" y="2355"/>
                  <a:pt x="1612" y="2281"/>
                  <a:pt x="1612" y="2231"/>
                </a:cubicBezTo>
                <a:cubicBezTo>
                  <a:pt x="1637" y="2157"/>
                  <a:pt x="1661" y="2058"/>
                  <a:pt x="1686" y="1959"/>
                </a:cubicBezTo>
                <a:cubicBezTo>
                  <a:pt x="1711" y="1835"/>
                  <a:pt x="1761" y="1636"/>
                  <a:pt x="1860" y="1339"/>
                </a:cubicBezTo>
                <a:cubicBezTo>
                  <a:pt x="2008" y="1314"/>
                  <a:pt x="2083" y="1264"/>
                  <a:pt x="2083" y="1215"/>
                </a:cubicBezTo>
                <a:cubicBezTo>
                  <a:pt x="2083" y="1165"/>
                  <a:pt x="2033" y="1141"/>
                  <a:pt x="1909" y="1116"/>
                </a:cubicBezTo>
                <a:cubicBezTo>
                  <a:pt x="2033" y="694"/>
                  <a:pt x="2083" y="446"/>
                  <a:pt x="2083" y="372"/>
                </a:cubicBezTo>
                <a:cubicBezTo>
                  <a:pt x="2083" y="273"/>
                  <a:pt x="2058" y="199"/>
                  <a:pt x="1984" y="124"/>
                </a:cubicBezTo>
                <a:cubicBezTo>
                  <a:pt x="1934" y="50"/>
                  <a:pt x="1884" y="0"/>
                  <a:pt x="1835" y="0"/>
                </a:cubicBezTo>
                <a:cubicBezTo>
                  <a:pt x="1785" y="0"/>
                  <a:pt x="1761" y="50"/>
                  <a:pt x="1761" y="124"/>
                </a:cubicBezTo>
                <a:cubicBezTo>
                  <a:pt x="1761" y="273"/>
                  <a:pt x="1711" y="595"/>
                  <a:pt x="1587" y="1116"/>
                </a:cubicBezTo>
                <a:cubicBezTo>
                  <a:pt x="1265" y="1141"/>
                  <a:pt x="942" y="1165"/>
                  <a:pt x="620" y="1240"/>
                </a:cubicBezTo>
                <a:cubicBezTo>
                  <a:pt x="744" y="769"/>
                  <a:pt x="794" y="471"/>
                  <a:pt x="794" y="372"/>
                </a:cubicBezTo>
                <a:cubicBezTo>
                  <a:pt x="794" y="273"/>
                  <a:pt x="769" y="199"/>
                  <a:pt x="719" y="124"/>
                </a:cubicBezTo>
                <a:cubicBezTo>
                  <a:pt x="670" y="50"/>
                  <a:pt x="620" y="0"/>
                  <a:pt x="57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3"/>
          <p:cNvSpPr/>
          <p:nvPr/>
        </p:nvSpPr>
        <p:spPr>
          <a:xfrm>
            <a:off x="3921508" y="3212823"/>
            <a:ext cx="38200" cy="52369"/>
          </a:xfrm>
          <a:custGeom>
            <a:avLst/>
            <a:gdLst/>
            <a:ahLst/>
            <a:cxnLst/>
            <a:rect l="l" t="t" r="r" b="b"/>
            <a:pathLst>
              <a:path w="1910" h="2628" extrusionOk="0">
                <a:moveTo>
                  <a:pt x="149" y="0"/>
                </a:moveTo>
                <a:cubicBezTo>
                  <a:pt x="50" y="0"/>
                  <a:pt x="0" y="74"/>
                  <a:pt x="0" y="248"/>
                </a:cubicBezTo>
                <a:cubicBezTo>
                  <a:pt x="0" y="421"/>
                  <a:pt x="25" y="620"/>
                  <a:pt x="100" y="793"/>
                </a:cubicBezTo>
                <a:cubicBezTo>
                  <a:pt x="149" y="967"/>
                  <a:pt x="248" y="1140"/>
                  <a:pt x="372" y="1289"/>
                </a:cubicBezTo>
                <a:cubicBezTo>
                  <a:pt x="496" y="1438"/>
                  <a:pt x="620" y="1512"/>
                  <a:pt x="769" y="1562"/>
                </a:cubicBezTo>
                <a:cubicBezTo>
                  <a:pt x="769" y="1587"/>
                  <a:pt x="744" y="1636"/>
                  <a:pt x="694" y="1686"/>
                </a:cubicBezTo>
                <a:lnTo>
                  <a:pt x="645" y="1834"/>
                </a:lnTo>
                <a:cubicBezTo>
                  <a:pt x="620" y="1859"/>
                  <a:pt x="595" y="1884"/>
                  <a:pt x="571" y="1958"/>
                </a:cubicBezTo>
                <a:cubicBezTo>
                  <a:pt x="546" y="2008"/>
                  <a:pt x="521" y="2033"/>
                  <a:pt x="521" y="2082"/>
                </a:cubicBezTo>
                <a:cubicBezTo>
                  <a:pt x="496" y="2107"/>
                  <a:pt x="496" y="2132"/>
                  <a:pt x="471" y="2181"/>
                </a:cubicBezTo>
                <a:cubicBezTo>
                  <a:pt x="397" y="2305"/>
                  <a:pt x="347" y="2429"/>
                  <a:pt x="347" y="2479"/>
                </a:cubicBezTo>
                <a:cubicBezTo>
                  <a:pt x="347" y="2578"/>
                  <a:pt x="397" y="2628"/>
                  <a:pt x="447" y="2628"/>
                </a:cubicBezTo>
                <a:cubicBezTo>
                  <a:pt x="471" y="2628"/>
                  <a:pt x="521" y="2578"/>
                  <a:pt x="595" y="2504"/>
                </a:cubicBezTo>
                <a:cubicBezTo>
                  <a:pt x="645" y="2429"/>
                  <a:pt x="744" y="2256"/>
                  <a:pt x="918" y="1958"/>
                </a:cubicBezTo>
                <a:cubicBezTo>
                  <a:pt x="1066" y="1661"/>
                  <a:pt x="1240" y="1363"/>
                  <a:pt x="1389" y="1116"/>
                </a:cubicBezTo>
                <a:cubicBezTo>
                  <a:pt x="1537" y="868"/>
                  <a:pt x="1686" y="645"/>
                  <a:pt x="1760" y="496"/>
                </a:cubicBezTo>
                <a:cubicBezTo>
                  <a:pt x="1860" y="347"/>
                  <a:pt x="1909" y="248"/>
                  <a:pt x="1909" y="174"/>
                </a:cubicBezTo>
                <a:cubicBezTo>
                  <a:pt x="1909" y="124"/>
                  <a:pt x="1884" y="99"/>
                  <a:pt x="1860" y="50"/>
                </a:cubicBezTo>
                <a:cubicBezTo>
                  <a:pt x="1835" y="25"/>
                  <a:pt x="1785" y="0"/>
                  <a:pt x="1736" y="0"/>
                </a:cubicBezTo>
                <a:cubicBezTo>
                  <a:pt x="1686" y="0"/>
                  <a:pt x="1587" y="99"/>
                  <a:pt x="1463" y="322"/>
                </a:cubicBezTo>
                <a:cubicBezTo>
                  <a:pt x="1339" y="521"/>
                  <a:pt x="1240" y="744"/>
                  <a:pt x="1116" y="967"/>
                </a:cubicBezTo>
                <a:cubicBezTo>
                  <a:pt x="992" y="1165"/>
                  <a:pt x="918" y="1264"/>
                  <a:pt x="868" y="1264"/>
                </a:cubicBezTo>
                <a:cubicBezTo>
                  <a:pt x="818" y="1264"/>
                  <a:pt x="744" y="1239"/>
                  <a:pt x="670" y="1140"/>
                </a:cubicBezTo>
                <a:cubicBezTo>
                  <a:pt x="595" y="1066"/>
                  <a:pt x="521" y="967"/>
                  <a:pt x="471" y="843"/>
                </a:cubicBezTo>
                <a:cubicBezTo>
                  <a:pt x="397" y="719"/>
                  <a:pt x="372" y="595"/>
                  <a:pt x="323" y="446"/>
                </a:cubicBezTo>
                <a:cubicBezTo>
                  <a:pt x="298" y="297"/>
                  <a:pt x="273" y="198"/>
                  <a:pt x="248" y="99"/>
                </a:cubicBezTo>
                <a:cubicBezTo>
                  <a:pt x="223" y="25"/>
                  <a:pt x="174" y="0"/>
                  <a:pt x="14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23"/>
          <p:cNvSpPr/>
          <p:nvPr/>
        </p:nvSpPr>
        <p:spPr>
          <a:xfrm>
            <a:off x="3963148" y="3212325"/>
            <a:ext cx="39680" cy="52369"/>
          </a:xfrm>
          <a:custGeom>
            <a:avLst/>
            <a:gdLst/>
            <a:ahLst/>
            <a:cxnLst/>
            <a:rect l="l" t="t" r="r" b="b"/>
            <a:pathLst>
              <a:path w="1984" h="2628" extrusionOk="0">
                <a:moveTo>
                  <a:pt x="720" y="422"/>
                </a:moveTo>
                <a:cubicBezTo>
                  <a:pt x="967" y="496"/>
                  <a:pt x="1191" y="645"/>
                  <a:pt x="1364" y="818"/>
                </a:cubicBezTo>
                <a:cubicBezTo>
                  <a:pt x="1562" y="992"/>
                  <a:pt x="1637" y="1165"/>
                  <a:pt x="1637" y="1314"/>
                </a:cubicBezTo>
                <a:cubicBezTo>
                  <a:pt x="1637" y="1388"/>
                  <a:pt x="1562" y="1512"/>
                  <a:pt x="1438" y="1661"/>
                </a:cubicBezTo>
                <a:cubicBezTo>
                  <a:pt x="1290" y="1810"/>
                  <a:pt x="1116" y="1934"/>
                  <a:pt x="893" y="2083"/>
                </a:cubicBezTo>
                <a:cubicBezTo>
                  <a:pt x="695" y="2206"/>
                  <a:pt x="496" y="2281"/>
                  <a:pt x="323" y="2306"/>
                </a:cubicBezTo>
                <a:cubicBezTo>
                  <a:pt x="348" y="2107"/>
                  <a:pt x="397" y="1909"/>
                  <a:pt x="447" y="1760"/>
                </a:cubicBezTo>
                <a:cubicBezTo>
                  <a:pt x="571" y="1364"/>
                  <a:pt x="645" y="1091"/>
                  <a:pt x="670" y="917"/>
                </a:cubicBezTo>
                <a:cubicBezTo>
                  <a:pt x="720" y="769"/>
                  <a:pt x="744" y="645"/>
                  <a:pt x="744" y="595"/>
                </a:cubicBezTo>
                <a:cubicBezTo>
                  <a:pt x="744" y="521"/>
                  <a:pt x="744" y="471"/>
                  <a:pt x="720" y="422"/>
                </a:cubicBezTo>
                <a:close/>
                <a:moveTo>
                  <a:pt x="273" y="0"/>
                </a:moveTo>
                <a:cubicBezTo>
                  <a:pt x="224" y="0"/>
                  <a:pt x="199" y="25"/>
                  <a:pt x="199" y="75"/>
                </a:cubicBezTo>
                <a:cubicBezTo>
                  <a:pt x="199" y="124"/>
                  <a:pt x="224" y="174"/>
                  <a:pt x="273" y="223"/>
                </a:cubicBezTo>
                <a:cubicBezTo>
                  <a:pt x="323" y="273"/>
                  <a:pt x="373" y="322"/>
                  <a:pt x="447" y="347"/>
                </a:cubicBezTo>
                <a:cubicBezTo>
                  <a:pt x="447" y="521"/>
                  <a:pt x="373" y="843"/>
                  <a:pt x="224" y="1364"/>
                </a:cubicBezTo>
                <a:cubicBezTo>
                  <a:pt x="75" y="1884"/>
                  <a:pt x="1" y="2182"/>
                  <a:pt x="1" y="2256"/>
                </a:cubicBezTo>
                <a:cubicBezTo>
                  <a:pt x="1" y="2355"/>
                  <a:pt x="25" y="2430"/>
                  <a:pt x="100" y="2504"/>
                </a:cubicBezTo>
                <a:cubicBezTo>
                  <a:pt x="149" y="2603"/>
                  <a:pt x="224" y="2628"/>
                  <a:pt x="249" y="2628"/>
                </a:cubicBezTo>
                <a:cubicBezTo>
                  <a:pt x="447" y="2628"/>
                  <a:pt x="670" y="2554"/>
                  <a:pt x="943" y="2405"/>
                </a:cubicBezTo>
                <a:cubicBezTo>
                  <a:pt x="1215" y="2281"/>
                  <a:pt x="1463" y="2083"/>
                  <a:pt x="1662" y="1884"/>
                </a:cubicBezTo>
                <a:cubicBezTo>
                  <a:pt x="1885" y="1686"/>
                  <a:pt x="1984" y="1512"/>
                  <a:pt x="1984" y="1364"/>
                </a:cubicBezTo>
                <a:cubicBezTo>
                  <a:pt x="1984" y="1116"/>
                  <a:pt x="1885" y="893"/>
                  <a:pt x="1686" y="694"/>
                </a:cubicBezTo>
                <a:cubicBezTo>
                  <a:pt x="1513" y="471"/>
                  <a:pt x="1290" y="298"/>
                  <a:pt x="1017" y="174"/>
                </a:cubicBezTo>
                <a:cubicBezTo>
                  <a:pt x="744" y="75"/>
                  <a:pt x="496" y="0"/>
                  <a:pt x="2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23"/>
          <p:cNvSpPr/>
          <p:nvPr/>
        </p:nvSpPr>
        <p:spPr>
          <a:xfrm>
            <a:off x="4008768" y="3212325"/>
            <a:ext cx="37700" cy="52369"/>
          </a:xfrm>
          <a:custGeom>
            <a:avLst/>
            <a:gdLst/>
            <a:ahLst/>
            <a:cxnLst/>
            <a:rect l="l" t="t" r="r" b="b"/>
            <a:pathLst>
              <a:path w="1885" h="2628" extrusionOk="0">
                <a:moveTo>
                  <a:pt x="1141" y="322"/>
                </a:moveTo>
                <a:cubicBezTo>
                  <a:pt x="1413" y="322"/>
                  <a:pt x="1537" y="422"/>
                  <a:pt x="1537" y="570"/>
                </a:cubicBezTo>
                <a:cubicBezTo>
                  <a:pt x="1537" y="670"/>
                  <a:pt x="1513" y="744"/>
                  <a:pt x="1438" y="843"/>
                </a:cubicBezTo>
                <a:cubicBezTo>
                  <a:pt x="1339" y="942"/>
                  <a:pt x="1265" y="992"/>
                  <a:pt x="1165" y="1066"/>
                </a:cubicBezTo>
                <a:cubicBezTo>
                  <a:pt x="1066" y="1116"/>
                  <a:pt x="967" y="1165"/>
                  <a:pt x="843" y="1240"/>
                </a:cubicBezTo>
                <a:cubicBezTo>
                  <a:pt x="719" y="1289"/>
                  <a:pt x="645" y="1339"/>
                  <a:pt x="595" y="1364"/>
                </a:cubicBezTo>
                <a:cubicBezTo>
                  <a:pt x="719" y="992"/>
                  <a:pt x="769" y="744"/>
                  <a:pt x="769" y="570"/>
                </a:cubicBezTo>
                <a:cubicBezTo>
                  <a:pt x="769" y="521"/>
                  <a:pt x="744" y="471"/>
                  <a:pt x="719" y="422"/>
                </a:cubicBezTo>
                <a:cubicBezTo>
                  <a:pt x="893" y="372"/>
                  <a:pt x="1017" y="322"/>
                  <a:pt x="1141" y="322"/>
                </a:cubicBezTo>
                <a:close/>
                <a:moveTo>
                  <a:pt x="1116" y="0"/>
                </a:moveTo>
                <a:cubicBezTo>
                  <a:pt x="918" y="0"/>
                  <a:pt x="744" y="25"/>
                  <a:pt x="570" y="99"/>
                </a:cubicBezTo>
                <a:cubicBezTo>
                  <a:pt x="397" y="149"/>
                  <a:pt x="323" y="223"/>
                  <a:pt x="323" y="273"/>
                </a:cubicBezTo>
                <a:cubicBezTo>
                  <a:pt x="323" y="298"/>
                  <a:pt x="323" y="347"/>
                  <a:pt x="347" y="372"/>
                </a:cubicBezTo>
                <a:cubicBezTo>
                  <a:pt x="372" y="422"/>
                  <a:pt x="397" y="446"/>
                  <a:pt x="447" y="471"/>
                </a:cubicBezTo>
                <a:cubicBezTo>
                  <a:pt x="422" y="719"/>
                  <a:pt x="347" y="1091"/>
                  <a:pt x="199" y="1562"/>
                </a:cubicBezTo>
                <a:cubicBezTo>
                  <a:pt x="75" y="2058"/>
                  <a:pt x="0" y="2330"/>
                  <a:pt x="0" y="2380"/>
                </a:cubicBezTo>
                <a:cubicBezTo>
                  <a:pt x="0" y="2430"/>
                  <a:pt x="25" y="2479"/>
                  <a:pt x="75" y="2554"/>
                </a:cubicBezTo>
                <a:cubicBezTo>
                  <a:pt x="124" y="2603"/>
                  <a:pt x="149" y="2628"/>
                  <a:pt x="199" y="2628"/>
                </a:cubicBezTo>
                <a:cubicBezTo>
                  <a:pt x="223" y="2628"/>
                  <a:pt x="248" y="2554"/>
                  <a:pt x="298" y="2430"/>
                </a:cubicBezTo>
                <a:cubicBezTo>
                  <a:pt x="298" y="2355"/>
                  <a:pt x="323" y="2306"/>
                  <a:pt x="347" y="2256"/>
                </a:cubicBezTo>
                <a:cubicBezTo>
                  <a:pt x="372" y="2182"/>
                  <a:pt x="422" y="1959"/>
                  <a:pt x="546" y="1562"/>
                </a:cubicBezTo>
                <a:cubicBezTo>
                  <a:pt x="620" y="1760"/>
                  <a:pt x="769" y="1983"/>
                  <a:pt x="1041" y="2231"/>
                </a:cubicBezTo>
                <a:cubicBezTo>
                  <a:pt x="1339" y="2479"/>
                  <a:pt x="1537" y="2628"/>
                  <a:pt x="1686" y="2628"/>
                </a:cubicBezTo>
                <a:cubicBezTo>
                  <a:pt x="1760" y="2628"/>
                  <a:pt x="1810" y="2578"/>
                  <a:pt x="1810" y="2529"/>
                </a:cubicBezTo>
                <a:cubicBezTo>
                  <a:pt x="1810" y="2504"/>
                  <a:pt x="1785" y="2454"/>
                  <a:pt x="1711" y="2405"/>
                </a:cubicBezTo>
                <a:cubicBezTo>
                  <a:pt x="1686" y="2355"/>
                  <a:pt x="1661" y="2330"/>
                  <a:pt x="1612" y="2306"/>
                </a:cubicBezTo>
                <a:cubicBezTo>
                  <a:pt x="1587" y="2281"/>
                  <a:pt x="1562" y="2256"/>
                  <a:pt x="1488" y="2206"/>
                </a:cubicBezTo>
                <a:cubicBezTo>
                  <a:pt x="1438" y="2157"/>
                  <a:pt x="1389" y="2107"/>
                  <a:pt x="1339" y="2058"/>
                </a:cubicBezTo>
                <a:cubicBezTo>
                  <a:pt x="1289" y="2008"/>
                  <a:pt x="1240" y="1959"/>
                  <a:pt x="1190" y="1934"/>
                </a:cubicBezTo>
                <a:cubicBezTo>
                  <a:pt x="1165" y="1909"/>
                  <a:pt x="1116" y="1835"/>
                  <a:pt x="1017" y="1760"/>
                </a:cubicBezTo>
                <a:cubicBezTo>
                  <a:pt x="942" y="1661"/>
                  <a:pt x="893" y="1587"/>
                  <a:pt x="893" y="1537"/>
                </a:cubicBezTo>
                <a:cubicBezTo>
                  <a:pt x="893" y="1537"/>
                  <a:pt x="918" y="1512"/>
                  <a:pt x="992" y="1463"/>
                </a:cubicBezTo>
                <a:cubicBezTo>
                  <a:pt x="1066" y="1438"/>
                  <a:pt x="1141" y="1388"/>
                  <a:pt x="1240" y="1339"/>
                </a:cubicBezTo>
                <a:cubicBezTo>
                  <a:pt x="1339" y="1289"/>
                  <a:pt x="1438" y="1240"/>
                  <a:pt x="1537" y="1165"/>
                </a:cubicBezTo>
                <a:cubicBezTo>
                  <a:pt x="1636" y="1091"/>
                  <a:pt x="1711" y="1017"/>
                  <a:pt x="1785" y="917"/>
                </a:cubicBezTo>
                <a:cubicBezTo>
                  <a:pt x="1860" y="793"/>
                  <a:pt x="1884" y="694"/>
                  <a:pt x="1884" y="570"/>
                </a:cubicBezTo>
                <a:cubicBezTo>
                  <a:pt x="1884" y="397"/>
                  <a:pt x="1810" y="248"/>
                  <a:pt x="1661" y="149"/>
                </a:cubicBezTo>
                <a:cubicBezTo>
                  <a:pt x="1513" y="50"/>
                  <a:pt x="1339" y="0"/>
                  <a:pt x="111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23"/>
          <p:cNvSpPr/>
          <p:nvPr/>
        </p:nvSpPr>
        <p:spPr>
          <a:xfrm>
            <a:off x="4052888" y="3212325"/>
            <a:ext cx="39680" cy="52369"/>
          </a:xfrm>
          <a:custGeom>
            <a:avLst/>
            <a:gdLst/>
            <a:ahLst/>
            <a:cxnLst/>
            <a:rect l="l" t="t" r="r" b="b"/>
            <a:pathLst>
              <a:path w="1984" h="2628" extrusionOk="0">
                <a:moveTo>
                  <a:pt x="1290" y="322"/>
                </a:moveTo>
                <a:cubicBezTo>
                  <a:pt x="1389" y="322"/>
                  <a:pt x="1463" y="372"/>
                  <a:pt x="1538" y="496"/>
                </a:cubicBezTo>
                <a:cubicBezTo>
                  <a:pt x="1612" y="620"/>
                  <a:pt x="1662" y="769"/>
                  <a:pt x="1662" y="967"/>
                </a:cubicBezTo>
                <a:cubicBezTo>
                  <a:pt x="1662" y="1141"/>
                  <a:pt x="1587" y="1364"/>
                  <a:pt x="1488" y="1562"/>
                </a:cubicBezTo>
                <a:cubicBezTo>
                  <a:pt x="1364" y="1785"/>
                  <a:pt x="1215" y="1959"/>
                  <a:pt x="1067" y="2107"/>
                </a:cubicBezTo>
                <a:cubicBezTo>
                  <a:pt x="893" y="2256"/>
                  <a:pt x="744" y="2330"/>
                  <a:pt x="620" y="2330"/>
                </a:cubicBezTo>
                <a:cubicBezTo>
                  <a:pt x="546" y="2330"/>
                  <a:pt x="472" y="2281"/>
                  <a:pt x="422" y="2206"/>
                </a:cubicBezTo>
                <a:cubicBezTo>
                  <a:pt x="372" y="2107"/>
                  <a:pt x="323" y="2008"/>
                  <a:pt x="323" y="1859"/>
                </a:cubicBezTo>
                <a:cubicBezTo>
                  <a:pt x="323" y="1636"/>
                  <a:pt x="397" y="1388"/>
                  <a:pt x="521" y="1141"/>
                </a:cubicBezTo>
                <a:cubicBezTo>
                  <a:pt x="620" y="893"/>
                  <a:pt x="769" y="694"/>
                  <a:pt x="918" y="546"/>
                </a:cubicBezTo>
                <a:cubicBezTo>
                  <a:pt x="1067" y="397"/>
                  <a:pt x="1191" y="322"/>
                  <a:pt x="1290" y="322"/>
                </a:cubicBezTo>
                <a:close/>
                <a:moveTo>
                  <a:pt x="1265" y="0"/>
                </a:moveTo>
                <a:cubicBezTo>
                  <a:pt x="1141" y="0"/>
                  <a:pt x="992" y="50"/>
                  <a:pt x="843" y="174"/>
                </a:cubicBezTo>
                <a:cubicBezTo>
                  <a:pt x="695" y="273"/>
                  <a:pt x="546" y="422"/>
                  <a:pt x="422" y="595"/>
                </a:cubicBezTo>
                <a:cubicBezTo>
                  <a:pt x="298" y="769"/>
                  <a:pt x="199" y="967"/>
                  <a:pt x="125" y="1190"/>
                </a:cubicBezTo>
                <a:cubicBezTo>
                  <a:pt x="25" y="1438"/>
                  <a:pt x="1" y="1661"/>
                  <a:pt x="1" y="1884"/>
                </a:cubicBezTo>
                <a:cubicBezTo>
                  <a:pt x="1" y="2058"/>
                  <a:pt x="50" y="2206"/>
                  <a:pt x="174" y="2380"/>
                </a:cubicBezTo>
                <a:cubicBezTo>
                  <a:pt x="298" y="2529"/>
                  <a:pt x="447" y="2628"/>
                  <a:pt x="596" y="2628"/>
                </a:cubicBezTo>
                <a:cubicBezTo>
                  <a:pt x="819" y="2628"/>
                  <a:pt x="1042" y="2529"/>
                  <a:pt x="1265" y="2355"/>
                </a:cubicBezTo>
                <a:cubicBezTo>
                  <a:pt x="1488" y="2157"/>
                  <a:pt x="1662" y="1934"/>
                  <a:pt x="1785" y="1686"/>
                </a:cubicBezTo>
                <a:cubicBezTo>
                  <a:pt x="1934" y="1413"/>
                  <a:pt x="1984" y="1165"/>
                  <a:pt x="1984" y="917"/>
                </a:cubicBezTo>
                <a:cubicBezTo>
                  <a:pt x="1984" y="694"/>
                  <a:pt x="1934" y="471"/>
                  <a:pt x="1785" y="273"/>
                </a:cubicBezTo>
                <a:cubicBezTo>
                  <a:pt x="1637" y="99"/>
                  <a:pt x="1463" y="0"/>
                  <a:pt x="12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23"/>
          <p:cNvSpPr/>
          <p:nvPr/>
        </p:nvSpPr>
        <p:spPr>
          <a:xfrm>
            <a:off x="4099008" y="3211827"/>
            <a:ext cx="31740" cy="52868"/>
          </a:xfrm>
          <a:custGeom>
            <a:avLst/>
            <a:gdLst/>
            <a:ahLst/>
            <a:cxnLst/>
            <a:rect l="l" t="t" r="r" b="b"/>
            <a:pathLst>
              <a:path w="1587" h="2653" extrusionOk="0">
                <a:moveTo>
                  <a:pt x="595" y="0"/>
                </a:moveTo>
                <a:cubicBezTo>
                  <a:pt x="545" y="0"/>
                  <a:pt x="521" y="25"/>
                  <a:pt x="521" y="50"/>
                </a:cubicBezTo>
                <a:cubicBezTo>
                  <a:pt x="521" y="50"/>
                  <a:pt x="496" y="75"/>
                  <a:pt x="496" y="124"/>
                </a:cubicBezTo>
                <a:cubicBezTo>
                  <a:pt x="496" y="298"/>
                  <a:pt x="421" y="670"/>
                  <a:pt x="248" y="1265"/>
                </a:cubicBezTo>
                <a:cubicBezTo>
                  <a:pt x="74" y="1860"/>
                  <a:pt x="0" y="2207"/>
                  <a:pt x="0" y="2306"/>
                </a:cubicBezTo>
                <a:cubicBezTo>
                  <a:pt x="0" y="2380"/>
                  <a:pt x="50" y="2479"/>
                  <a:pt x="124" y="2529"/>
                </a:cubicBezTo>
                <a:cubicBezTo>
                  <a:pt x="223" y="2603"/>
                  <a:pt x="322" y="2653"/>
                  <a:pt x="446" y="2653"/>
                </a:cubicBezTo>
                <a:cubicBezTo>
                  <a:pt x="694" y="2653"/>
                  <a:pt x="967" y="2603"/>
                  <a:pt x="1215" y="2504"/>
                </a:cubicBezTo>
                <a:cubicBezTo>
                  <a:pt x="1463" y="2405"/>
                  <a:pt x="1587" y="2306"/>
                  <a:pt x="1587" y="2207"/>
                </a:cubicBezTo>
                <a:cubicBezTo>
                  <a:pt x="1587" y="2182"/>
                  <a:pt x="1587" y="2182"/>
                  <a:pt x="1587" y="2157"/>
                </a:cubicBezTo>
                <a:lnTo>
                  <a:pt x="1537" y="2157"/>
                </a:lnTo>
                <a:cubicBezTo>
                  <a:pt x="1512" y="2157"/>
                  <a:pt x="1463" y="2157"/>
                  <a:pt x="1339" y="2207"/>
                </a:cubicBezTo>
                <a:cubicBezTo>
                  <a:pt x="1016" y="2281"/>
                  <a:pt x="719" y="2331"/>
                  <a:pt x="421" y="2331"/>
                </a:cubicBezTo>
                <a:cubicBezTo>
                  <a:pt x="372" y="2331"/>
                  <a:pt x="322" y="2306"/>
                  <a:pt x="322" y="2231"/>
                </a:cubicBezTo>
                <a:cubicBezTo>
                  <a:pt x="322" y="2157"/>
                  <a:pt x="372" y="1959"/>
                  <a:pt x="496" y="1612"/>
                </a:cubicBezTo>
                <a:cubicBezTo>
                  <a:pt x="694" y="918"/>
                  <a:pt x="818" y="471"/>
                  <a:pt x="818" y="298"/>
                </a:cubicBezTo>
                <a:cubicBezTo>
                  <a:pt x="818" y="224"/>
                  <a:pt x="793" y="174"/>
                  <a:pt x="719" y="100"/>
                </a:cubicBezTo>
                <a:cubicBezTo>
                  <a:pt x="669" y="50"/>
                  <a:pt x="620" y="0"/>
                  <a:pt x="5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23"/>
          <p:cNvSpPr/>
          <p:nvPr/>
        </p:nvSpPr>
        <p:spPr>
          <a:xfrm>
            <a:off x="4141628" y="3212823"/>
            <a:ext cx="38200" cy="52369"/>
          </a:xfrm>
          <a:custGeom>
            <a:avLst/>
            <a:gdLst/>
            <a:ahLst/>
            <a:cxnLst/>
            <a:rect l="l" t="t" r="r" b="b"/>
            <a:pathLst>
              <a:path w="1910" h="2628" extrusionOk="0">
                <a:moveTo>
                  <a:pt x="150" y="0"/>
                </a:moveTo>
                <a:cubicBezTo>
                  <a:pt x="51" y="0"/>
                  <a:pt x="1" y="74"/>
                  <a:pt x="1" y="248"/>
                </a:cubicBezTo>
                <a:cubicBezTo>
                  <a:pt x="1" y="421"/>
                  <a:pt x="51" y="620"/>
                  <a:pt x="100" y="793"/>
                </a:cubicBezTo>
                <a:cubicBezTo>
                  <a:pt x="174" y="967"/>
                  <a:pt x="249" y="1140"/>
                  <a:pt x="373" y="1289"/>
                </a:cubicBezTo>
                <a:cubicBezTo>
                  <a:pt x="497" y="1438"/>
                  <a:pt x="645" y="1512"/>
                  <a:pt x="794" y="1562"/>
                </a:cubicBezTo>
                <a:cubicBezTo>
                  <a:pt x="769" y="1587"/>
                  <a:pt x="745" y="1636"/>
                  <a:pt x="720" y="1686"/>
                </a:cubicBezTo>
                <a:lnTo>
                  <a:pt x="645" y="1834"/>
                </a:lnTo>
                <a:cubicBezTo>
                  <a:pt x="645" y="1859"/>
                  <a:pt x="621" y="1884"/>
                  <a:pt x="596" y="1958"/>
                </a:cubicBezTo>
                <a:cubicBezTo>
                  <a:pt x="571" y="2008"/>
                  <a:pt x="546" y="2033"/>
                  <a:pt x="522" y="2082"/>
                </a:cubicBezTo>
                <a:cubicBezTo>
                  <a:pt x="522" y="2107"/>
                  <a:pt x="497" y="2132"/>
                  <a:pt x="472" y="2181"/>
                </a:cubicBezTo>
                <a:cubicBezTo>
                  <a:pt x="398" y="2305"/>
                  <a:pt x="373" y="2429"/>
                  <a:pt x="373" y="2479"/>
                </a:cubicBezTo>
                <a:cubicBezTo>
                  <a:pt x="373" y="2578"/>
                  <a:pt x="398" y="2628"/>
                  <a:pt x="447" y="2628"/>
                </a:cubicBezTo>
                <a:cubicBezTo>
                  <a:pt x="497" y="2628"/>
                  <a:pt x="546" y="2578"/>
                  <a:pt x="596" y="2504"/>
                </a:cubicBezTo>
                <a:cubicBezTo>
                  <a:pt x="645" y="2429"/>
                  <a:pt x="769" y="2256"/>
                  <a:pt x="918" y="1958"/>
                </a:cubicBezTo>
                <a:cubicBezTo>
                  <a:pt x="1092" y="1661"/>
                  <a:pt x="1240" y="1363"/>
                  <a:pt x="1389" y="1116"/>
                </a:cubicBezTo>
                <a:cubicBezTo>
                  <a:pt x="1563" y="868"/>
                  <a:pt x="1687" y="645"/>
                  <a:pt x="1786" y="496"/>
                </a:cubicBezTo>
                <a:cubicBezTo>
                  <a:pt x="1885" y="347"/>
                  <a:pt x="1910" y="248"/>
                  <a:pt x="1910" y="174"/>
                </a:cubicBezTo>
                <a:cubicBezTo>
                  <a:pt x="1910" y="124"/>
                  <a:pt x="1910" y="99"/>
                  <a:pt x="1885" y="50"/>
                </a:cubicBezTo>
                <a:cubicBezTo>
                  <a:pt x="1835" y="25"/>
                  <a:pt x="1811" y="0"/>
                  <a:pt x="1736" y="0"/>
                </a:cubicBezTo>
                <a:cubicBezTo>
                  <a:pt x="1687" y="0"/>
                  <a:pt x="1612" y="99"/>
                  <a:pt x="1488" y="322"/>
                </a:cubicBezTo>
                <a:cubicBezTo>
                  <a:pt x="1364" y="521"/>
                  <a:pt x="1240" y="744"/>
                  <a:pt x="1116" y="967"/>
                </a:cubicBezTo>
                <a:cubicBezTo>
                  <a:pt x="1017" y="1165"/>
                  <a:pt x="918" y="1264"/>
                  <a:pt x="869" y="1264"/>
                </a:cubicBezTo>
                <a:cubicBezTo>
                  <a:pt x="819" y="1264"/>
                  <a:pt x="769" y="1239"/>
                  <a:pt x="670" y="1140"/>
                </a:cubicBezTo>
                <a:cubicBezTo>
                  <a:pt x="596" y="1066"/>
                  <a:pt x="522" y="967"/>
                  <a:pt x="472" y="843"/>
                </a:cubicBezTo>
                <a:cubicBezTo>
                  <a:pt x="422" y="719"/>
                  <a:pt x="373" y="595"/>
                  <a:pt x="348" y="446"/>
                </a:cubicBezTo>
                <a:cubicBezTo>
                  <a:pt x="298" y="297"/>
                  <a:pt x="274" y="198"/>
                  <a:pt x="249" y="99"/>
                </a:cubicBezTo>
                <a:cubicBezTo>
                  <a:pt x="224" y="25"/>
                  <a:pt x="199" y="0"/>
                  <a:pt x="15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23"/>
          <p:cNvSpPr/>
          <p:nvPr/>
        </p:nvSpPr>
        <p:spPr>
          <a:xfrm>
            <a:off x="4177828" y="3212325"/>
            <a:ext cx="37700" cy="51891"/>
          </a:xfrm>
          <a:custGeom>
            <a:avLst/>
            <a:gdLst/>
            <a:ahLst/>
            <a:cxnLst/>
            <a:rect l="l" t="t" r="r" b="b"/>
            <a:pathLst>
              <a:path w="1885" h="2604" extrusionOk="0">
                <a:moveTo>
                  <a:pt x="1637" y="0"/>
                </a:moveTo>
                <a:cubicBezTo>
                  <a:pt x="1488" y="0"/>
                  <a:pt x="1314" y="50"/>
                  <a:pt x="1116" y="149"/>
                </a:cubicBezTo>
                <a:cubicBezTo>
                  <a:pt x="893" y="223"/>
                  <a:pt x="744" y="322"/>
                  <a:pt x="670" y="446"/>
                </a:cubicBezTo>
                <a:cubicBezTo>
                  <a:pt x="620" y="471"/>
                  <a:pt x="596" y="521"/>
                  <a:pt x="571" y="595"/>
                </a:cubicBezTo>
                <a:cubicBezTo>
                  <a:pt x="546" y="670"/>
                  <a:pt x="546" y="719"/>
                  <a:pt x="546" y="793"/>
                </a:cubicBezTo>
                <a:cubicBezTo>
                  <a:pt x="546" y="843"/>
                  <a:pt x="596" y="942"/>
                  <a:pt x="670" y="1041"/>
                </a:cubicBezTo>
                <a:cubicBezTo>
                  <a:pt x="769" y="1141"/>
                  <a:pt x="868" y="1240"/>
                  <a:pt x="967" y="1339"/>
                </a:cubicBezTo>
                <a:cubicBezTo>
                  <a:pt x="1067" y="1438"/>
                  <a:pt x="1166" y="1537"/>
                  <a:pt x="1265" y="1636"/>
                </a:cubicBezTo>
                <a:cubicBezTo>
                  <a:pt x="1364" y="1735"/>
                  <a:pt x="1389" y="1835"/>
                  <a:pt x="1389" y="1884"/>
                </a:cubicBezTo>
                <a:cubicBezTo>
                  <a:pt x="1389" y="1983"/>
                  <a:pt x="1339" y="2083"/>
                  <a:pt x="1191" y="2182"/>
                </a:cubicBezTo>
                <a:cubicBezTo>
                  <a:pt x="1067" y="2281"/>
                  <a:pt x="918" y="2306"/>
                  <a:pt x="744" y="2306"/>
                </a:cubicBezTo>
                <a:cubicBezTo>
                  <a:pt x="645" y="2306"/>
                  <a:pt x="571" y="2306"/>
                  <a:pt x="496" y="2256"/>
                </a:cubicBezTo>
                <a:cubicBezTo>
                  <a:pt x="422" y="2231"/>
                  <a:pt x="348" y="2182"/>
                  <a:pt x="323" y="2132"/>
                </a:cubicBezTo>
                <a:cubicBezTo>
                  <a:pt x="199" y="2033"/>
                  <a:pt x="125" y="1959"/>
                  <a:pt x="75" y="1959"/>
                </a:cubicBezTo>
                <a:cubicBezTo>
                  <a:pt x="25" y="1959"/>
                  <a:pt x="1" y="2008"/>
                  <a:pt x="1" y="2083"/>
                </a:cubicBezTo>
                <a:cubicBezTo>
                  <a:pt x="1" y="2182"/>
                  <a:pt x="100" y="2306"/>
                  <a:pt x="248" y="2430"/>
                </a:cubicBezTo>
                <a:cubicBezTo>
                  <a:pt x="397" y="2554"/>
                  <a:pt x="596" y="2603"/>
                  <a:pt x="819" y="2603"/>
                </a:cubicBezTo>
                <a:cubicBezTo>
                  <a:pt x="1067" y="2603"/>
                  <a:pt x="1265" y="2529"/>
                  <a:pt x="1463" y="2405"/>
                </a:cubicBezTo>
                <a:cubicBezTo>
                  <a:pt x="1637" y="2256"/>
                  <a:pt x="1736" y="2083"/>
                  <a:pt x="1736" y="1884"/>
                </a:cubicBezTo>
                <a:cubicBezTo>
                  <a:pt x="1736" y="1785"/>
                  <a:pt x="1686" y="1661"/>
                  <a:pt x="1587" y="1537"/>
                </a:cubicBezTo>
                <a:cubicBezTo>
                  <a:pt x="1513" y="1413"/>
                  <a:pt x="1414" y="1289"/>
                  <a:pt x="1290" y="1215"/>
                </a:cubicBezTo>
                <a:cubicBezTo>
                  <a:pt x="992" y="942"/>
                  <a:pt x="868" y="793"/>
                  <a:pt x="868" y="744"/>
                </a:cubicBezTo>
                <a:cubicBezTo>
                  <a:pt x="868" y="645"/>
                  <a:pt x="992" y="546"/>
                  <a:pt x="1290" y="422"/>
                </a:cubicBezTo>
                <a:cubicBezTo>
                  <a:pt x="1364" y="397"/>
                  <a:pt x="1463" y="372"/>
                  <a:pt x="1562" y="347"/>
                </a:cubicBezTo>
                <a:cubicBezTo>
                  <a:pt x="1662" y="322"/>
                  <a:pt x="1761" y="298"/>
                  <a:pt x="1810" y="298"/>
                </a:cubicBezTo>
                <a:cubicBezTo>
                  <a:pt x="1860" y="273"/>
                  <a:pt x="1885" y="248"/>
                  <a:pt x="1885" y="223"/>
                </a:cubicBezTo>
                <a:cubicBezTo>
                  <a:pt x="1885" y="174"/>
                  <a:pt x="1860" y="124"/>
                  <a:pt x="1810" y="75"/>
                </a:cubicBezTo>
                <a:cubicBezTo>
                  <a:pt x="1761" y="25"/>
                  <a:pt x="1686" y="0"/>
                  <a:pt x="163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23"/>
          <p:cNvSpPr/>
          <p:nvPr/>
        </p:nvSpPr>
        <p:spPr>
          <a:xfrm>
            <a:off x="4221948" y="3213302"/>
            <a:ext cx="40180" cy="51393"/>
          </a:xfrm>
          <a:custGeom>
            <a:avLst/>
            <a:gdLst/>
            <a:ahLst/>
            <a:cxnLst/>
            <a:rect l="l" t="t" r="r" b="b"/>
            <a:pathLst>
              <a:path w="2009" h="2579" extrusionOk="0">
                <a:moveTo>
                  <a:pt x="1265" y="1"/>
                </a:moveTo>
                <a:cubicBezTo>
                  <a:pt x="769" y="1"/>
                  <a:pt x="497" y="50"/>
                  <a:pt x="447" y="125"/>
                </a:cubicBezTo>
                <a:cubicBezTo>
                  <a:pt x="447" y="150"/>
                  <a:pt x="447" y="199"/>
                  <a:pt x="447" y="224"/>
                </a:cubicBezTo>
                <a:cubicBezTo>
                  <a:pt x="447" y="397"/>
                  <a:pt x="398" y="645"/>
                  <a:pt x="323" y="918"/>
                </a:cubicBezTo>
                <a:cubicBezTo>
                  <a:pt x="249" y="1191"/>
                  <a:pt x="174" y="1463"/>
                  <a:pt x="100" y="1711"/>
                </a:cubicBezTo>
                <a:cubicBezTo>
                  <a:pt x="26" y="1959"/>
                  <a:pt x="1" y="2133"/>
                  <a:pt x="1" y="2232"/>
                </a:cubicBezTo>
                <a:cubicBezTo>
                  <a:pt x="1" y="2331"/>
                  <a:pt x="26" y="2405"/>
                  <a:pt x="125" y="2480"/>
                </a:cubicBezTo>
                <a:cubicBezTo>
                  <a:pt x="199" y="2554"/>
                  <a:pt x="298" y="2579"/>
                  <a:pt x="422" y="2579"/>
                </a:cubicBezTo>
                <a:cubicBezTo>
                  <a:pt x="670" y="2579"/>
                  <a:pt x="943" y="2529"/>
                  <a:pt x="1216" y="2430"/>
                </a:cubicBezTo>
                <a:cubicBezTo>
                  <a:pt x="1488" y="2331"/>
                  <a:pt x="1637" y="2257"/>
                  <a:pt x="1637" y="2157"/>
                </a:cubicBezTo>
                <a:cubicBezTo>
                  <a:pt x="1637" y="2108"/>
                  <a:pt x="1612" y="2083"/>
                  <a:pt x="1563" y="2083"/>
                </a:cubicBezTo>
                <a:cubicBezTo>
                  <a:pt x="1563" y="2083"/>
                  <a:pt x="1488" y="2108"/>
                  <a:pt x="1389" y="2133"/>
                </a:cubicBezTo>
                <a:cubicBezTo>
                  <a:pt x="1042" y="2232"/>
                  <a:pt x="720" y="2257"/>
                  <a:pt x="422" y="2257"/>
                </a:cubicBezTo>
                <a:cubicBezTo>
                  <a:pt x="398" y="2257"/>
                  <a:pt x="373" y="2257"/>
                  <a:pt x="348" y="2232"/>
                </a:cubicBezTo>
                <a:cubicBezTo>
                  <a:pt x="348" y="2232"/>
                  <a:pt x="323" y="2207"/>
                  <a:pt x="323" y="2157"/>
                </a:cubicBezTo>
                <a:cubicBezTo>
                  <a:pt x="323" y="2083"/>
                  <a:pt x="398" y="1810"/>
                  <a:pt x="546" y="1389"/>
                </a:cubicBezTo>
                <a:cubicBezTo>
                  <a:pt x="794" y="1389"/>
                  <a:pt x="1042" y="1364"/>
                  <a:pt x="1240" y="1339"/>
                </a:cubicBezTo>
                <a:cubicBezTo>
                  <a:pt x="1439" y="1290"/>
                  <a:pt x="1538" y="1215"/>
                  <a:pt x="1538" y="1141"/>
                </a:cubicBezTo>
                <a:cubicBezTo>
                  <a:pt x="1538" y="1116"/>
                  <a:pt x="1513" y="1092"/>
                  <a:pt x="1439" y="1092"/>
                </a:cubicBezTo>
                <a:cubicBezTo>
                  <a:pt x="1364" y="1092"/>
                  <a:pt x="1265" y="1092"/>
                  <a:pt x="1116" y="1116"/>
                </a:cubicBezTo>
                <a:lnTo>
                  <a:pt x="621" y="1116"/>
                </a:lnTo>
                <a:cubicBezTo>
                  <a:pt x="720" y="769"/>
                  <a:pt x="745" y="521"/>
                  <a:pt x="745" y="348"/>
                </a:cubicBezTo>
                <a:cubicBezTo>
                  <a:pt x="992" y="298"/>
                  <a:pt x="1116" y="273"/>
                  <a:pt x="1191" y="273"/>
                </a:cubicBezTo>
                <a:cubicBezTo>
                  <a:pt x="1240" y="273"/>
                  <a:pt x="1340" y="273"/>
                  <a:pt x="1488" y="249"/>
                </a:cubicBezTo>
                <a:cubicBezTo>
                  <a:pt x="1637" y="224"/>
                  <a:pt x="1761" y="224"/>
                  <a:pt x="1860" y="199"/>
                </a:cubicBezTo>
                <a:cubicBezTo>
                  <a:pt x="1959" y="174"/>
                  <a:pt x="2009" y="150"/>
                  <a:pt x="2009" y="100"/>
                </a:cubicBezTo>
                <a:cubicBezTo>
                  <a:pt x="2009" y="26"/>
                  <a:pt x="1761" y="1"/>
                  <a:pt x="12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23"/>
          <p:cNvSpPr/>
          <p:nvPr/>
        </p:nvSpPr>
        <p:spPr>
          <a:xfrm>
            <a:off x="4266568" y="3212325"/>
            <a:ext cx="39700" cy="52369"/>
          </a:xfrm>
          <a:custGeom>
            <a:avLst/>
            <a:gdLst/>
            <a:ahLst/>
            <a:cxnLst/>
            <a:rect l="l" t="t" r="r" b="b"/>
            <a:pathLst>
              <a:path w="1985" h="2628" extrusionOk="0">
                <a:moveTo>
                  <a:pt x="720" y="422"/>
                </a:moveTo>
                <a:lnTo>
                  <a:pt x="720" y="422"/>
                </a:lnTo>
                <a:cubicBezTo>
                  <a:pt x="968" y="496"/>
                  <a:pt x="1191" y="645"/>
                  <a:pt x="1364" y="818"/>
                </a:cubicBezTo>
                <a:cubicBezTo>
                  <a:pt x="1538" y="992"/>
                  <a:pt x="1637" y="1165"/>
                  <a:pt x="1637" y="1314"/>
                </a:cubicBezTo>
                <a:cubicBezTo>
                  <a:pt x="1637" y="1388"/>
                  <a:pt x="1563" y="1512"/>
                  <a:pt x="1439" y="1661"/>
                </a:cubicBezTo>
                <a:cubicBezTo>
                  <a:pt x="1290" y="1810"/>
                  <a:pt x="1116" y="1934"/>
                  <a:pt x="893" y="2083"/>
                </a:cubicBezTo>
                <a:cubicBezTo>
                  <a:pt x="695" y="2206"/>
                  <a:pt x="497" y="2281"/>
                  <a:pt x="323" y="2306"/>
                </a:cubicBezTo>
                <a:cubicBezTo>
                  <a:pt x="348" y="2107"/>
                  <a:pt x="398" y="1909"/>
                  <a:pt x="447" y="1760"/>
                </a:cubicBezTo>
                <a:cubicBezTo>
                  <a:pt x="546" y="1364"/>
                  <a:pt x="645" y="1091"/>
                  <a:pt x="670" y="917"/>
                </a:cubicBezTo>
                <a:cubicBezTo>
                  <a:pt x="720" y="769"/>
                  <a:pt x="745" y="645"/>
                  <a:pt x="745" y="595"/>
                </a:cubicBezTo>
                <a:cubicBezTo>
                  <a:pt x="745" y="521"/>
                  <a:pt x="745" y="471"/>
                  <a:pt x="720" y="422"/>
                </a:cubicBezTo>
                <a:close/>
                <a:moveTo>
                  <a:pt x="274" y="0"/>
                </a:moveTo>
                <a:cubicBezTo>
                  <a:pt x="224" y="0"/>
                  <a:pt x="199" y="25"/>
                  <a:pt x="199" y="75"/>
                </a:cubicBezTo>
                <a:cubicBezTo>
                  <a:pt x="199" y="124"/>
                  <a:pt x="224" y="174"/>
                  <a:pt x="274" y="223"/>
                </a:cubicBezTo>
                <a:cubicBezTo>
                  <a:pt x="298" y="273"/>
                  <a:pt x="373" y="322"/>
                  <a:pt x="447" y="347"/>
                </a:cubicBezTo>
                <a:cubicBezTo>
                  <a:pt x="447" y="521"/>
                  <a:pt x="373" y="843"/>
                  <a:pt x="224" y="1364"/>
                </a:cubicBezTo>
                <a:cubicBezTo>
                  <a:pt x="75" y="1884"/>
                  <a:pt x="1" y="2182"/>
                  <a:pt x="1" y="2256"/>
                </a:cubicBezTo>
                <a:cubicBezTo>
                  <a:pt x="1" y="2355"/>
                  <a:pt x="26" y="2430"/>
                  <a:pt x="100" y="2504"/>
                </a:cubicBezTo>
                <a:cubicBezTo>
                  <a:pt x="150" y="2603"/>
                  <a:pt x="199" y="2628"/>
                  <a:pt x="249" y="2628"/>
                </a:cubicBezTo>
                <a:cubicBezTo>
                  <a:pt x="447" y="2628"/>
                  <a:pt x="670" y="2554"/>
                  <a:pt x="943" y="2405"/>
                </a:cubicBezTo>
                <a:cubicBezTo>
                  <a:pt x="1216" y="2281"/>
                  <a:pt x="1464" y="2083"/>
                  <a:pt x="1662" y="1884"/>
                </a:cubicBezTo>
                <a:cubicBezTo>
                  <a:pt x="1885" y="1686"/>
                  <a:pt x="1984" y="1512"/>
                  <a:pt x="1984" y="1364"/>
                </a:cubicBezTo>
                <a:cubicBezTo>
                  <a:pt x="1984" y="1116"/>
                  <a:pt x="1885" y="893"/>
                  <a:pt x="1687" y="694"/>
                </a:cubicBezTo>
                <a:cubicBezTo>
                  <a:pt x="1513" y="471"/>
                  <a:pt x="1265" y="298"/>
                  <a:pt x="1017" y="174"/>
                </a:cubicBezTo>
                <a:cubicBezTo>
                  <a:pt x="745" y="75"/>
                  <a:pt x="497" y="0"/>
                  <a:pt x="27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23"/>
          <p:cNvSpPr/>
          <p:nvPr/>
        </p:nvSpPr>
        <p:spPr>
          <a:xfrm>
            <a:off x="6675127" y="4363247"/>
            <a:ext cx="47620" cy="66199"/>
          </a:xfrm>
          <a:custGeom>
            <a:avLst/>
            <a:gdLst/>
            <a:ahLst/>
            <a:cxnLst/>
            <a:rect l="l" t="t" r="r" b="b"/>
            <a:pathLst>
              <a:path w="2381" h="3322" extrusionOk="0">
                <a:moveTo>
                  <a:pt x="1464" y="372"/>
                </a:moveTo>
                <a:cubicBezTo>
                  <a:pt x="1587" y="372"/>
                  <a:pt x="1711" y="421"/>
                  <a:pt x="1835" y="521"/>
                </a:cubicBezTo>
                <a:cubicBezTo>
                  <a:pt x="1935" y="595"/>
                  <a:pt x="1984" y="719"/>
                  <a:pt x="1984" y="843"/>
                </a:cubicBezTo>
                <a:cubicBezTo>
                  <a:pt x="1984" y="1041"/>
                  <a:pt x="1860" y="1215"/>
                  <a:pt x="1637" y="1413"/>
                </a:cubicBezTo>
                <a:cubicBezTo>
                  <a:pt x="1414" y="1587"/>
                  <a:pt x="1116" y="1711"/>
                  <a:pt x="745" y="1810"/>
                </a:cubicBezTo>
                <a:cubicBezTo>
                  <a:pt x="893" y="1240"/>
                  <a:pt x="968" y="892"/>
                  <a:pt x="968" y="719"/>
                </a:cubicBezTo>
                <a:cubicBezTo>
                  <a:pt x="968" y="645"/>
                  <a:pt x="943" y="595"/>
                  <a:pt x="918" y="521"/>
                </a:cubicBezTo>
                <a:cubicBezTo>
                  <a:pt x="1141" y="421"/>
                  <a:pt x="1315" y="372"/>
                  <a:pt x="1464" y="372"/>
                </a:cubicBezTo>
                <a:close/>
                <a:moveTo>
                  <a:pt x="1364" y="0"/>
                </a:moveTo>
                <a:cubicBezTo>
                  <a:pt x="1191" y="0"/>
                  <a:pt x="993" y="25"/>
                  <a:pt x="769" y="99"/>
                </a:cubicBezTo>
                <a:cubicBezTo>
                  <a:pt x="571" y="174"/>
                  <a:pt x="447" y="248"/>
                  <a:pt x="447" y="322"/>
                </a:cubicBezTo>
                <a:cubicBezTo>
                  <a:pt x="447" y="372"/>
                  <a:pt x="497" y="446"/>
                  <a:pt x="571" y="521"/>
                </a:cubicBezTo>
                <a:cubicBezTo>
                  <a:pt x="546" y="868"/>
                  <a:pt x="398" y="1537"/>
                  <a:pt x="125" y="2454"/>
                </a:cubicBezTo>
                <a:cubicBezTo>
                  <a:pt x="51" y="2752"/>
                  <a:pt x="1" y="2950"/>
                  <a:pt x="1" y="3000"/>
                </a:cubicBezTo>
                <a:cubicBezTo>
                  <a:pt x="1" y="3074"/>
                  <a:pt x="26" y="3148"/>
                  <a:pt x="75" y="3223"/>
                </a:cubicBezTo>
                <a:cubicBezTo>
                  <a:pt x="150" y="3297"/>
                  <a:pt x="199" y="3322"/>
                  <a:pt x="224" y="3322"/>
                </a:cubicBezTo>
                <a:cubicBezTo>
                  <a:pt x="274" y="3322"/>
                  <a:pt x="422" y="2950"/>
                  <a:pt x="645" y="2182"/>
                </a:cubicBezTo>
                <a:cubicBezTo>
                  <a:pt x="1166" y="2082"/>
                  <a:pt x="1587" y="1909"/>
                  <a:pt x="1910" y="1661"/>
                </a:cubicBezTo>
                <a:cubicBezTo>
                  <a:pt x="2232" y="1438"/>
                  <a:pt x="2381" y="1165"/>
                  <a:pt x="2381" y="818"/>
                </a:cubicBezTo>
                <a:cubicBezTo>
                  <a:pt x="2381" y="570"/>
                  <a:pt x="2306" y="372"/>
                  <a:pt x="2108" y="223"/>
                </a:cubicBezTo>
                <a:cubicBezTo>
                  <a:pt x="1910" y="74"/>
                  <a:pt x="1662" y="0"/>
                  <a:pt x="13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23"/>
          <p:cNvSpPr/>
          <p:nvPr/>
        </p:nvSpPr>
        <p:spPr>
          <a:xfrm>
            <a:off x="6726707" y="4363726"/>
            <a:ext cx="49580" cy="65721"/>
          </a:xfrm>
          <a:custGeom>
            <a:avLst/>
            <a:gdLst/>
            <a:ahLst/>
            <a:cxnLst/>
            <a:rect l="l" t="t" r="r" b="b"/>
            <a:pathLst>
              <a:path w="2479" h="3298" extrusionOk="0">
                <a:moveTo>
                  <a:pt x="1611" y="397"/>
                </a:moveTo>
                <a:cubicBezTo>
                  <a:pt x="1735" y="397"/>
                  <a:pt x="1834" y="472"/>
                  <a:pt x="1934" y="621"/>
                </a:cubicBezTo>
                <a:cubicBezTo>
                  <a:pt x="2008" y="769"/>
                  <a:pt x="2058" y="968"/>
                  <a:pt x="2058" y="1216"/>
                </a:cubicBezTo>
                <a:cubicBezTo>
                  <a:pt x="2058" y="1439"/>
                  <a:pt x="1983" y="1711"/>
                  <a:pt x="1834" y="1984"/>
                </a:cubicBezTo>
                <a:cubicBezTo>
                  <a:pt x="1686" y="2232"/>
                  <a:pt x="1512" y="2455"/>
                  <a:pt x="1314" y="2653"/>
                </a:cubicBezTo>
                <a:cubicBezTo>
                  <a:pt x="1116" y="2827"/>
                  <a:pt x="942" y="2926"/>
                  <a:pt x="793" y="2926"/>
                </a:cubicBezTo>
                <a:cubicBezTo>
                  <a:pt x="694" y="2926"/>
                  <a:pt x="595" y="2876"/>
                  <a:pt x="521" y="2752"/>
                </a:cubicBezTo>
                <a:cubicBezTo>
                  <a:pt x="446" y="2653"/>
                  <a:pt x="421" y="2505"/>
                  <a:pt x="421" y="2356"/>
                </a:cubicBezTo>
                <a:cubicBezTo>
                  <a:pt x="421" y="2058"/>
                  <a:pt x="496" y="1761"/>
                  <a:pt x="645" y="1463"/>
                </a:cubicBezTo>
                <a:cubicBezTo>
                  <a:pt x="793" y="1141"/>
                  <a:pt x="942" y="893"/>
                  <a:pt x="1140" y="695"/>
                </a:cubicBezTo>
                <a:cubicBezTo>
                  <a:pt x="1314" y="497"/>
                  <a:pt x="1487" y="397"/>
                  <a:pt x="1611" y="397"/>
                </a:cubicBezTo>
                <a:close/>
                <a:moveTo>
                  <a:pt x="1587" y="1"/>
                </a:moveTo>
                <a:cubicBezTo>
                  <a:pt x="1413" y="1"/>
                  <a:pt x="1240" y="75"/>
                  <a:pt x="1041" y="224"/>
                </a:cubicBezTo>
                <a:cubicBezTo>
                  <a:pt x="868" y="348"/>
                  <a:pt x="694" y="521"/>
                  <a:pt x="521" y="745"/>
                </a:cubicBezTo>
                <a:cubicBezTo>
                  <a:pt x="372" y="968"/>
                  <a:pt x="248" y="1216"/>
                  <a:pt x="149" y="1513"/>
                </a:cubicBezTo>
                <a:cubicBezTo>
                  <a:pt x="50" y="1810"/>
                  <a:pt x="0" y="2083"/>
                  <a:pt x="0" y="2381"/>
                </a:cubicBezTo>
                <a:cubicBezTo>
                  <a:pt x="0" y="2579"/>
                  <a:pt x="74" y="2777"/>
                  <a:pt x="223" y="2976"/>
                </a:cubicBezTo>
                <a:cubicBezTo>
                  <a:pt x="372" y="3199"/>
                  <a:pt x="545" y="3298"/>
                  <a:pt x="744" y="3298"/>
                </a:cubicBezTo>
                <a:cubicBezTo>
                  <a:pt x="1041" y="3298"/>
                  <a:pt x="1314" y="3174"/>
                  <a:pt x="1587" y="2951"/>
                </a:cubicBezTo>
                <a:cubicBezTo>
                  <a:pt x="1859" y="2703"/>
                  <a:pt x="2082" y="2430"/>
                  <a:pt x="2231" y="2108"/>
                </a:cubicBezTo>
                <a:cubicBezTo>
                  <a:pt x="2405" y="1786"/>
                  <a:pt x="2479" y="1463"/>
                  <a:pt x="2479" y="1166"/>
                </a:cubicBezTo>
                <a:cubicBezTo>
                  <a:pt x="2479" y="868"/>
                  <a:pt x="2405" y="596"/>
                  <a:pt x="2231" y="373"/>
                </a:cubicBezTo>
                <a:cubicBezTo>
                  <a:pt x="2058" y="125"/>
                  <a:pt x="1834" y="1"/>
                  <a:pt x="158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23"/>
          <p:cNvSpPr/>
          <p:nvPr/>
        </p:nvSpPr>
        <p:spPr>
          <a:xfrm>
            <a:off x="6784207" y="4363726"/>
            <a:ext cx="40180" cy="65721"/>
          </a:xfrm>
          <a:custGeom>
            <a:avLst/>
            <a:gdLst/>
            <a:ahLst/>
            <a:cxnLst/>
            <a:rect l="l" t="t" r="r" b="b"/>
            <a:pathLst>
              <a:path w="2009" h="3298" extrusionOk="0">
                <a:moveTo>
                  <a:pt x="744" y="1"/>
                </a:moveTo>
                <a:cubicBezTo>
                  <a:pt x="695" y="1"/>
                  <a:pt x="670" y="1"/>
                  <a:pt x="645" y="26"/>
                </a:cubicBezTo>
                <a:cubicBezTo>
                  <a:pt x="645" y="50"/>
                  <a:pt x="645" y="75"/>
                  <a:pt x="645" y="125"/>
                </a:cubicBezTo>
                <a:cubicBezTo>
                  <a:pt x="645" y="348"/>
                  <a:pt x="521" y="819"/>
                  <a:pt x="323" y="1563"/>
                </a:cubicBezTo>
                <a:cubicBezTo>
                  <a:pt x="100" y="2306"/>
                  <a:pt x="1" y="2728"/>
                  <a:pt x="1" y="2852"/>
                </a:cubicBezTo>
                <a:cubicBezTo>
                  <a:pt x="1" y="2976"/>
                  <a:pt x="50" y="3075"/>
                  <a:pt x="174" y="3149"/>
                </a:cubicBezTo>
                <a:cubicBezTo>
                  <a:pt x="273" y="3248"/>
                  <a:pt x="397" y="3298"/>
                  <a:pt x="546" y="3298"/>
                </a:cubicBezTo>
                <a:cubicBezTo>
                  <a:pt x="893" y="3298"/>
                  <a:pt x="1215" y="3223"/>
                  <a:pt x="1513" y="3124"/>
                </a:cubicBezTo>
                <a:cubicBezTo>
                  <a:pt x="1835" y="3000"/>
                  <a:pt x="2009" y="2876"/>
                  <a:pt x="2009" y="2752"/>
                </a:cubicBezTo>
                <a:cubicBezTo>
                  <a:pt x="2009" y="2728"/>
                  <a:pt x="1984" y="2703"/>
                  <a:pt x="1984" y="2678"/>
                </a:cubicBezTo>
                <a:lnTo>
                  <a:pt x="1934" y="2678"/>
                </a:lnTo>
                <a:cubicBezTo>
                  <a:pt x="1909" y="2678"/>
                  <a:pt x="1835" y="2678"/>
                  <a:pt x="1686" y="2728"/>
                </a:cubicBezTo>
                <a:cubicBezTo>
                  <a:pt x="1265" y="2852"/>
                  <a:pt x="893" y="2901"/>
                  <a:pt x="546" y="2901"/>
                </a:cubicBezTo>
                <a:cubicBezTo>
                  <a:pt x="447" y="2901"/>
                  <a:pt x="422" y="2852"/>
                  <a:pt x="422" y="2777"/>
                </a:cubicBezTo>
                <a:cubicBezTo>
                  <a:pt x="422" y="2678"/>
                  <a:pt x="496" y="2430"/>
                  <a:pt x="620" y="2009"/>
                </a:cubicBezTo>
                <a:cubicBezTo>
                  <a:pt x="893" y="1116"/>
                  <a:pt x="1017" y="571"/>
                  <a:pt x="1017" y="348"/>
                </a:cubicBezTo>
                <a:cubicBezTo>
                  <a:pt x="1017" y="274"/>
                  <a:pt x="992" y="199"/>
                  <a:pt x="918" y="125"/>
                </a:cubicBezTo>
                <a:cubicBezTo>
                  <a:pt x="844" y="26"/>
                  <a:pt x="794" y="1"/>
                  <a:pt x="74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23"/>
          <p:cNvSpPr/>
          <p:nvPr/>
        </p:nvSpPr>
        <p:spPr>
          <a:xfrm>
            <a:off x="6837748" y="4364722"/>
            <a:ext cx="48120" cy="65223"/>
          </a:xfrm>
          <a:custGeom>
            <a:avLst/>
            <a:gdLst/>
            <a:ahLst/>
            <a:cxnLst/>
            <a:rect l="l" t="t" r="r" b="b"/>
            <a:pathLst>
              <a:path w="2406" h="3273" extrusionOk="0">
                <a:moveTo>
                  <a:pt x="174" y="0"/>
                </a:moveTo>
                <a:cubicBezTo>
                  <a:pt x="51" y="0"/>
                  <a:pt x="1" y="100"/>
                  <a:pt x="1" y="323"/>
                </a:cubicBezTo>
                <a:cubicBezTo>
                  <a:pt x="1" y="521"/>
                  <a:pt x="51" y="744"/>
                  <a:pt x="125" y="992"/>
                </a:cubicBezTo>
                <a:cubicBezTo>
                  <a:pt x="199" y="1215"/>
                  <a:pt x="323" y="1413"/>
                  <a:pt x="472" y="1612"/>
                </a:cubicBezTo>
                <a:cubicBezTo>
                  <a:pt x="621" y="1785"/>
                  <a:pt x="794" y="1909"/>
                  <a:pt x="968" y="1934"/>
                </a:cubicBezTo>
                <a:cubicBezTo>
                  <a:pt x="968" y="1984"/>
                  <a:pt x="918" y="2033"/>
                  <a:pt x="893" y="2108"/>
                </a:cubicBezTo>
                <a:lnTo>
                  <a:pt x="794" y="2281"/>
                </a:lnTo>
                <a:cubicBezTo>
                  <a:pt x="794" y="2306"/>
                  <a:pt x="769" y="2355"/>
                  <a:pt x="720" y="2430"/>
                </a:cubicBezTo>
                <a:cubicBezTo>
                  <a:pt x="695" y="2504"/>
                  <a:pt x="670" y="2554"/>
                  <a:pt x="645" y="2579"/>
                </a:cubicBezTo>
                <a:cubicBezTo>
                  <a:pt x="645" y="2628"/>
                  <a:pt x="621" y="2653"/>
                  <a:pt x="596" y="2702"/>
                </a:cubicBezTo>
                <a:cubicBezTo>
                  <a:pt x="497" y="2901"/>
                  <a:pt x="447" y="3025"/>
                  <a:pt x="447" y="3099"/>
                </a:cubicBezTo>
                <a:cubicBezTo>
                  <a:pt x="447" y="3223"/>
                  <a:pt x="497" y="3273"/>
                  <a:pt x="546" y="3273"/>
                </a:cubicBezTo>
                <a:cubicBezTo>
                  <a:pt x="596" y="3273"/>
                  <a:pt x="670" y="3223"/>
                  <a:pt x="745" y="3124"/>
                </a:cubicBezTo>
                <a:cubicBezTo>
                  <a:pt x="819" y="3050"/>
                  <a:pt x="943" y="2802"/>
                  <a:pt x="1141" y="2430"/>
                </a:cubicBezTo>
                <a:cubicBezTo>
                  <a:pt x="1340" y="2058"/>
                  <a:pt x="1538" y="1711"/>
                  <a:pt x="1736" y="1389"/>
                </a:cubicBezTo>
                <a:cubicBezTo>
                  <a:pt x="1935" y="1066"/>
                  <a:pt x="2108" y="818"/>
                  <a:pt x="2207" y="620"/>
                </a:cubicBezTo>
                <a:cubicBezTo>
                  <a:pt x="2331" y="422"/>
                  <a:pt x="2406" y="298"/>
                  <a:pt x="2406" y="224"/>
                </a:cubicBezTo>
                <a:cubicBezTo>
                  <a:pt x="2406" y="149"/>
                  <a:pt x="2381" y="100"/>
                  <a:pt x="2331" y="50"/>
                </a:cubicBezTo>
                <a:cubicBezTo>
                  <a:pt x="2282" y="0"/>
                  <a:pt x="2232" y="0"/>
                  <a:pt x="2182" y="0"/>
                </a:cubicBezTo>
                <a:cubicBezTo>
                  <a:pt x="2108" y="0"/>
                  <a:pt x="2009" y="124"/>
                  <a:pt x="1835" y="397"/>
                </a:cubicBezTo>
                <a:cubicBezTo>
                  <a:pt x="1687" y="645"/>
                  <a:pt x="1538" y="918"/>
                  <a:pt x="1389" y="1190"/>
                </a:cubicBezTo>
                <a:cubicBezTo>
                  <a:pt x="1240" y="1463"/>
                  <a:pt x="1141" y="1587"/>
                  <a:pt x="1092" y="1587"/>
                </a:cubicBezTo>
                <a:cubicBezTo>
                  <a:pt x="1017" y="1587"/>
                  <a:pt x="943" y="1537"/>
                  <a:pt x="844" y="1413"/>
                </a:cubicBezTo>
                <a:cubicBezTo>
                  <a:pt x="745" y="1314"/>
                  <a:pt x="645" y="1190"/>
                  <a:pt x="596" y="1042"/>
                </a:cubicBezTo>
                <a:cubicBezTo>
                  <a:pt x="522" y="893"/>
                  <a:pt x="447" y="719"/>
                  <a:pt x="422" y="546"/>
                </a:cubicBezTo>
                <a:cubicBezTo>
                  <a:pt x="373" y="372"/>
                  <a:pt x="323" y="224"/>
                  <a:pt x="298" y="124"/>
                </a:cubicBezTo>
                <a:cubicBezTo>
                  <a:pt x="274" y="25"/>
                  <a:pt x="224" y="0"/>
                  <a:pt x="17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23"/>
          <p:cNvSpPr/>
          <p:nvPr/>
        </p:nvSpPr>
        <p:spPr>
          <a:xfrm>
            <a:off x="6886848" y="4363247"/>
            <a:ext cx="47600" cy="66199"/>
          </a:xfrm>
          <a:custGeom>
            <a:avLst/>
            <a:gdLst/>
            <a:ahLst/>
            <a:cxnLst/>
            <a:rect l="l" t="t" r="r" b="b"/>
            <a:pathLst>
              <a:path w="2380" h="3322" extrusionOk="0">
                <a:moveTo>
                  <a:pt x="1438" y="372"/>
                </a:moveTo>
                <a:cubicBezTo>
                  <a:pt x="1587" y="372"/>
                  <a:pt x="1711" y="421"/>
                  <a:pt x="1810" y="521"/>
                </a:cubicBezTo>
                <a:cubicBezTo>
                  <a:pt x="1934" y="595"/>
                  <a:pt x="1983" y="719"/>
                  <a:pt x="1983" y="843"/>
                </a:cubicBezTo>
                <a:cubicBezTo>
                  <a:pt x="1983" y="1041"/>
                  <a:pt x="1859" y="1215"/>
                  <a:pt x="1636" y="1413"/>
                </a:cubicBezTo>
                <a:cubicBezTo>
                  <a:pt x="1413" y="1587"/>
                  <a:pt x="1116" y="1711"/>
                  <a:pt x="744" y="1810"/>
                </a:cubicBezTo>
                <a:cubicBezTo>
                  <a:pt x="893" y="1240"/>
                  <a:pt x="967" y="892"/>
                  <a:pt x="967" y="719"/>
                </a:cubicBezTo>
                <a:cubicBezTo>
                  <a:pt x="967" y="645"/>
                  <a:pt x="942" y="595"/>
                  <a:pt x="917" y="521"/>
                </a:cubicBezTo>
                <a:cubicBezTo>
                  <a:pt x="1116" y="421"/>
                  <a:pt x="1314" y="372"/>
                  <a:pt x="1438" y="372"/>
                </a:cubicBezTo>
                <a:close/>
                <a:moveTo>
                  <a:pt x="1364" y="0"/>
                </a:moveTo>
                <a:cubicBezTo>
                  <a:pt x="1190" y="0"/>
                  <a:pt x="967" y="25"/>
                  <a:pt x="769" y="99"/>
                </a:cubicBezTo>
                <a:cubicBezTo>
                  <a:pt x="545" y="174"/>
                  <a:pt x="446" y="248"/>
                  <a:pt x="446" y="322"/>
                </a:cubicBezTo>
                <a:cubicBezTo>
                  <a:pt x="446" y="372"/>
                  <a:pt x="496" y="446"/>
                  <a:pt x="570" y="521"/>
                </a:cubicBezTo>
                <a:cubicBezTo>
                  <a:pt x="545" y="868"/>
                  <a:pt x="397" y="1537"/>
                  <a:pt x="124" y="2454"/>
                </a:cubicBezTo>
                <a:cubicBezTo>
                  <a:pt x="25" y="2752"/>
                  <a:pt x="0" y="2950"/>
                  <a:pt x="0" y="3000"/>
                </a:cubicBezTo>
                <a:cubicBezTo>
                  <a:pt x="0" y="3074"/>
                  <a:pt x="25" y="3148"/>
                  <a:pt x="74" y="3223"/>
                </a:cubicBezTo>
                <a:cubicBezTo>
                  <a:pt x="149" y="3297"/>
                  <a:pt x="198" y="3322"/>
                  <a:pt x="223" y="3322"/>
                </a:cubicBezTo>
                <a:cubicBezTo>
                  <a:pt x="273" y="3322"/>
                  <a:pt x="422" y="2950"/>
                  <a:pt x="645" y="2182"/>
                </a:cubicBezTo>
                <a:cubicBezTo>
                  <a:pt x="1165" y="2082"/>
                  <a:pt x="1587" y="1909"/>
                  <a:pt x="1909" y="1661"/>
                </a:cubicBezTo>
                <a:cubicBezTo>
                  <a:pt x="2231" y="1438"/>
                  <a:pt x="2380" y="1165"/>
                  <a:pt x="2380" y="818"/>
                </a:cubicBezTo>
                <a:cubicBezTo>
                  <a:pt x="2380" y="570"/>
                  <a:pt x="2281" y="372"/>
                  <a:pt x="2107" y="223"/>
                </a:cubicBezTo>
                <a:cubicBezTo>
                  <a:pt x="1909" y="74"/>
                  <a:pt x="1661" y="0"/>
                  <a:pt x="13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23"/>
          <p:cNvSpPr/>
          <p:nvPr/>
        </p:nvSpPr>
        <p:spPr>
          <a:xfrm>
            <a:off x="6938907" y="4365221"/>
            <a:ext cx="50580" cy="64226"/>
          </a:xfrm>
          <a:custGeom>
            <a:avLst/>
            <a:gdLst/>
            <a:ahLst/>
            <a:cxnLst/>
            <a:rect l="l" t="t" r="r" b="b"/>
            <a:pathLst>
              <a:path w="2529" h="3223" extrusionOk="0">
                <a:moveTo>
                  <a:pt x="1587" y="0"/>
                </a:moveTo>
                <a:cubicBezTo>
                  <a:pt x="967" y="0"/>
                  <a:pt x="620" y="50"/>
                  <a:pt x="570" y="174"/>
                </a:cubicBezTo>
                <a:cubicBezTo>
                  <a:pt x="570" y="199"/>
                  <a:pt x="545" y="248"/>
                  <a:pt x="545" y="273"/>
                </a:cubicBezTo>
                <a:cubicBezTo>
                  <a:pt x="545" y="521"/>
                  <a:pt x="521" y="793"/>
                  <a:pt x="421" y="1141"/>
                </a:cubicBezTo>
                <a:cubicBezTo>
                  <a:pt x="322" y="1488"/>
                  <a:pt x="223" y="1835"/>
                  <a:pt x="149" y="2132"/>
                </a:cubicBezTo>
                <a:cubicBezTo>
                  <a:pt x="50" y="2430"/>
                  <a:pt x="0" y="2653"/>
                  <a:pt x="0" y="2777"/>
                </a:cubicBezTo>
                <a:cubicBezTo>
                  <a:pt x="0" y="2901"/>
                  <a:pt x="50" y="3025"/>
                  <a:pt x="174" y="3099"/>
                </a:cubicBezTo>
                <a:cubicBezTo>
                  <a:pt x="273" y="3173"/>
                  <a:pt x="397" y="3223"/>
                  <a:pt x="545" y="3223"/>
                </a:cubicBezTo>
                <a:cubicBezTo>
                  <a:pt x="868" y="3223"/>
                  <a:pt x="1190" y="3173"/>
                  <a:pt x="1537" y="3049"/>
                </a:cubicBezTo>
                <a:cubicBezTo>
                  <a:pt x="1884" y="2925"/>
                  <a:pt x="2033" y="2801"/>
                  <a:pt x="2033" y="2702"/>
                </a:cubicBezTo>
                <a:cubicBezTo>
                  <a:pt x="2033" y="2628"/>
                  <a:pt x="2033" y="2603"/>
                  <a:pt x="1983" y="2603"/>
                </a:cubicBezTo>
                <a:cubicBezTo>
                  <a:pt x="1958" y="2603"/>
                  <a:pt x="1884" y="2628"/>
                  <a:pt x="1735" y="2653"/>
                </a:cubicBezTo>
                <a:cubicBezTo>
                  <a:pt x="1314" y="2777"/>
                  <a:pt x="917" y="2826"/>
                  <a:pt x="545" y="2826"/>
                </a:cubicBezTo>
                <a:cubicBezTo>
                  <a:pt x="521" y="2826"/>
                  <a:pt x="496" y="2826"/>
                  <a:pt x="471" y="2801"/>
                </a:cubicBezTo>
                <a:cubicBezTo>
                  <a:pt x="446" y="2777"/>
                  <a:pt x="421" y="2752"/>
                  <a:pt x="421" y="2702"/>
                </a:cubicBezTo>
                <a:cubicBezTo>
                  <a:pt x="421" y="2603"/>
                  <a:pt x="521" y="2281"/>
                  <a:pt x="669" y="1735"/>
                </a:cubicBezTo>
                <a:cubicBezTo>
                  <a:pt x="1016" y="1735"/>
                  <a:pt x="1314" y="1711"/>
                  <a:pt x="1562" y="1661"/>
                </a:cubicBezTo>
                <a:cubicBezTo>
                  <a:pt x="1810" y="1612"/>
                  <a:pt x="1934" y="1537"/>
                  <a:pt x="1934" y="1413"/>
                </a:cubicBezTo>
                <a:cubicBezTo>
                  <a:pt x="1934" y="1388"/>
                  <a:pt x="1884" y="1364"/>
                  <a:pt x="1810" y="1364"/>
                </a:cubicBezTo>
                <a:cubicBezTo>
                  <a:pt x="1711" y="1364"/>
                  <a:pt x="1587" y="1364"/>
                  <a:pt x="1388" y="1388"/>
                </a:cubicBezTo>
                <a:cubicBezTo>
                  <a:pt x="1215" y="1388"/>
                  <a:pt x="1066" y="1413"/>
                  <a:pt x="967" y="1413"/>
                </a:cubicBezTo>
                <a:cubicBezTo>
                  <a:pt x="868" y="1413"/>
                  <a:pt x="793" y="1413"/>
                  <a:pt x="769" y="1388"/>
                </a:cubicBezTo>
                <a:cubicBezTo>
                  <a:pt x="892" y="967"/>
                  <a:pt x="942" y="670"/>
                  <a:pt x="942" y="446"/>
                </a:cubicBezTo>
                <a:lnTo>
                  <a:pt x="942" y="422"/>
                </a:lnTo>
                <a:cubicBezTo>
                  <a:pt x="1240" y="372"/>
                  <a:pt x="1413" y="347"/>
                  <a:pt x="1487" y="347"/>
                </a:cubicBezTo>
                <a:cubicBezTo>
                  <a:pt x="1562" y="347"/>
                  <a:pt x="1686" y="322"/>
                  <a:pt x="1884" y="322"/>
                </a:cubicBezTo>
                <a:cubicBezTo>
                  <a:pt x="2058" y="298"/>
                  <a:pt x="2206" y="273"/>
                  <a:pt x="2330" y="248"/>
                </a:cubicBezTo>
                <a:cubicBezTo>
                  <a:pt x="2454" y="223"/>
                  <a:pt x="2529" y="199"/>
                  <a:pt x="2529" y="124"/>
                </a:cubicBezTo>
                <a:cubicBezTo>
                  <a:pt x="2529" y="25"/>
                  <a:pt x="2206" y="0"/>
                  <a:pt x="158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23"/>
          <p:cNvSpPr/>
          <p:nvPr/>
        </p:nvSpPr>
        <p:spPr>
          <a:xfrm>
            <a:off x="6991448" y="4363247"/>
            <a:ext cx="48120" cy="66199"/>
          </a:xfrm>
          <a:custGeom>
            <a:avLst/>
            <a:gdLst/>
            <a:ahLst/>
            <a:cxnLst/>
            <a:rect l="l" t="t" r="r" b="b"/>
            <a:pathLst>
              <a:path w="2406" h="3322" extrusionOk="0">
                <a:moveTo>
                  <a:pt x="1463" y="372"/>
                </a:moveTo>
                <a:cubicBezTo>
                  <a:pt x="1612" y="372"/>
                  <a:pt x="1736" y="421"/>
                  <a:pt x="1835" y="521"/>
                </a:cubicBezTo>
                <a:cubicBezTo>
                  <a:pt x="1934" y="595"/>
                  <a:pt x="1984" y="719"/>
                  <a:pt x="1984" y="843"/>
                </a:cubicBezTo>
                <a:cubicBezTo>
                  <a:pt x="1984" y="1041"/>
                  <a:pt x="1885" y="1215"/>
                  <a:pt x="1637" y="1413"/>
                </a:cubicBezTo>
                <a:cubicBezTo>
                  <a:pt x="1414" y="1587"/>
                  <a:pt x="1116" y="1711"/>
                  <a:pt x="744" y="1810"/>
                </a:cubicBezTo>
                <a:cubicBezTo>
                  <a:pt x="893" y="1240"/>
                  <a:pt x="968" y="892"/>
                  <a:pt x="968" y="719"/>
                </a:cubicBezTo>
                <a:cubicBezTo>
                  <a:pt x="968" y="645"/>
                  <a:pt x="968" y="595"/>
                  <a:pt x="943" y="521"/>
                </a:cubicBezTo>
                <a:cubicBezTo>
                  <a:pt x="1141" y="421"/>
                  <a:pt x="1315" y="372"/>
                  <a:pt x="1463" y="372"/>
                </a:cubicBezTo>
                <a:close/>
                <a:moveTo>
                  <a:pt x="1389" y="0"/>
                </a:moveTo>
                <a:cubicBezTo>
                  <a:pt x="1191" y="0"/>
                  <a:pt x="992" y="25"/>
                  <a:pt x="769" y="99"/>
                </a:cubicBezTo>
                <a:cubicBezTo>
                  <a:pt x="571" y="174"/>
                  <a:pt x="472" y="248"/>
                  <a:pt x="472" y="322"/>
                </a:cubicBezTo>
                <a:cubicBezTo>
                  <a:pt x="472" y="372"/>
                  <a:pt x="497" y="446"/>
                  <a:pt x="571" y="521"/>
                </a:cubicBezTo>
                <a:cubicBezTo>
                  <a:pt x="571" y="868"/>
                  <a:pt x="422" y="1537"/>
                  <a:pt x="149" y="2454"/>
                </a:cubicBezTo>
                <a:cubicBezTo>
                  <a:pt x="50" y="2752"/>
                  <a:pt x="1" y="2950"/>
                  <a:pt x="1" y="3000"/>
                </a:cubicBezTo>
                <a:cubicBezTo>
                  <a:pt x="1" y="3074"/>
                  <a:pt x="26" y="3148"/>
                  <a:pt x="100" y="3223"/>
                </a:cubicBezTo>
                <a:cubicBezTo>
                  <a:pt x="149" y="3297"/>
                  <a:pt x="199" y="3322"/>
                  <a:pt x="249" y="3322"/>
                </a:cubicBezTo>
                <a:cubicBezTo>
                  <a:pt x="298" y="3322"/>
                  <a:pt x="422" y="2950"/>
                  <a:pt x="645" y="2182"/>
                </a:cubicBezTo>
                <a:cubicBezTo>
                  <a:pt x="1166" y="2082"/>
                  <a:pt x="1587" y="1909"/>
                  <a:pt x="1910" y="1661"/>
                </a:cubicBezTo>
                <a:cubicBezTo>
                  <a:pt x="2232" y="1438"/>
                  <a:pt x="2405" y="1165"/>
                  <a:pt x="2405" y="818"/>
                </a:cubicBezTo>
                <a:cubicBezTo>
                  <a:pt x="2405" y="570"/>
                  <a:pt x="2306" y="372"/>
                  <a:pt x="2108" y="223"/>
                </a:cubicBezTo>
                <a:cubicBezTo>
                  <a:pt x="1934" y="74"/>
                  <a:pt x="1686" y="0"/>
                  <a:pt x="138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23"/>
          <p:cNvSpPr/>
          <p:nvPr/>
        </p:nvSpPr>
        <p:spPr>
          <a:xfrm>
            <a:off x="7044008" y="4364722"/>
            <a:ext cx="50100" cy="64246"/>
          </a:xfrm>
          <a:custGeom>
            <a:avLst/>
            <a:gdLst/>
            <a:ahLst/>
            <a:cxnLst/>
            <a:rect l="l" t="t" r="r" b="b"/>
            <a:pathLst>
              <a:path w="2505" h="3224" extrusionOk="0">
                <a:moveTo>
                  <a:pt x="1438" y="0"/>
                </a:moveTo>
                <a:cubicBezTo>
                  <a:pt x="818" y="0"/>
                  <a:pt x="447" y="0"/>
                  <a:pt x="248" y="25"/>
                </a:cubicBezTo>
                <a:cubicBezTo>
                  <a:pt x="75" y="25"/>
                  <a:pt x="0" y="75"/>
                  <a:pt x="0" y="124"/>
                </a:cubicBezTo>
                <a:cubicBezTo>
                  <a:pt x="0" y="199"/>
                  <a:pt x="25" y="248"/>
                  <a:pt x="75" y="323"/>
                </a:cubicBezTo>
                <a:cubicBezTo>
                  <a:pt x="124" y="372"/>
                  <a:pt x="174" y="422"/>
                  <a:pt x="224" y="422"/>
                </a:cubicBezTo>
                <a:lnTo>
                  <a:pt x="1017" y="372"/>
                </a:lnTo>
                <a:lnTo>
                  <a:pt x="1017" y="372"/>
                </a:lnTo>
                <a:cubicBezTo>
                  <a:pt x="992" y="670"/>
                  <a:pt x="893" y="1141"/>
                  <a:pt x="719" y="1810"/>
                </a:cubicBezTo>
                <a:cubicBezTo>
                  <a:pt x="571" y="2479"/>
                  <a:pt x="471" y="2851"/>
                  <a:pt x="471" y="2901"/>
                </a:cubicBezTo>
                <a:cubicBezTo>
                  <a:pt x="471" y="2975"/>
                  <a:pt x="496" y="3050"/>
                  <a:pt x="571" y="3124"/>
                </a:cubicBezTo>
                <a:cubicBezTo>
                  <a:pt x="620" y="3198"/>
                  <a:pt x="670" y="3223"/>
                  <a:pt x="719" y="3223"/>
                </a:cubicBezTo>
                <a:cubicBezTo>
                  <a:pt x="744" y="3223"/>
                  <a:pt x="794" y="3149"/>
                  <a:pt x="843" y="2975"/>
                </a:cubicBezTo>
                <a:cubicBezTo>
                  <a:pt x="868" y="2901"/>
                  <a:pt x="893" y="2752"/>
                  <a:pt x="942" y="2529"/>
                </a:cubicBezTo>
                <a:cubicBezTo>
                  <a:pt x="992" y="2331"/>
                  <a:pt x="1042" y="2182"/>
                  <a:pt x="1066" y="2083"/>
                </a:cubicBezTo>
                <a:cubicBezTo>
                  <a:pt x="1289" y="1116"/>
                  <a:pt x="1413" y="595"/>
                  <a:pt x="1413" y="471"/>
                </a:cubicBezTo>
                <a:cubicBezTo>
                  <a:pt x="1413" y="447"/>
                  <a:pt x="1413" y="397"/>
                  <a:pt x="1413" y="372"/>
                </a:cubicBezTo>
                <a:cubicBezTo>
                  <a:pt x="1562" y="372"/>
                  <a:pt x="1736" y="397"/>
                  <a:pt x="1934" y="397"/>
                </a:cubicBezTo>
                <a:cubicBezTo>
                  <a:pt x="2108" y="422"/>
                  <a:pt x="2256" y="422"/>
                  <a:pt x="2355" y="422"/>
                </a:cubicBezTo>
                <a:cubicBezTo>
                  <a:pt x="2455" y="422"/>
                  <a:pt x="2504" y="397"/>
                  <a:pt x="2504" y="323"/>
                </a:cubicBezTo>
                <a:cubicBezTo>
                  <a:pt x="2504" y="248"/>
                  <a:pt x="2405" y="174"/>
                  <a:pt x="2207" y="100"/>
                </a:cubicBezTo>
                <a:cubicBezTo>
                  <a:pt x="2008" y="25"/>
                  <a:pt x="1736" y="0"/>
                  <a:pt x="143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23"/>
          <p:cNvSpPr/>
          <p:nvPr/>
        </p:nvSpPr>
        <p:spPr>
          <a:xfrm>
            <a:off x="7094088" y="4364224"/>
            <a:ext cx="18860" cy="64744"/>
          </a:xfrm>
          <a:custGeom>
            <a:avLst/>
            <a:gdLst/>
            <a:ahLst/>
            <a:cxnLst/>
            <a:rect l="l" t="t" r="r" b="b"/>
            <a:pathLst>
              <a:path w="943" h="3249" extrusionOk="0">
                <a:moveTo>
                  <a:pt x="669" y="1"/>
                </a:moveTo>
                <a:cubicBezTo>
                  <a:pt x="620" y="1"/>
                  <a:pt x="595" y="25"/>
                  <a:pt x="570" y="25"/>
                </a:cubicBezTo>
                <a:cubicBezTo>
                  <a:pt x="570" y="50"/>
                  <a:pt x="546" y="100"/>
                  <a:pt x="546" y="149"/>
                </a:cubicBezTo>
                <a:cubicBezTo>
                  <a:pt x="546" y="348"/>
                  <a:pt x="446" y="843"/>
                  <a:pt x="273" y="1637"/>
                </a:cubicBezTo>
                <a:cubicBezTo>
                  <a:pt x="99" y="2455"/>
                  <a:pt x="0" y="2876"/>
                  <a:pt x="0" y="2926"/>
                </a:cubicBezTo>
                <a:cubicBezTo>
                  <a:pt x="0" y="3000"/>
                  <a:pt x="25" y="3075"/>
                  <a:pt x="75" y="3149"/>
                </a:cubicBezTo>
                <a:cubicBezTo>
                  <a:pt x="149" y="3223"/>
                  <a:pt x="198" y="3248"/>
                  <a:pt x="223" y="3248"/>
                </a:cubicBezTo>
                <a:cubicBezTo>
                  <a:pt x="273" y="3248"/>
                  <a:pt x="322" y="3174"/>
                  <a:pt x="372" y="2975"/>
                </a:cubicBezTo>
                <a:cubicBezTo>
                  <a:pt x="397" y="2876"/>
                  <a:pt x="422" y="2777"/>
                  <a:pt x="446" y="2703"/>
                </a:cubicBezTo>
                <a:cubicBezTo>
                  <a:pt x="471" y="2628"/>
                  <a:pt x="496" y="2504"/>
                  <a:pt x="521" y="2356"/>
                </a:cubicBezTo>
                <a:cubicBezTo>
                  <a:pt x="570" y="2182"/>
                  <a:pt x="595" y="2058"/>
                  <a:pt x="620" y="1984"/>
                </a:cubicBezTo>
                <a:cubicBezTo>
                  <a:pt x="843" y="1067"/>
                  <a:pt x="942" y="571"/>
                  <a:pt x="942" y="472"/>
                </a:cubicBezTo>
                <a:cubicBezTo>
                  <a:pt x="942" y="348"/>
                  <a:pt x="917" y="249"/>
                  <a:pt x="843" y="149"/>
                </a:cubicBezTo>
                <a:cubicBezTo>
                  <a:pt x="769" y="50"/>
                  <a:pt x="719" y="1"/>
                  <a:pt x="6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23"/>
          <p:cNvSpPr/>
          <p:nvPr/>
        </p:nvSpPr>
        <p:spPr>
          <a:xfrm>
            <a:off x="7123827" y="4364224"/>
            <a:ext cx="49600" cy="65223"/>
          </a:xfrm>
          <a:custGeom>
            <a:avLst/>
            <a:gdLst/>
            <a:ahLst/>
            <a:cxnLst/>
            <a:rect l="l" t="t" r="r" b="b"/>
            <a:pathLst>
              <a:path w="2480" h="3273" extrusionOk="0">
                <a:moveTo>
                  <a:pt x="918" y="521"/>
                </a:moveTo>
                <a:cubicBezTo>
                  <a:pt x="1215" y="620"/>
                  <a:pt x="1488" y="794"/>
                  <a:pt x="1711" y="1017"/>
                </a:cubicBezTo>
                <a:cubicBezTo>
                  <a:pt x="1934" y="1240"/>
                  <a:pt x="2058" y="1438"/>
                  <a:pt x="2058" y="1637"/>
                </a:cubicBezTo>
                <a:cubicBezTo>
                  <a:pt x="2058" y="1736"/>
                  <a:pt x="1959" y="1885"/>
                  <a:pt x="1785" y="2058"/>
                </a:cubicBezTo>
                <a:cubicBezTo>
                  <a:pt x="1612" y="2256"/>
                  <a:pt x="1389" y="2430"/>
                  <a:pt x="1116" y="2579"/>
                </a:cubicBezTo>
                <a:cubicBezTo>
                  <a:pt x="868" y="2727"/>
                  <a:pt x="620" y="2827"/>
                  <a:pt x="422" y="2851"/>
                </a:cubicBezTo>
                <a:cubicBezTo>
                  <a:pt x="447" y="2604"/>
                  <a:pt x="496" y="2380"/>
                  <a:pt x="546" y="2182"/>
                </a:cubicBezTo>
                <a:cubicBezTo>
                  <a:pt x="695" y="1686"/>
                  <a:pt x="794" y="1339"/>
                  <a:pt x="843" y="1141"/>
                </a:cubicBezTo>
                <a:cubicBezTo>
                  <a:pt x="893" y="943"/>
                  <a:pt x="943" y="794"/>
                  <a:pt x="943" y="720"/>
                </a:cubicBezTo>
                <a:cubicBezTo>
                  <a:pt x="943" y="645"/>
                  <a:pt x="918" y="571"/>
                  <a:pt x="918" y="521"/>
                </a:cubicBezTo>
                <a:close/>
                <a:moveTo>
                  <a:pt x="348" y="1"/>
                </a:moveTo>
                <a:cubicBezTo>
                  <a:pt x="273" y="1"/>
                  <a:pt x="248" y="25"/>
                  <a:pt x="248" y="75"/>
                </a:cubicBezTo>
                <a:cubicBezTo>
                  <a:pt x="248" y="125"/>
                  <a:pt x="273" y="199"/>
                  <a:pt x="323" y="273"/>
                </a:cubicBezTo>
                <a:cubicBezTo>
                  <a:pt x="397" y="323"/>
                  <a:pt x="472" y="372"/>
                  <a:pt x="571" y="422"/>
                </a:cubicBezTo>
                <a:cubicBezTo>
                  <a:pt x="546" y="620"/>
                  <a:pt x="447" y="1042"/>
                  <a:pt x="273" y="1686"/>
                </a:cubicBezTo>
                <a:cubicBezTo>
                  <a:pt x="100" y="2331"/>
                  <a:pt x="1" y="2727"/>
                  <a:pt x="1" y="2827"/>
                </a:cubicBezTo>
                <a:cubicBezTo>
                  <a:pt x="1" y="2926"/>
                  <a:pt x="50" y="3025"/>
                  <a:pt x="125" y="3124"/>
                </a:cubicBezTo>
                <a:cubicBezTo>
                  <a:pt x="199" y="3223"/>
                  <a:pt x="273" y="3273"/>
                  <a:pt x="323" y="3273"/>
                </a:cubicBezTo>
                <a:cubicBezTo>
                  <a:pt x="546" y="3273"/>
                  <a:pt x="843" y="3198"/>
                  <a:pt x="1190" y="3000"/>
                </a:cubicBezTo>
                <a:cubicBezTo>
                  <a:pt x="1513" y="2827"/>
                  <a:pt x="1835" y="2604"/>
                  <a:pt x="2083" y="2356"/>
                </a:cubicBezTo>
                <a:cubicBezTo>
                  <a:pt x="2356" y="2083"/>
                  <a:pt x="2480" y="1860"/>
                  <a:pt x="2480" y="1686"/>
                </a:cubicBezTo>
                <a:cubicBezTo>
                  <a:pt x="2480" y="1389"/>
                  <a:pt x="2356" y="1116"/>
                  <a:pt x="2132" y="843"/>
                </a:cubicBezTo>
                <a:cubicBezTo>
                  <a:pt x="1885" y="571"/>
                  <a:pt x="1587" y="372"/>
                  <a:pt x="1265" y="224"/>
                </a:cubicBezTo>
                <a:cubicBezTo>
                  <a:pt x="943" y="75"/>
                  <a:pt x="620" y="1"/>
                  <a:pt x="34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23"/>
          <p:cNvSpPr/>
          <p:nvPr/>
        </p:nvSpPr>
        <p:spPr>
          <a:xfrm>
            <a:off x="7182327" y="4365221"/>
            <a:ext cx="50600" cy="64226"/>
          </a:xfrm>
          <a:custGeom>
            <a:avLst/>
            <a:gdLst/>
            <a:ahLst/>
            <a:cxnLst/>
            <a:rect l="l" t="t" r="r" b="b"/>
            <a:pathLst>
              <a:path w="2530" h="3223" extrusionOk="0">
                <a:moveTo>
                  <a:pt x="1587" y="0"/>
                </a:moveTo>
                <a:cubicBezTo>
                  <a:pt x="968" y="0"/>
                  <a:pt x="620" y="50"/>
                  <a:pt x="571" y="174"/>
                </a:cubicBezTo>
                <a:cubicBezTo>
                  <a:pt x="571" y="199"/>
                  <a:pt x="546" y="248"/>
                  <a:pt x="546" y="273"/>
                </a:cubicBezTo>
                <a:cubicBezTo>
                  <a:pt x="546" y="521"/>
                  <a:pt x="497" y="793"/>
                  <a:pt x="422" y="1141"/>
                </a:cubicBezTo>
                <a:cubicBezTo>
                  <a:pt x="323" y="1488"/>
                  <a:pt x="224" y="1835"/>
                  <a:pt x="125" y="2132"/>
                </a:cubicBezTo>
                <a:cubicBezTo>
                  <a:pt x="50" y="2430"/>
                  <a:pt x="1" y="2653"/>
                  <a:pt x="1" y="2777"/>
                </a:cubicBezTo>
                <a:cubicBezTo>
                  <a:pt x="1" y="2901"/>
                  <a:pt x="50" y="3025"/>
                  <a:pt x="149" y="3099"/>
                </a:cubicBezTo>
                <a:cubicBezTo>
                  <a:pt x="273" y="3173"/>
                  <a:pt x="397" y="3223"/>
                  <a:pt x="546" y="3223"/>
                </a:cubicBezTo>
                <a:cubicBezTo>
                  <a:pt x="844" y="3223"/>
                  <a:pt x="1191" y="3173"/>
                  <a:pt x="1538" y="3049"/>
                </a:cubicBezTo>
                <a:cubicBezTo>
                  <a:pt x="1860" y="2925"/>
                  <a:pt x="2033" y="2801"/>
                  <a:pt x="2033" y="2702"/>
                </a:cubicBezTo>
                <a:cubicBezTo>
                  <a:pt x="2033" y="2628"/>
                  <a:pt x="2009" y="2603"/>
                  <a:pt x="1984" y="2603"/>
                </a:cubicBezTo>
                <a:cubicBezTo>
                  <a:pt x="1959" y="2603"/>
                  <a:pt x="1860" y="2628"/>
                  <a:pt x="1736" y="2653"/>
                </a:cubicBezTo>
                <a:cubicBezTo>
                  <a:pt x="1290" y="2777"/>
                  <a:pt x="918" y="2826"/>
                  <a:pt x="546" y="2826"/>
                </a:cubicBezTo>
                <a:cubicBezTo>
                  <a:pt x="521" y="2826"/>
                  <a:pt x="472" y="2826"/>
                  <a:pt x="447" y="2801"/>
                </a:cubicBezTo>
                <a:cubicBezTo>
                  <a:pt x="447" y="2777"/>
                  <a:pt x="422" y="2752"/>
                  <a:pt x="422" y="2702"/>
                </a:cubicBezTo>
                <a:cubicBezTo>
                  <a:pt x="422" y="2603"/>
                  <a:pt x="497" y="2281"/>
                  <a:pt x="670" y="1735"/>
                </a:cubicBezTo>
                <a:cubicBezTo>
                  <a:pt x="1017" y="1735"/>
                  <a:pt x="1315" y="1711"/>
                  <a:pt x="1562" y="1661"/>
                </a:cubicBezTo>
                <a:cubicBezTo>
                  <a:pt x="1810" y="1612"/>
                  <a:pt x="1934" y="1537"/>
                  <a:pt x="1934" y="1413"/>
                </a:cubicBezTo>
                <a:cubicBezTo>
                  <a:pt x="1934" y="1388"/>
                  <a:pt x="1885" y="1364"/>
                  <a:pt x="1810" y="1364"/>
                </a:cubicBezTo>
                <a:cubicBezTo>
                  <a:pt x="1711" y="1364"/>
                  <a:pt x="1587" y="1364"/>
                  <a:pt x="1389" y="1388"/>
                </a:cubicBezTo>
                <a:cubicBezTo>
                  <a:pt x="1215" y="1388"/>
                  <a:pt x="1067" y="1413"/>
                  <a:pt x="968" y="1413"/>
                </a:cubicBezTo>
                <a:cubicBezTo>
                  <a:pt x="868" y="1413"/>
                  <a:pt x="794" y="1413"/>
                  <a:pt x="769" y="1388"/>
                </a:cubicBezTo>
                <a:cubicBezTo>
                  <a:pt x="893" y="967"/>
                  <a:pt x="943" y="670"/>
                  <a:pt x="943" y="446"/>
                </a:cubicBezTo>
                <a:lnTo>
                  <a:pt x="943" y="422"/>
                </a:lnTo>
                <a:cubicBezTo>
                  <a:pt x="1240" y="372"/>
                  <a:pt x="1414" y="347"/>
                  <a:pt x="1488" y="347"/>
                </a:cubicBezTo>
                <a:cubicBezTo>
                  <a:pt x="1562" y="347"/>
                  <a:pt x="1686" y="322"/>
                  <a:pt x="1885" y="322"/>
                </a:cubicBezTo>
                <a:cubicBezTo>
                  <a:pt x="2058" y="298"/>
                  <a:pt x="2207" y="273"/>
                  <a:pt x="2331" y="248"/>
                </a:cubicBezTo>
                <a:cubicBezTo>
                  <a:pt x="2455" y="223"/>
                  <a:pt x="2529" y="199"/>
                  <a:pt x="2529" y="124"/>
                </a:cubicBezTo>
                <a:cubicBezTo>
                  <a:pt x="2529" y="25"/>
                  <a:pt x="2207" y="0"/>
                  <a:pt x="158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23"/>
          <p:cNvSpPr/>
          <p:nvPr/>
        </p:nvSpPr>
        <p:spPr>
          <a:xfrm>
            <a:off x="7231408" y="4364224"/>
            <a:ext cx="46640" cy="64744"/>
          </a:xfrm>
          <a:custGeom>
            <a:avLst/>
            <a:gdLst/>
            <a:ahLst/>
            <a:cxnLst/>
            <a:rect l="l" t="t" r="r" b="b"/>
            <a:pathLst>
              <a:path w="2332" h="3249" extrusionOk="0">
                <a:moveTo>
                  <a:pt x="2009" y="1"/>
                </a:moveTo>
                <a:cubicBezTo>
                  <a:pt x="1835" y="1"/>
                  <a:pt x="1637" y="50"/>
                  <a:pt x="1364" y="174"/>
                </a:cubicBezTo>
                <a:cubicBezTo>
                  <a:pt x="1116" y="273"/>
                  <a:pt x="918" y="397"/>
                  <a:pt x="794" y="546"/>
                </a:cubicBezTo>
                <a:cubicBezTo>
                  <a:pt x="769" y="571"/>
                  <a:pt x="745" y="645"/>
                  <a:pt x="695" y="720"/>
                </a:cubicBezTo>
                <a:cubicBezTo>
                  <a:pt x="670" y="819"/>
                  <a:pt x="645" y="893"/>
                  <a:pt x="645" y="967"/>
                </a:cubicBezTo>
                <a:cubicBezTo>
                  <a:pt x="645" y="1042"/>
                  <a:pt x="720" y="1166"/>
                  <a:pt x="819" y="1290"/>
                </a:cubicBezTo>
                <a:cubicBezTo>
                  <a:pt x="943" y="1414"/>
                  <a:pt x="1067" y="1538"/>
                  <a:pt x="1191" y="1662"/>
                </a:cubicBezTo>
                <a:cubicBezTo>
                  <a:pt x="1340" y="1785"/>
                  <a:pt x="1463" y="1909"/>
                  <a:pt x="1563" y="2033"/>
                </a:cubicBezTo>
                <a:cubicBezTo>
                  <a:pt x="1687" y="2157"/>
                  <a:pt x="1736" y="2256"/>
                  <a:pt x="1736" y="2356"/>
                </a:cubicBezTo>
                <a:cubicBezTo>
                  <a:pt x="1736" y="2480"/>
                  <a:pt x="1637" y="2604"/>
                  <a:pt x="1463" y="2703"/>
                </a:cubicBezTo>
                <a:cubicBezTo>
                  <a:pt x="1315" y="2827"/>
                  <a:pt x="1116" y="2876"/>
                  <a:pt x="893" y="2876"/>
                </a:cubicBezTo>
                <a:cubicBezTo>
                  <a:pt x="794" y="2876"/>
                  <a:pt x="695" y="2851"/>
                  <a:pt x="596" y="2802"/>
                </a:cubicBezTo>
                <a:cubicBezTo>
                  <a:pt x="497" y="2777"/>
                  <a:pt x="422" y="2703"/>
                  <a:pt x="373" y="2653"/>
                </a:cubicBezTo>
                <a:cubicBezTo>
                  <a:pt x="224" y="2504"/>
                  <a:pt x="125" y="2430"/>
                  <a:pt x="75" y="2430"/>
                </a:cubicBezTo>
                <a:cubicBezTo>
                  <a:pt x="26" y="2430"/>
                  <a:pt x="1" y="2480"/>
                  <a:pt x="1" y="2579"/>
                </a:cubicBezTo>
                <a:cubicBezTo>
                  <a:pt x="1" y="2703"/>
                  <a:pt x="100" y="2851"/>
                  <a:pt x="274" y="3025"/>
                </a:cubicBezTo>
                <a:cubicBezTo>
                  <a:pt x="472" y="3174"/>
                  <a:pt x="720" y="3248"/>
                  <a:pt x="1017" y="3248"/>
                </a:cubicBezTo>
                <a:cubicBezTo>
                  <a:pt x="1315" y="3248"/>
                  <a:pt x="1587" y="3149"/>
                  <a:pt x="1811" y="3000"/>
                </a:cubicBezTo>
                <a:cubicBezTo>
                  <a:pt x="2034" y="2827"/>
                  <a:pt x="2158" y="2604"/>
                  <a:pt x="2158" y="2356"/>
                </a:cubicBezTo>
                <a:cubicBezTo>
                  <a:pt x="2158" y="2207"/>
                  <a:pt x="2083" y="2083"/>
                  <a:pt x="1984" y="1909"/>
                </a:cubicBezTo>
                <a:cubicBezTo>
                  <a:pt x="1860" y="1761"/>
                  <a:pt x="1736" y="1612"/>
                  <a:pt x="1612" y="1488"/>
                </a:cubicBezTo>
                <a:cubicBezTo>
                  <a:pt x="1240" y="1191"/>
                  <a:pt x="1067" y="992"/>
                  <a:pt x="1067" y="918"/>
                </a:cubicBezTo>
                <a:cubicBezTo>
                  <a:pt x="1067" y="794"/>
                  <a:pt x="1240" y="670"/>
                  <a:pt x="1587" y="521"/>
                </a:cubicBezTo>
                <a:cubicBezTo>
                  <a:pt x="1687" y="496"/>
                  <a:pt x="1811" y="447"/>
                  <a:pt x="1934" y="422"/>
                </a:cubicBezTo>
                <a:cubicBezTo>
                  <a:pt x="2083" y="397"/>
                  <a:pt x="2182" y="372"/>
                  <a:pt x="2232" y="348"/>
                </a:cubicBezTo>
                <a:cubicBezTo>
                  <a:pt x="2306" y="323"/>
                  <a:pt x="2331" y="298"/>
                  <a:pt x="2331" y="273"/>
                </a:cubicBezTo>
                <a:cubicBezTo>
                  <a:pt x="2331" y="199"/>
                  <a:pt x="2306" y="149"/>
                  <a:pt x="2232" y="100"/>
                </a:cubicBezTo>
                <a:cubicBezTo>
                  <a:pt x="2182" y="25"/>
                  <a:pt x="2108" y="1"/>
                  <a:pt x="20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23"/>
          <p:cNvSpPr/>
          <p:nvPr/>
        </p:nvSpPr>
        <p:spPr>
          <a:xfrm>
            <a:off x="6659768" y="4475917"/>
            <a:ext cx="53060" cy="64725"/>
          </a:xfrm>
          <a:custGeom>
            <a:avLst/>
            <a:gdLst/>
            <a:ahLst/>
            <a:cxnLst/>
            <a:rect l="l" t="t" r="r" b="b"/>
            <a:pathLst>
              <a:path w="2653" h="3248" extrusionOk="0">
                <a:moveTo>
                  <a:pt x="1686" y="372"/>
                </a:moveTo>
                <a:cubicBezTo>
                  <a:pt x="1835" y="372"/>
                  <a:pt x="1959" y="397"/>
                  <a:pt x="2058" y="471"/>
                </a:cubicBezTo>
                <a:cubicBezTo>
                  <a:pt x="2157" y="521"/>
                  <a:pt x="2207" y="595"/>
                  <a:pt x="2207" y="694"/>
                </a:cubicBezTo>
                <a:cubicBezTo>
                  <a:pt x="2207" y="769"/>
                  <a:pt x="2207" y="818"/>
                  <a:pt x="2157" y="892"/>
                </a:cubicBezTo>
                <a:cubicBezTo>
                  <a:pt x="2108" y="942"/>
                  <a:pt x="2083" y="992"/>
                  <a:pt x="2033" y="1041"/>
                </a:cubicBezTo>
                <a:cubicBezTo>
                  <a:pt x="1984" y="1066"/>
                  <a:pt x="1934" y="1116"/>
                  <a:pt x="1835" y="1140"/>
                </a:cubicBezTo>
                <a:cubicBezTo>
                  <a:pt x="1736" y="1190"/>
                  <a:pt x="1612" y="1240"/>
                  <a:pt x="1463" y="1314"/>
                </a:cubicBezTo>
                <a:cubicBezTo>
                  <a:pt x="1314" y="1363"/>
                  <a:pt x="1190" y="1413"/>
                  <a:pt x="1116" y="1463"/>
                </a:cubicBezTo>
                <a:cubicBezTo>
                  <a:pt x="1215" y="1041"/>
                  <a:pt x="1265" y="793"/>
                  <a:pt x="1265" y="694"/>
                </a:cubicBezTo>
                <a:cubicBezTo>
                  <a:pt x="1265" y="620"/>
                  <a:pt x="1240" y="521"/>
                  <a:pt x="1141" y="446"/>
                </a:cubicBezTo>
                <a:cubicBezTo>
                  <a:pt x="1364" y="397"/>
                  <a:pt x="1537" y="372"/>
                  <a:pt x="1686" y="372"/>
                </a:cubicBezTo>
                <a:close/>
                <a:moveTo>
                  <a:pt x="1066" y="1661"/>
                </a:moveTo>
                <a:cubicBezTo>
                  <a:pt x="1116" y="1735"/>
                  <a:pt x="1190" y="1785"/>
                  <a:pt x="1290" y="1785"/>
                </a:cubicBezTo>
                <a:cubicBezTo>
                  <a:pt x="1488" y="1785"/>
                  <a:pt x="1711" y="1810"/>
                  <a:pt x="1934" y="1884"/>
                </a:cubicBezTo>
                <a:cubicBezTo>
                  <a:pt x="2132" y="1958"/>
                  <a:pt x="2256" y="2033"/>
                  <a:pt x="2256" y="2107"/>
                </a:cubicBezTo>
                <a:cubicBezTo>
                  <a:pt x="2256" y="2231"/>
                  <a:pt x="2157" y="2355"/>
                  <a:pt x="2008" y="2454"/>
                </a:cubicBezTo>
                <a:cubicBezTo>
                  <a:pt x="1835" y="2578"/>
                  <a:pt x="1637" y="2677"/>
                  <a:pt x="1389" y="2752"/>
                </a:cubicBezTo>
                <a:cubicBezTo>
                  <a:pt x="1141" y="2826"/>
                  <a:pt x="918" y="2876"/>
                  <a:pt x="695" y="2876"/>
                </a:cubicBezTo>
                <a:cubicBezTo>
                  <a:pt x="744" y="2801"/>
                  <a:pt x="868" y="2405"/>
                  <a:pt x="1066" y="1661"/>
                </a:cubicBezTo>
                <a:close/>
                <a:moveTo>
                  <a:pt x="1265" y="0"/>
                </a:moveTo>
                <a:cubicBezTo>
                  <a:pt x="1091" y="0"/>
                  <a:pt x="942" y="25"/>
                  <a:pt x="794" y="50"/>
                </a:cubicBezTo>
                <a:cubicBezTo>
                  <a:pt x="670" y="99"/>
                  <a:pt x="595" y="124"/>
                  <a:pt x="595" y="198"/>
                </a:cubicBezTo>
                <a:cubicBezTo>
                  <a:pt x="595" y="223"/>
                  <a:pt x="620" y="298"/>
                  <a:pt x="695" y="372"/>
                </a:cubicBezTo>
                <a:cubicBezTo>
                  <a:pt x="744" y="421"/>
                  <a:pt x="819" y="471"/>
                  <a:pt x="868" y="471"/>
                </a:cubicBezTo>
                <a:lnTo>
                  <a:pt x="893" y="471"/>
                </a:lnTo>
                <a:cubicBezTo>
                  <a:pt x="893" y="843"/>
                  <a:pt x="769" y="1413"/>
                  <a:pt x="546" y="2132"/>
                </a:cubicBezTo>
                <a:cubicBezTo>
                  <a:pt x="471" y="2380"/>
                  <a:pt x="447" y="2529"/>
                  <a:pt x="447" y="2578"/>
                </a:cubicBezTo>
                <a:cubicBezTo>
                  <a:pt x="447" y="2628"/>
                  <a:pt x="447" y="2677"/>
                  <a:pt x="496" y="2752"/>
                </a:cubicBezTo>
                <a:cubicBezTo>
                  <a:pt x="521" y="2801"/>
                  <a:pt x="571" y="2851"/>
                  <a:pt x="620" y="2876"/>
                </a:cubicBezTo>
                <a:cubicBezTo>
                  <a:pt x="496" y="2876"/>
                  <a:pt x="372" y="2826"/>
                  <a:pt x="273" y="2776"/>
                </a:cubicBezTo>
                <a:cubicBezTo>
                  <a:pt x="149" y="2702"/>
                  <a:pt x="100" y="2677"/>
                  <a:pt x="75" y="2677"/>
                </a:cubicBezTo>
                <a:cubicBezTo>
                  <a:pt x="25" y="2677"/>
                  <a:pt x="0" y="2702"/>
                  <a:pt x="0" y="2801"/>
                </a:cubicBezTo>
                <a:cubicBezTo>
                  <a:pt x="0" y="2876"/>
                  <a:pt x="75" y="2975"/>
                  <a:pt x="224" y="3074"/>
                </a:cubicBezTo>
                <a:cubicBezTo>
                  <a:pt x="372" y="3198"/>
                  <a:pt x="521" y="3247"/>
                  <a:pt x="719" y="3247"/>
                </a:cubicBezTo>
                <a:cubicBezTo>
                  <a:pt x="1017" y="3247"/>
                  <a:pt x="1339" y="3198"/>
                  <a:pt x="1637" y="3074"/>
                </a:cubicBezTo>
                <a:cubicBezTo>
                  <a:pt x="1934" y="2975"/>
                  <a:pt x="2182" y="2851"/>
                  <a:pt x="2380" y="2677"/>
                </a:cubicBezTo>
                <a:cubicBezTo>
                  <a:pt x="2554" y="2504"/>
                  <a:pt x="2653" y="2330"/>
                  <a:pt x="2653" y="2132"/>
                </a:cubicBezTo>
                <a:cubicBezTo>
                  <a:pt x="2653" y="1983"/>
                  <a:pt x="2579" y="1859"/>
                  <a:pt x="2405" y="1760"/>
                </a:cubicBezTo>
                <a:cubicBezTo>
                  <a:pt x="2232" y="1636"/>
                  <a:pt x="2008" y="1587"/>
                  <a:pt x="1761" y="1562"/>
                </a:cubicBezTo>
                <a:lnTo>
                  <a:pt x="1711" y="1562"/>
                </a:lnTo>
                <a:cubicBezTo>
                  <a:pt x="2008" y="1463"/>
                  <a:pt x="2232" y="1339"/>
                  <a:pt x="2405" y="1190"/>
                </a:cubicBezTo>
                <a:cubicBezTo>
                  <a:pt x="2554" y="1041"/>
                  <a:pt x="2628" y="868"/>
                  <a:pt x="2628" y="669"/>
                </a:cubicBezTo>
                <a:cubicBezTo>
                  <a:pt x="2628" y="446"/>
                  <a:pt x="2504" y="298"/>
                  <a:pt x="2281" y="174"/>
                </a:cubicBezTo>
                <a:cubicBezTo>
                  <a:pt x="2033" y="50"/>
                  <a:pt x="1711" y="0"/>
                  <a:pt x="12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23"/>
          <p:cNvSpPr/>
          <p:nvPr/>
        </p:nvSpPr>
        <p:spPr>
          <a:xfrm>
            <a:off x="6722727" y="4475419"/>
            <a:ext cx="47120" cy="65223"/>
          </a:xfrm>
          <a:custGeom>
            <a:avLst/>
            <a:gdLst/>
            <a:ahLst/>
            <a:cxnLst/>
            <a:rect l="l" t="t" r="r" b="b"/>
            <a:pathLst>
              <a:path w="2356" h="3273" extrusionOk="0">
                <a:moveTo>
                  <a:pt x="1439" y="397"/>
                </a:moveTo>
                <a:cubicBezTo>
                  <a:pt x="1786" y="397"/>
                  <a:pt x="1934" y="496"/>
                  <a:pt x="1934" y="694"/>
                </a:cubicBezTo>
                <a:cubicBezTo>
                  <a:pt x="1934" y="818"/>
                  <a:pt x="1885" y="917"/>
                  <a:pt x="1786" y="1041"/>
                </a:cubicBezTo>
                <a:cubicBezTo>
                  <a:pt x="1686" y="1141"/>
                  <a:pt x="1587" y="1240"/>
                  <a:pt x="1463" y="1314"/>
                </a:cubicBezTo>
                <a:cubicBezTo>
                  <a:pt x="1339" y="1364"/>
                  <a:pt x="1215" y="1438"/>
                  <a:pt x="1067" y="1537"/>
                </a:cubicBezTo>
                <a:cubicBezTo>
                  <a:pt x="918" y="1612"/>
                  <a:pt x="819" y="1661"/>
                  <a:pt x="769" y="1711"/>
                </a:cubicBezTo>
                <a:cubicBezTo>
                  <a:pt x="893" y="1240"/>
                  <a:pt x="968" y="917"/>
                  <a:pt x="968" y="694"/>
                </a:cubicBezTo>
                <a:cubicBezTo>
                  <a:pt x="968" y="645"/>
                  <a:pt x="943" y="595"/>
                  <a:pt x="918" y="521"/>
                </a:cubicBezTo>
                <a:cubicBezTo>
                  <a:pt x="1116" y="446"/>
                  <a:pt x="1290" y="397"/>
                  <a:pt x="1439" y="397"/>
                </a:cubicBezTo>
                <a:close/>
                <a:moveTo>
                  <a:pt x="1414" y="0"/>
                </a:moveTo>
                <a:cubicBezTo>
                  <a:pt x="1166" y="0"/>
                  <a:pt x="943" y="25"/>
                  <a:pt x="720" y="99"/>
                </a:cubicBezTo>
                <a:cubicBezTo>
                  <a:pt x="521" y="174"/>
                  <a:pt x="397" y="248"/>
                  <a:pt x="397" y="323"/>
                </a:cubicBezTo>
                <a:cubicBezTo>
                  <a:pt x="397" y="372"/>
                  <a:pt x="422" y="422"/>
                  <a:pt x="447" y="471"/>
                </a:cubicBezTo>
                <a:cubicBezTo>
                  <a:pt x="472" y="521"/>
                  <a:pt x="521" y="546"/>
                  <a:pt x="546" y="570"/>
                </a:cubicBezTo>
                <a:cubicBezTo>
                  <a:pt x="521" y="893"/>
                  <a:pt x="447" y="1339"/>
                  <a:pt x="273" y="1959"/>
                </a:cubicBezTo>
                <a:cubicBezTo>
                  <a:pt x="100" y="2554"/>
                  <a:pt x="1" y="2901"/>
                  <a:pt x="1" y="2950"/>
                </a:cubicBezTo>
                <a:cubicBezTo>
                  <a:pt x="1" y="3025"/>
                  <a:pt x="50" y="3099"/>
                  <a:pt x="100" y="3173"/>
                </a:cubicBezTo>
                <a:cubicBezTo>
                  <a:pt x="149" y="3223"/>
                  <a:pt x="199" y="3272"/>
                  <a:pt x="249" y="3272"/>
                </a:cubicBezTo>
                <a:cubicBezTo>
                  <a:pt x="273" y="3272"/>
                  <a:pt x="323" y="3198"/>
                  <a:pt x="373" y="3025"/>
                </a:cubicBezTo>
                <a:cubicBezTo>
                  <a:pt x="397" y="2950"/>
                  <a:pt x="422" y="2876"/>
                  <a:pt x="447" y="2801"/>
                </a:cubicBezTo>
                <a:cubicBezTo>
                  <a:pt x="472" y="2702"/>
                  <a:pt x="546" y="2430"/>
                  <a:pt x="695" y="1959"/>
                </a:cubicBezTo>
                <a:cubicBezTo>
                  <a:pt x="769" y="2182"/>
                  <a:pt x="992" y="2454"/>
                  <a:pt x="1315" y="2777"/>
                </a:cubicBezTo>
                <a:cubicBezTo>
                  <a:pt x="1662" y="3099"/>
                  <a:pt x="1934" y="3272"/>
                  <a:pt x="2108" y="3272"/>
                </a:cubicBezTo>
                <a:cubicBezTo>
                  <a:pt x="2232" y="3272"/>
                  <a:pt x="2281" y="3223"/>
                  <a:pt x="2281" y="3149"/>
                </a:cubicBezTo>
                <a:cubicBezTo>
                  <a:pt x="2281" y="3099"/>
                  <a:pt x="2232" y="3049"/>
                  <a:pt x="2157" y="2975"/>
                </a:cubicBezTo>
                <a:cubicBezTo>
                  <a:pt x="2108" y="2950"/>
                  <a:pt x="2083" y="2901"/>
                  <a:pt x="2033" y="2876"/>
                </a:cubicBezTo>
                <a:cubicBezTo>
                  <a:pt x="2009" y="2826"/>
                  <a:pt x="1959" y="2801"/>
                  <a:pt x="1885" y="2752"/>
                </a:cubicBezTo>
                <a:cubicBezTo>
                  <a:pt x="1810" y="2678"/>
                  <a:pt x="1761" y="2628"/>
                  <a:pt x="1686" y="2554"/>
                </a:cubicBezTo>
                <a:cubicBezTo>
                  <a:pt x="1612" y="2504"/>
                  <a:pt x="1562" y="2454"/>
                  <a:pt x="1513" y="2405"/>
                </a:cubicBezTo>
                <a:cubicBezTo>
                  <a:pt x="1463" y="2355"/>
                  <a:pt x="1389" y="2281"/>
                  <a:pt x="1290" y="2182"/>
                </a:cubicBezTo>
                <a:cubicBezTo>
                  <a:pt x="1166" y="2083"/>
                  <a:pt x="1116" y="1983"/>
                  <a:pt x="1116" y="1909"/>
                </a:cubicBezTo>
                <a:cubicBezTo>
                  <a:pt x="1116" y="1884"/>
                  <a:pt x="1166" y="1859"/>
                  <a:pt x="1240" y="1835"/>
                </a:cubicBezTo>
                <a:cubicBezTo>
                  <a:pt x="1339" y="1785"/>
                  <a:pt x="1439" y="1736"/>
                  <a:pt x="1562" y="1661"/>
                </a:cubicBezTo>
                <a:cubicBezTo>
                  <a:pt x="1686" y="1587"/>
                  <a:pt x="1810" y="1512"/>
                  <a:pt x="1934" y="1438"/>
                </a:cubicBezTo>
                <a:cubicBezTo>
                  <a:pt x="2058" y="1364"/>
                  <a:pt x="2157" y="1240"/>
                  <a:pt x="2232" y="1116"/>
                </a:cubicBezTo>
                <a:cubicBezTo>
                  <a:pt x="2331" y="992"/>
                  <a:pt x="2356" y="843"/>
                  <a:pt x="2356" y="694"/>
                </a:cubicBezTo>
                <a:cubicBezTo>
                  <a:pt x="2356" y="471"/>
                  <a:pt x="2281" y="298"/>
                  <a:pt x="2083" y="174"/>
                </a:cubicBezTo>
                <a:cubicBezTo>
                  <a:pt x="1885" y="50"/>
                  <a:pt x="1686" y="0"/>
                  <a:pt x="141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488" name="Google Shape;488;p23"/>
          <p:cNvSpPr/>
          <p:nvPr/>
        </p:nvSpPr>
        <p:spPr>
          <a:xfrm>
            <a:off x="6777768" y="4474921"/>
            <a:ext cx="50100" cy="65721"/>
          </a:xfrm>
          <a:custGeom>
            <a:avLst/>
            <a:gdLst/>
            <a:ahLst/>
            <a:cxnLst/>
            <a:rect l="l" t="t" r="r" b="b"/>
            <a:pathLst>
              <a:path w="2505" h="3298" extrusionOk="0">
                <a:moveTo>
                  <a:pt x="1612" y="397"/>
                </a:moveTo>
                <a:cubicBezTo>
                  <a:pt x="1736" y="397"/>
                  <a:pt x="1860" y="471"/>
                  <a:pt x="1934" y="620"/>
                </a:cubicBezTo>
                <a:cubicBezTo>
                  <a:pt x="2033" y="769"/>
                  <a:pt x="2083" y="967"/>
                  <a:pt x="2083" y="1215"/>
                </a:cubicBezTo>
                <a:cubicBezTo>
                  <a:pt x="2083" y="1438"/>
                  <a:pt x="2008" y="1711"/>
                  <a:pt x="1860" y="1984"/>
                </a:cubicBezTo>
                <a:cubicBezTo>
                  <a:pt x="1711" y="2232"/>
                  <a:pt x="1537" y="2455"/>
                  <a:pt x="1339" y="2653"/>
                </a:cubicBezTo>
                <a:cubicBezTo>
                  <a:pt x="1141" y="2826"/>
                  <a:pt x="942" y="2926"/>
                  <a:pt x="794" y="2926"/>
                </a:cubicBezTo>
                <a:cubicBezTo>
                  <a:pt x="695" y="2926"/>
                  <a:pt x="620" y="2876"/>
                  <a:pt x="546" y="2752"/>
                </a:cubicBezTo>
                <a:cubicBezTo>
                  <a:pt x="471" y="2653"/>
                  <a:pt x="422" y="2504"/>
                  <a:pt x="422" y="2355"/>
                </a:cubicBezTo>
                <a:cubicBezTo>
                  <a:pt x="422" y="2058"/>
                  <a:pt x="496" y="1761"/>
                  <a:pt x="645" y="1463"/>
                </a:cubicBezTo>
                <a:cubicBezTo>
                  <a:pt x="794" y="1141"/>
                  <a:pt x="967" y="893"/>
                  <a:pt x="1141" y="695"/>
                </a:cubicBezTo>
                <a:cubicBezTo>
                  <a:pt x="1339" y="496"/>
                  <a:pt x="1488" y="397"/>
                  <a:pt x="1612" y="397"/>
                </a:cubicBezTo>
                <a:close/>
                <a:moveTo>
                  <a:pt x="1587" y="0"/>
                </a:moveTo>
                <a:cubicBezTo>
                  <a:pt x="1438" y="0"/>
                  <a:pt x="1265" y="75"/>
                  <a:pt x="1066" y="224"/>
                </a:cubicBezTo>
                <a:cubicBezTo>
                  <a:pt x="868" y="348"/>
                  <a:pt x="695" y="521"/>
                  <a:pt x="546" y="744"/>
                </a:cubicBezTo>
                <a:cubicBezTo>
                  <a:pt x="397" y="967"/>
                  <a:pt x="273" y="1215"/>
                  <a:pt x="149" y="1513"/>
                </a:cubicBezTo>
                <a:cubicBezTo>
                  <a:pt x="50" y="1810"/>
                  <a:pt x="0" y="2083"/>
                  <a:pt x="0" y="2380"/>
                </a:cubicBezTo>
                <a:cubicBezTo>
                  <a:pt x="0" y="2579"/>
                  <a:pt x="75" y="2777"/>
                  <a:pt x="224" y="2975"/>
                </a:cubicBezTo>
                <a:cubicBezTo>
                  <a:pt x="397" y="3198"/>
                  <a:pt x="571" y="3297"/>
                  <a:pt x="769" y="3297"/>
                </a:cubicBezTo>
                <a:cubicBezTo>
                  <a:pt x="1042" y="3297"/>
                  <a:pt x="1314" y="3174"/>
                  <a:pt x="1587" y="2950"/>
                </a:cubicBezTo>
                <a:cubicBezTo>
                  <a:pt x="1884" y="2703"/>
                  <a:pt x="2083" y="2430"/>
                  <a:pt x="2256" y="2108"/>
                </a:cubicBezTo>
                <a:cubicBezTo>
                  <a:pt x="2430" y="1785"/>
                  <a:pt x="2504" y="1463"/>
                  <a:pt x="2504" y="1166"/>
                </a:cubicBezTo>
                <a:cubicBezTo>
                  <a:pt x="2504" y="868"/>
                  <a:pt x="2430" y="595"/>
                  <a:pt x="2256" y="372"/>
                </a:cubicBezTo>
                <a:cubicBezTo>
                  <a:pt x="2083" y="124"/>
                  <a:pt x="1860" y="0"/>
                  <a:pt x="158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23"/>
          <p:cNvSpPr/>
          <p:nvPr/>
        </p:nvSpPr>
        <p:spPr>
          <a:xfrm>
            <a:off x="6834788" y="4475419"/>
            <a:ext cx="49100" cy="64725"/>
          </a:xfrm>
          <a:custGeom>
            <a:avLst/>
            <a:gdLst/>
            <a:ahLst/>
            <a:cxnLst/>
            <a:rect l="l" t="t" r="r" b="b"/>
            <a:pathLst>
              <a:path w="2455" h="3248" extrusionOk="0">
                <a:moveTo>
                  <a:pt x="719" y="0"/>
                </a:moveTo>
                <a:cubicBezTo>
                  <a:pt x="670" y="0"/>
                  <a:pt x="645" y="25"/>
                  <a:pt x="620" y="25"/>
                </a:cubicBezTo>
                <a:cubicBezTo>
                  <a:pt x="620" y="50"/>
                  <a:pt x="595" y="99"/>
                  <a:pt x="595" y="149"/>
                </a:cubicBezTo>
                <a:cubicBezTo>
                  <a:pt x="595" y="347"/>
                  <a:pt x="496" y="843"/>
                  <a:pt x="298" y="1612"/>
                </a:cubicBezTo>
                <a:cubicBezTo>
                  <a:pt x="99" y="2405"/>
                  <a:pt x="0" y="2826"/>
                  <a:pt x="0" y="2925"/>
                </a:cubicBezTo>
                <a:cubicBezTo>
                  <a:pt x="0" y="3000"/>
                  <a:pt x="25" y="3074"/>
                  <a:pt x="75" y="3149"/>
                </a:cubicBezTo>
                <a:cubicBezTo>
                  <a:pt x="149" y="3223"/>
                  <a:pt x="199" y="3248"/>
                  <a:pt x="248" y="3248"/>
                </a:cubicBezTo>
                <a:cubicBezTo>
                  <a:pt x="273" y="3248"/>
                  <a:pt x="322" y="3074"/>
                  <a:pt x="422" y="2752"/>
                </a:cubicBezTo>
                <a:cubicBezTo>
                  <a:pt x="521" y="2479"/>
                  <a:pt x="595" y="2256"/>
                  <a:pt x="694" y="2083"/>
                </a:cubicBezTo>
                <a:cubicBezTo>
                  <a:pt x="744" y="2256"/>
                  <a:pt x="818" y="2430"/>
                  <a:pt x="917" y="2578"/>
                </a:cubicBezTo>
                <a:cubicBezTo>
                  <a:pt x="1041" y="2752"/>
                  <a:pt x="1165" y="2851"/>
                  <a:pt x="1289" y="2950"/>
                </a:cubicBezTo>
                <a:cubicBezTo>
                  <a:pt x="1413" y="3049"/>
                  <a:pt x="1562" y="3124"/>
                  <a:pt x="1686" y="3173"/>
                </a:cubicBezTo>
                <a:cubicBezTo>
                  <a:pt x="1835" y="3223"/>
                  <a:pt x="1959" y="3248"/>
                  <a:pt x="2083" y="3248"/>
                </a:cubicBezTo>
                <a:cubicBezTo>
                  <a:pt x="2182" y="3248"/>
                  <a:pt x="2256" y="3198"/>
                  <a:pt x="2256" y="3124"/>
                </a:cubicBezTo>
                <a:cubicBezTo>
                  <a:pt x="2256" y="3074"/>
                  <a:pt x="2206" y="3025"/>
                  <a:pt x="2132" y="2975"/>
                </a:cubicBezTo>
                <a:cubicBezTo>
                  <a:pt x="2058" y="2925"/>
                  <a:pt x="1934" y="2876"/>
                  <a:pt x="1785" y="2801"/>
                </a:cubicBezTo>
                <a:cubicBezTo>
                  <a:pt x="1438" y="2628"/>
                  <a:pt x="1215" y="2430"/>
                  <a:pt x="1116" y="2182"/>
                </a:cubicBezTo>
                <a:cubicBezTo>
                  <a:pt x="1041" y="2033"/>
                  <a:pt x="1017" y="1884"/>
                  <a:pt x="1017" y="1760"/>
                </a:cubicBezTo>
                <a:cubicBezTo>
                  <a:pt x="1190" y="1512"/>
                  <a:pt x="1413" y="1289"/>
                  <a:pt x="1661" y="1041"/>
                </a:cubicBezTo>
                <a:cubicBezTo>
                  <a:pt x="1909" y="794"/>
                  <a:pt x="2107" y="595"/>
                  <a:pt x="2231" y="471"/>
                </a:cubicBezTo>
                <a:cubicBezTo>
                  <a:pt x="2380" y="347"/>
                  <a:pt x="2454" y="248"/>
                  <a:pt x="2454" y="223"/>
                </a:cubicBezTo>
                <a:cubicBezTo>
                  <a:pt x="2454" y="174"/>
                  <a:pt x="2430" y="124"/>
                  <a:pt x="2380" y="99"/>
                </a:cubicBezTo>
                <a:cubicBezTo>
                  <a:pt x="2330" y="50"/>
                  <a:pt x="2281" y="25"/>
                  <a:pt x="2206" y="25"/>
                </a:cubicBezTo>
                <a:cubicBezTo>
                  <a:pt x="2132" y="25"/>
                  <a:pt x="1934" y="199"/>
                  <a:pt x="1612" y="521"/>
                </a:cubicBezTo>
                <a:cubicBezTo>
                  <a:pt x="1314" y="843"/>
                  <a:pt x="1017" y="1190"/>
                  <a:pt x="719" y="1587"/>
                </a:cubicBezTo>
                <a:cubicBezTo>
                  <a:pt x="893" y="967"/>
                  <a:pt x="967" y="595"/>
                  <a:pt x="967" y="471"/>
                </a:cubicBezTo>
                <a:cubicBezTo>
                  <a:pt x="967" y="347"/>
                  <a:pt x="942" y="248"/>
                  <a:pt x="868" y="149"/>
                </a:cubicBezTo>
                <a:cubicBezTo>
                  <a:pt x="818" y="50"/>
                  <a:pt x="744" y="0"/>
                  <a:pt x="71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23"/>
          <p:cNvSpPr/>
          <p:nvPr/>
        </p:nvSpPr>
        <p:spPr>
          <a:xfrm>
            <a:off x="6890808" y="4476396"/>
            <a:ext cx="50100" cy="64246"/>
          </a:xfrm>
          <a:custGeom>
            <a:avLst/>
            <a:gdLst/>
            <a:ahLst/>
            <a:cxnLst/>
            <a:rect l="l" t="t" r="r" b="b"/>
            <a:pathLst>
              <a:path w="2505" h="3224" extrusionOk="0">
                <a:moveTo>
                  <a:pt x="1587" y="1"/>
                </a:moveTo>
                <a:cubicBezTo>
                  <a:pt x="942" y="1"/>
                  <a:pt x="620" y="50"/>
                  <a:pt x="571" y="174"/>
                </a:cubicBezTo>
                <a:cubicBezTo>
                  <a:pt x="546" y="199"/>
                  <a:pt x="546" y="249"/>
                  <a:pt x="546" y="274"/>
                </a:cubicBezTo>
                <a:cubicBezTo>
                  <a:pt x="546" y="521"/>
                  <a:pt x="496" y="794"/>
                  <a:pt x="397" y="1141"/>
                </a:cubicBezTo>
                <a:cubicBezTo>
                  <a:pt x="323" y="1488"/>
                  <a:pt x="224" y="1835"/>
                  <a:pt x="124" y="2133"/>
                </a:cubicBezTo>
                <a:cubicBezTo>
                  <a:pt x="25" y="2430"/>
                  <a:pt x="0" y="2653"/>
                  <a:pt x="0" y="2777"/>
                </a:cubicBezTo>
                <a:cubicBezTo>
                  <a:pt x="0" y="2901"/>
                  <a:pt x="50" y="3025"/>
                  <a:pt x="149" y="3100"/>
                </a:cubicBezTo>
                <a:cubicBezTo>
                  <a:pt x="248" y="3174"/>
                  <a:pt x="372" y="3223"/>
                  <a:pt x="521" y="3223"/>
                </a:cubicBezTo>
                <a:cubicBezTo>
                  <a:pt x="843" y="3223"/>
                  <a:pt x="1166" y="3174"/>
                  <a:pt x="1513" y="3050"/>
                </a:cubicBezTo>
                <a:cubicBezTo>
                  <a:pt x="1860" y="2926"/>
                  <a:pt x="2033" y="2802"/>
                  <a:pt x="2033" y="2703"/>
                </a:cubicBezTo>
                <a:cubicBezTo>
                  <a:pt x="2033" y="2629"/>
                  <a:pt x="2008" y="2604"/>
                  <a:pt x="1959" y="2604"/>
                </a:cubicBezTo>
                <a:cubicBezTo>
                  <a:pt x="1934" y="2604"/>
                  <a:pt x="1860" y="2629"/>
                  <a:pt x="1711" y="2653"/>
                </a:cubicBezTo>
                <a:cubicBezTo>
                  <a:pt x="1289" y="2777"/>
                  <a:pt x="893" y="2827"/>
                  <a:pt x="546" y="2827"/>
                </a:cubicBezTo>
                <a:cubicBezTo>
                  <a:pt x="496" y="2827"/>
                  <a:pt x="471" y="2827"/>
                  <a:pt x="447" y="2802"/>
                </a:cubicBezTo>
                <a:cubicBezTo>
                  <a:pt x="422" y="2777"/>
                  <a:pt x="422" y="2752"/>
                  <a:pt x="422" y="2703"/>
                </a:cubicBezTo>
                <a:cubicBezTo>
                  <a:pt x="422" y="2604"/>
                  <a:pt x="496" y="2281"/>
                  <a:pt x="670" y="1736"/>
                </a:cubicBezTo>
                <a:cubicBezTo>
                  <a:pt x="992" y="1736"/>
                  <a:pt x="1289" y="1711"/>
                  <a:pt x="1537" y="1662"/>
                </a:cubicBezTo>
                <a:cubicBezTo>
                  <a:pt x="1810" y="1612"/>
                  <a:pt x="1934" y="1538"/>
                  <a:pt x="1934" y="1414"/>
                </a:cubicBezTo>
                <a:cubicBezTo>
                  <a:pt x="1934" y="1389"/>
                  <a:pt x="1884" y="1364"/>
                  <a:pt x="1785" y="1364"/>
                </a:cubicBezTo>
                <a:cubicBezTo>
                  <a:pt x="1711" y="1364"/>
                  <a:pt x="1562" y="1364"/>
                  <a:pt x="1389" y="1389"/>
                </a:cubicBezTo>
                <a:cubicBezTo>
                  <a:pt x="1215" y="1389"/>
                  <a:pt x="1066" y="1414"/>
                  <a:pt x="942" y="1414"/>
                </a:cubicBezTo>
                <a:cubicBezTo>
                  <a:pt x="843" y="1414"/>
                  <a:pt x="794" y="1414"/>
                  <a:pt x="769" y="1389"/>
                </a:cubicBezTo>
                <a:cubicBezTo>
                  <a:pt x="893" y="968"/>
                  <a:pt x="942" y="670"/>
                  <a:pt x="942" y="447"/>
                </a:cubicBezTo>
                <a:lnTo>
                  <a:pt x="942" y="422"/>
                </a:lnTo>
                <a:cubicBezTo>
                  <a:pt x="1215" y="373"/>
                  <a:pt x="1413" y="348"/>
                  <a:pt x="1488" y="348"/>
                </a:cubicBezTo>
                <a:cubicBezTo>
                  <a:pt x="1562" y="348"/>
                  <a:pt x="1686" y="323"/>
                  <a:pt x="1860" y="323"/>
                </a:cubicBezTo>
                <a:cubicBezTo>
                  <a:pt x="2058" y="298"/>
                  <a:pt x="2207" y="274"/>
                  <a:pt x="2306" y="249"/>
                </a:cubicBezTo>
                <a:cubicBezTo>
                  <a:pt x="2455" y="224"/>
                  <a:pt x="2504" y="199"/>
                  <a:pt x="2504" y="125"/>
                </a:cubicBezTo>
                <a:cubicBezTo>
                  <a:pt x="2504" y="26"/>
                  <a:pt x="2207" y="1"/>
                  <a:pt x="158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23"/>
          <p:cNvSpPr/>
          <p:nvPr/>
        </p:nvSpPr>
        <p:spPr>
          <a:xfrm>
            <a:off x="6943848" y="4474921"/>
            <a:ext cx="55060" cy="65721"/>
          </a:xfrm>
          <a:custGeom>
            <a:avLst/>
            <a:gdLst/>
            <a:ahLst/>
            <a:cxnLst/>
            <a:rect l="l" t="t" r="r" b="b"/>
            <a:pathLst>
              <a:path w="2753" h="3298" extrusionOk="0">
                <a:moveTo>
                  <a:pt x="2480" y="0"/>
                </a:moveTo>
                <a:cubicBezTo>
                  <a:pt x="2406" y="0"/>
                  <a:pt x="2381" y="75"/>
                  <a:pt x="2381" y="199"/>
                </a:cubicBezTo>
                <a:cubicBezTo>
                  <a:pt x="2381" y="224"/>
                  <a:pt x="2356" y="422"/>
                  <a:pt x="2331" y="769"/>
                </a:cubicBezTo>
                <a:cubicBezTo>
                  <a:pt x="2257" y="1488"/>
                  <a:pt x="2133" y="2132"/>
                  <a:pt x="1935" y="2678"/>
                </a:cubicBezTo>
                <a:cubicBezTo>
                  <a:pt x="1786" y="2380"/>
                  <a:pt x="1488" y="1587"/>
                  <a:pt x="968" y="298"/>
                </a:cubicBezTo>
                <a:cubicBezTo>
                  <a:pt x="943" y="224"/>
                  <a:pt x="893" y="149"/>
                  <a:pt x="844" y="100"/>
                </a:cubicBezTo>
                <a:cubicBezTo>
                  <a:pt x="794" y="50"/>
                  <a:pt x="745" y="25"/>
                  <a:pt x="695" y="25"/>
                </a:cubicBezTo>
                <a:cubicBezTo>
                  <a:pt x="645" y="25"/>
                  <a:pt x="621" y="75"/>
                  <a:pt x="621" y="174"/>
                </a:cubicBezTo>
                <a:cubicBezTo>
                  <a:pt x="621" y="372"/>
                  <a:pt x="522" y="868"/>
                  <a:pt x="323" y="1661"/>
                </a:cubicBezTo>
                <a:cubicBezTo>
                  <a:pt x="100" y="2455"/>
                  <a:pt x="1" y="2901"/>
                  <a:pt x="1" y="2975"/>
                </a:cubicBezTo>
                <a:cubicBezTo>
                  <a:pt x="1" y="3050"/>
                  <a:pt x="51" y="3124"/>
                  <a:pt x="100" y="3174"/>
                </a:cubicBezTo>
                <a:cubicBezTo>
                  <a:pt x="150" y="3248"/>
                  <a:pt x="199" y="3297"/>
                  <a:pt x="249" y="3297"/>
                </a:cubicBezTo>
                <a:cubicBezTo>
                  <a:pt x="274" y="3297"/>
                  <a:pt x="298" y="3223"/>
                  <a:pt x="348" y="3099"/>
                </a:cubicBezTo>
                <a:cubicBezTo>
                  <a:pt x="373" y="2975"/>
                  <a:pt x="447" y="2678"/>
                  <a:pt x="571" y="2232"/>
                </a:cubicBezTo>
                <a:cubicBezTo>
                  <a:pt x="670" y="1785"/>
                  <a:pt x="794" y="1364"/>
                  <a:pt x="869" y="1017"/>
                </a:cubicBezTo>
                <a:cubicBezTo>
                  <a:pt x="1340" y="2182"/>
                  <a:pt x="1612" y="2851"/>
                  <a:pt x="1687" y="3074"/>
                </a:cubicBezTo>
                <a:cubicBezTo>
                  <a:pt x="1736" y="3149"/>
                  <a:pt x="1761" y="3198"/>
                  <a:pt x="1811" y="3223"/>
                </a:cubicBezTo>
                <a:cubicBezTo>
                  <a:pt x="1860" y="3273"/>
                  <a:pt x="1910" y="3297"/>
                  <a:pt x="1959" y="3297"/>
                </a:cubicBezTo>
                <a:cubicBezTo>
                  <a:pt x="2083" y="3297"/>
                  <a:pt x="2207" y="3099"/>
                  <a:pt x="2331" y="2678"/>
                </a:cubicBezTo>
                <a:cubicBezTo>
                  <a:pt x="2455" y="2281"/>
                  <a:pt x="2554" y="1860"/>
                  <a:pt x="2653" y="1389"/>
                </a:cubicBezTo>
                <a:cubicBezTo>
                  <a:pt x="2728" y="918"/>
                  <a:pt x="2753" y="546"/>
                  <a:pt x="2753" y="298"/>
                </a:cubicBezTo>
                <a:cubicBezTo>
                  <a:pt x="2753" y="248"/>
                  <a:pt x="2728" y="174"/>
                  <a:pt x="2653" y="124"/>
                </a:cubicBezTo>
                <a:cubicBezTo>
                  <a:pt x="2604" y="50"/>
                  <a:pt x="2529" y="0"/>
                  <a:pt x="248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23"/>
          <p:cNvSpPr/>
          <p:nvPr/>
        </p:nvSpPr>
        <p:spPr>
          <a:xfrm>
            <a:off x="7046988" y="4475419"/>
            <a:ext cx="49100" cy="65223"/>
          </a:xfrm>
          <a:custGeom>
            <a:avLst/>
            <a:gdLst/>
            <a:ahLst/>
            <a:cxnLst/>
            <a:rect l="l" t="t" r="r" b="b"/>
            <a:pathLst>
              <a:path w="2455" h="3273" extrusionOk="0">
                <a:moveTo>
                  <a:pt x="893" y="521"/>
                </a:moveTo>
                <a:lnTo>
                  <a:pt x="893" y="521"/>
                </a:lnTo>
                <a:cubicBezTo>
                  <a:pt x="1190" y="620"/>
                  <a:pt x="1463" y="794"/>
                  <a:pt x="1686" y="1017"/>
                </a:cubicBezTo>
                <a:cubicBezTo>
                  <a:pt x="1909" y="1240"/>
                  <a:pt x="2033" y="1438"/>
                  <a:pt x="2033" y="1636"/>
                </a:cubicBezTo>
                <a:cubicBezTo>
                  <a:pt x="2033" y="1736"/>
                  <a:pt x="1959" y="1884"/>
                  <a:pt x="1760" y="2058"/>
                </a:cubicBezTo>
                <a:cubicBezTo>
                  <a:pt x="1587" y="2256"/>
                  <a:pt x="1388" y="2430"/>
                  <a:pt x="1116" y="2578"/>
                </a:cubicBezTo>
                <a:cubicBezTo>
                  <a:pt x="843" y="2727"/>
                  <a:pt x="620" y="2826"/>
                  <a:pt x="397" y="2851"/>
                </a:cubicBezTo>
                <a:cubicBezTo>
                  <a:pt x="422" y="2603"/>
                  <a:pt x="471" y="2380"/>
                  <a:pt x="546" y="2182"/>
                </a:cubicBezTo>
                <a:cubicBezTo>
                  <a:pt x="669" y="1686"/>
                  <a:pt x="769" y="1339"/>
                  <a:pt x="843" y="1141"/>
                </a:cubicBezTo>
                <a:cubicBezTo>
                  <a:pt x="893" y="942"/>
                  <a:pt x="917" y="794"/>
                  <a:pt x="917" y="719"/>
                </a:cubicBezTo>
                <a:cubicBezTo>
                  <a:pt x="917" y="645"/>
                  <a:pt x="917" y="570"/>
                  <a:pt x="893" y="521"/>
                </a:cubicBezTo>
                <a:close/>
                <a:moveTo>
                  <a:pt x="322" y="0"/>
                </a:moveTo>
                <a:cubicBezTo>
                  <a:pt x="248" y="0"/>
                  <a:pt x="223" y="25"/>
                  <a:pt x="223" y="75"/>
                </a:cubicBezTo>
                <a:cubicBezTo>
                  <a:pt x="223" y="124"/>
                  <a:pt x="248" y="199"/>
                  <a:pt x="322" y="273"/>
                </a:cubicBezTo>
                <a:cubicBezTo>
                  <a:pt x="372" y="323"/>
                  <a:pt x="446" y="372"/>
                  <a:pt x="546" y="422"/>
                </a:cubicBezTo>
                <a:cubicBezTo>
                  <a:pt x="546" y="620"/>
                  <a:pt x="446" y="1041"/>
                  <a:pt x="248" y="1686"/>
                </a:cubicBezTo>
                <a:cubicBezTo>
                  <a:pt x="75" y="2330"/>
                  <a:pt x="0" y="2727"/>
                  <a:pt x="0" y="2826"/>
                </a:cubicBezTo>
                <a:cubicBezTo>
                  <a:pt x="0" y="2925"/>
                  <a:pt x="25" y="3025"/>
                  <a:pt x="99" y="3124"/>
                </a:cubicBezTo>
                <a:cubicBezTo>
                  <a:pt x="174" y="3223"/>
                  <a:pt x="248" y="3272"/>
                  <a:pt x="298" y="3272"/>
                </a:cubicBezTo>
                <a:cubicBezTo>
                  <a:pt x="521" y="3272"/>
                  <a:pt x="818" y="3198"/>
                  <a:pt x="1165" y="3000"/>
                </a:cubicBezTo>
                <a:cubicBezTo>
                  <a:pt x="1512" y="2826"/>
                  <a:pt x="1810" y="2603"/>
                  <a:pt x="2058" y="2355"/>
                </a:cubicBezTo>
                <a:cubicBezTo>
                  <a:pt x="2330" y="2083"/>
                  <a:pt x="2454" y="1859"/>
                  <a:pt x="2454" y="1686"/>
                </a:cubicBezTo>
                <a:cubicBezTo>
                  <a:pt x="2454" y="1388"/>
                  <a:pt x="2355" y="1116"/>
                  <a:pt x="2107" y="843"/>
                </a:cubicBezTo>
                <a:cubicBezTo>
                  <a:pt x="1859" y="570"/>
                  <a:pt x="1587" y="372"/>
                  <a:pt x="1240" y="223"/>
                </a:cubicBezTo>
                <a:cubicBezTo>
                  <a:pt x="917" y="75"/>
                  <a:pt x="620" y="0"/>
                  <a:pt x="32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23"/>
          <p:cNvSpPr/>
          <p:nvPr/>
        </p:nvSpPr>
        <p:spPr>
          <a:xfrm>
            <a:off x="7104488" y="4474921"/>
            <a:ext cx="50100" cy="65721"/>
          </a:xfrm>
          <a:custGeom>
            <a:avLst/>
            <a:gdLst/>
            <a:ahLst/>
            <a:cxnLst/>
            <a:rect l="l" t="t" r="r" b="b"/>
            <a:pathLst>
              <a:path w="2505" h="3298" extrusionOk="0">
                <a:moveTo>
                  <a:pt x="1612" y="397"/>
                </a:moveTo>
                <a:cubicBezTo>
                  <a:pt x="1736" y="397"/>
                  <a:pt x="1835" y="471"/>
                  <a:pt x="1934" y="620"/>
                </a:cubicBezTo>
                <a:cubicBezTo>
                  <a:pt x="2009" y="769"/>
                  <a:pt x="2058" y="967"/>
                  <a:pt x="2058" y="1215"/>
                </a:cubicBezTo>
                <a:cubicBezTo>
                  <a:pt x="2058" y="1438"/>
                  <a:pt x="1984" y="1711"/>
                  <a:pt x="1835" y="1984"/>
                </a:cubicBezTo>
                <a:cubicBezTo>
                  <a:pt x="1711" y="2232"/>
                  <a:pt x="1538" y="2455"/>
                  <a:pt x="1315" y="2653"/>
                </a:cubicBezTo>
                <a:cubicBezTo>
                  <a:pt x="1116" y="2826"/>
                  <a:pt x="943" y="2926"/>
                  <a:pt x="794" y="2926"/>
                </a:cubicBezTo>
                <a:cubicBezTo>
                  <a:pt x="695" y="2926"/>
                  <a:pt x="596" y="2876"/>
                  <a:pt x="521" y="2752"/>
                </a:cubicBezTo>
                <a:cubicBezTo>
                  <a:pt x="447" y="2653"/>
                  <a:pt x="422" y="2504"/>
                  <a:pt x="422" y="2355"/>
                </a:cubicBezTo>
                <a:cubicBezTo>
                  <a:pt x="422" y="2058"/>
                  <a:pt x="497" y="1761"/>
                  <a:pt x="645" y="1463"/>
                </a:cubicBezTo>
                <a:cubicBezTo>
                  <a:pt x="794" y="1141"/>
                  <a:pt x="943" y="893"/>
                  <a:pt x="1141" y="695"/>
                </a:cubicBezTo>
                <a:cubicBezTo>
                  <a:pt x="1315" y="496"/>
                  <a:pt x="1488" y="397"/>
                  <a:pt x="1612" y="397"/>
                </a:cubicBezTo>
                <a:close/>
                <a:moveTo>
                  <a:pt x="1587" y="0"/>
                </a:moveTo>
                <a:cubicBezTo>
                  <a:pt x="1414" y="0"/>
                  <a:pt x="1240" y="75"/>
                  <a:pt x="1067" y="224"/>
                </a:cubicBezTo>
                <a:cubicBezTo>
                  <a:pt x="868" y="348"/>
                  <a:pt x="695" y="521"/>
                  <a:pt x="546" y="744"/>
                </a:cubicBezTo>
                <a:cubicBezTo>
                  <a:pt x="373" y="967"/>
                  <a:pt x="249" y="1215"/>
                  <a:pt x="149" y="1513"/>
                </a:cubicBezTo>
                <a:cubicBezTo>
                  <a:pt x="50" y="1810"/>
                  <a:pt x="1" y="2083"/>
                  <a:pt x="1" y="2380"/>
                </a:cubicBezTo>
                <a:cubicBezTo>
                  <a:pt x="1" y="2579"/>
                  <a:pt x="75" y="2777"/>
                  <a:pt x="224" y="2975"/>
                </a:cubicBezTo>
                <a:cubicBezTo>
                  <a:pt x="373" y="3198"/>
                  <a:pt x="546" y="3297"/>
                  <a:pt x="769" y="3297"/>
                </a:cubicBezTo>
                <a:cubicBezTo>
                  <a:pt x="1042" y="3297"/>
                  <a:pt x="1315" y="3174"/>
                  <a:pt x="1587" y="2950"/>
                </a:cubicBezTo>
                <a:cubicBezTo>
                  <a:pt x="1860" y="2703"/>
                  <a:pt x="2083" y="2430"/>
                  <a:pt x="2257" y="2108"/>
                </a:cubicBezTo>
                <a:cubicBezTo>
                  <a:pt x="2405" y="1785"/>
                  <a:pt x="2505" y="1463"/>
                  <a:pt x="2505" y="1166"/>
                </a:cubicBezTo>
                <a:cubicBezTo>
                  <a:pt x="2505" y="868"/>
                  <a:pt x="2405" y="595"/>
                  <a:pt x="2232" y="372"/>
                </a:cubicBezTo>
                <a:cubicBezTo>
                  <a:pt x="2058" y="124"/>
                  <a:pt x="1835" y="0"/>
                  <a:pt x="158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23"/>
          <p:cNvSpPr/>
          <p:nvPr/>
        </p:nvSpPr>
        <p:spPr>
          <a:xfrm>
            <a:off x="7162988" y="4475419"/>
            <a:ext cx="61500" cy="64725"/>
          </a:xfrm>
          <a:custGeom>
            <a:avLst/>
            <a:gdLst/>
            <a:ahLst/>
            <a:cxnLst/>
            <a:rect l="l" t="t" r="r" b="b"/>
            <a:pathLst>
              <a:path w="3075" h="3248" extrusionOk="0">
                <a:moveTo>
                  <a:pt x="348" y="0"/>
                </a:moveTo>
                <a:cubicBezTo>
                  <a:pt x="274" y="0"/>
                  <a:pt x="249" y="50"/>
                  <a:pt x="249" y="174"/>
                </a:cubicBezTo>
                <a:cubicBezTo>
                  <a:pt x="249" y="546"/>
                  <a:pt x="199" y="1041"/>
                  <a:pt x="125" y="1686"/>
                </a:cubicBezTo>
                <a:cubicBezTo>
                  <a:pt x="51" y="2330"/>
                  <a:pt x="1" y="2702"/>
                  <a:pt x="1" y="2826"/>
                </a:cubicBezTo>
                <a:cubicBezTo>
                  <a:pt x="1" y="2950"/>
                  <a:pt x="26" y="3049"/>
                  <a:pt x="100" y="3124"/>
                </a:cubicBezTo>
                <a:cubicBezTo>
                  <a:pt x="174" y="3223"/>
                  <a:pt x="224" y="3248"/>
                  <a:pt x="274" y="3248"/>
                </a:cubicBezTo>
                <a:cubicBezTo>
                  <a:pt x="398" y="3248"/>
                  <a:pt x="621" y="3025"/>
                  <a:pt x="943" y="2578"/>
                </a:cubicBezTo>
                <a:cubicBezTo>
                  <a:pt x="1116" y="2355"/>
                  <a:pt x="1265" y="2132"/>
                  <a:pt x="1389" y="1959"/>
                </a:cubicBezTo>
                <a:cubicBezTo>
                  <a:pt x="1414" y="2380"/>
                  <a:pt x="1488" y="2702"/>
                  <a:pt x="1587" y="2925"/>
                </a:cubicBezTo>
                <a:cubicBezTo>
                  <a:pt x="1662" y="3149"/>
                  <a:pt x="1811" y="3248"/>
                  <a:pt x="2009" y="3248"/>
                </a:cubicBezTo>
                <a:cubicBezTo>
                  <a:pt x="2306" y="3248"/>
                  <a:pt x="2554" y="3074"/>
                  <a:pt x="2753" y="2702"/>
                </a:cubicBezTo>
                <a:cubicBezTo>
                  <a:pt x="2976" y="2355"/>
                  <a:pt x="3075" y="1959"/>
                  <a:pt x="3075" y="1512"/>
                </a:cubicBezTo>
                <a:cubicBezTo>
                  <a:pt x="3075" y="1091"/>
                  <a:pt x="3000" y="719"/>
                  <a:pt x="2802" y="422"/>
                </a:cubicBezTo>
                <a:cubicBezTo>
                  <a:pt x="2629" y="149"/>
                  <a:pt x="2331" y="0"/>
                  <a:pt x="1984" y="0"/>
                </a:cubicBezTo>
                <a:cubicBezTo>
                  <a:pt x="1835" y="0"/>
                  <a:pt x="1761" y="50"/>
                  <a:pt x="1761" y="124"/>
                </a:cubicBezTo>
                <a:cubicBezTo>
                  <a:pt x="1761" y="199"/>
                  <a:pt x="1786" y="248"/>
                  <a:pt x="1860" y="323"/>
                </a:cubicBezTo>
                <a:cubicBezTo>
                  <a:pt x="1935" y="397"/>
                  <a:pt x="2034" y="422"/>
                  <a:pt x="2133" y="422"/>
                </a:cubicBezTo>
                <a:cubicBezTo>
                  <a:pt x="2232" y="422"/>
                  <a:pt x="2331" y="471"/>
                  <a:pt x="2406" y="595"/>
                </a:cubicBezTo>
                <a:cubicBezTo>
                  <a:pt x="2579" y="794"/>
                  <a:pt x="2678" y="1091"/>
                  <a:pt x="2678" y="1463"/>
                </a:cubicBezTo>
                <a:cubicBezTo>
                  <a:pt x="2678" y="1810"/>
                  <a:pt x="2604" y="2107"/>
                  <a:pt x="2480" y="2405"/>
                </a:cubicBezTo>
                <a:cubicBezTo>
                  <a:pt x="2356" y="2678"/>
                  <a:pt x="2207" y="2826"/>
                  <a:pt x="2034" y="2826"/>
                </a:cubicBezTo>
                <a:cubicBezTo>
                  <a:pt x="1935" y="2826"/>
                  <a:pt x="1885" y="2752"/>
                  <a:pt x="1835" y="2603"/>
                </a:cubicBezTo>
                <a:cubicBezTo>
                  <a:pt x="1786" y="2454"/>
                  <a:pt x="1761" y="2281"/>
                  <a:pt x="1736" y="2107"/>
                </a:cubicBezTo>
                <a:cubicBezTo>
                  <a:pt x="1711" y="1661"/>
                  <a:pt x="1637" y="1413"/>
                  <a:pt x="1538" y="1413"/>
                </a:cubicBezTo>
                <a:cubicBezTo>
                  <a:pt x="1439" y="1413"/>
                  <a:pt x="1265" y="1562"/>
                  <a:pt x="1017" y="1835"/>
                </a:cubicBezTo>
                <a:cubicBezTo>
                  <a:pt x="794" y="2107"/>
                  <a:pt x="571" y="2405"/>
                  <a:pt x="373" y="2702"/>
                </a:cubicBezTo>
                <a:cubicBezTo>
                  <a:pt x="398" y="2380"/>
                  <a:pt x="472" y="1909"/>
                  <a:pt x="571" y="1339"/>
                </a:cubicBezTo>
                <a:cubicBezTo>
                  <a:pt x="670" y="744"/>
                  <a:pt x="720" y="422"/>
                  <a:pt x="720" y="347"/>
                </a:cubicBezTo>
                <a:cubicBezTo>
                  <a:pt x="720" y="273"/>
                  <a:pt x="695" y="199"/>
                  <a:pt x="596" y="124"/>
                </a:cubicBezTo>
                <a:cubicBezTo>
                  <a:pt x="497" y="50"/>
                  <a:pt x="422" y="0"/>
                  <a:pt x="34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23"/>
          <p:cNvSpPr/>
          <p:nvPr/>
        </p:nvSpPr>
        <p:spPr>
          <a:xfrm>
            <a:off x="7233888" y="4474921"/>
            <a:ext cx="55060" cy="65721"/>
          </a:xfrm>
          <a:custGeom>
            <a:avLst/>
            <a:gdLst/>
            <a:ahLst/>
            <a:cxnLst/>
            <a:rect l="l" t="t" r="r" b="b"/>
            <a:pathLst>
              <a:path w="2753" h="3298" extrusionOk="0">
                <a:moveTo>
                  <a:pt x="2455" y="0"/>
                </a:moveTo>
                <a:cubicBezTo>
                  <a:pt x="2405" y="0"/>
                  <a:pt x="2381" y="75"/>
                  <a:pt x="2356" y="199"/>
                </a:cubicBezTo>
                <a:cubicBezTo>
                  <a:pt x="2356" y="224"/>
                  <a:pt x="2356" y="422"/>
                  <a:pt x="2331" y="769"/>
                </a:cubicBezTo>
                <a:cubicBezTo>
                  <a:pt x="2257" y="1488"/>
                  <a:pt x="2108" y="2132"/>
                  <a:pt x="1910" y="2678"/>
                </a:cubicBezTo>
                <a:cubicBezTo>
                  <a:pt x="1786" y="2380"/>
                  <a:pt x="1463" y="1587"/>
                  <a:pt x="968" y="298"/>
                </a:cubicBezTo>
                <a:cubicBezTo>
                  <a:pt x="943" y="224"/>
                  <a:pt x="893" y="149"/>
                  <a:pt x="844" y="100"/>
                </a:cubicBezTo>
                <a:cubicBezTo>
                  <a:pt x="769" y="50"/>
                  <a:pt x="720" y="25"/>
                  <a:pt x="695" y="25"/>
                </a:cubicBezTo>
                <a:cubicBezTo>
                  <a:pt x="645" y="25"/>
                  <a:pt x="621" y="75"/>
                  <a:pt x="621" y="174"/>
                </a:cubicBezTo>
                <a:cubicBezTo>
                  <a:pt x="621" y="372"/>
                  <a:pt x="497" y="868"/>
                  <a:pt x="298" y="1661"/>
                </a:cubicBezTo>
                <a:cubicBezTo>
                  <a:pt x="100" y="2455"/>
                  <a:pt x="1" y="2901"/>
                  <a:pt x="1" y="2975"/>
                </a:cubicBezTo>
                <a:cubicBezTo>
                  <a:pt x="1" y="3050"/>
                  <a:pt x="26" y="3124"/>
                  <a:pt x="75" y="3174"/>
                </a:cubicBezTo>
                <a:cubicBezTo>
                  <a:pt x="150" y="3248"/>
                  <a:pt x="199" y="3297"/>
                  <a:pt x="224" y="3297"/>
                </a:cubicBezTo>
                <a:cubicBezTo>
                  <a:pt x="274" y="3297"/>
                  <a:pt x="298" y="3223"/>
                  <a:pt x="323" y="3099"/>
                </a:cubicBezTo>
                <a:cubicBezTo>
                  <a:pt x="373" y="2975"/>
                  <a:pt x="447" y="2678"/>
                  <a:pt x="546" y="2232"/>
                </a:cubicBezTo>
                <a:cubicBezTo>
                  <a:pt x="670" y="1785"/>
                  <a:pt x="769" y="1364"/>
                  <a:pt x="868" y="1017"/>
                </a:cubicBezTo>
                <a:cubicBezTo>
                  <a:pt x="1315" y="2182"/>
                  <a:pt x="1587" y="2851"/>
                  <a:pt x="1687" y="3074"/>
                </a:cubicBezTo>
                <a:cubicBezTo>
                  <a:pt x="1711" y="3149"/>
                  <a:pt x="1761" y="3198"/>
                  <a:pt x="1810" y="3223"/>
                </a:cubicBezTo>
                <a:cubicBezTo>
                  <a:pt x="1860" y="3273"/>
                  <a:pt x="1910" y="3297"/>
                  <a:pt x="1934" y="3297"/>
                </a:cubicBezTo>
                <a:cubicBezTo>
                  <a:pt x="2058" y="3297"/>
                  <a:pt x="2182" y="3099"/>
                  <a:pt x="2306" y="2678"/>
                </a:cubicBezTo>
                <a:cubicBezTo>
                  <a:pt x="2455" y="2281"/>
                  <a:pt x="2554" y="1860"/>
                  <a:pt x="2629" y="1389"/>
                </a:cubicBezTo>
                <a:cubicBezTo>
                  <a:pt x="2703" y="918"/>
                  <a:pt x="2753" y="546"/>
                  <a:pt x="2753" y="298"/>
                </a:cubicBezTo>
                <a:cubicBezTo>
                  <a:pt x="2753" y="248"/>
                  <a:pt x="2728" y="174"/>
                  <a:pt x="2653" y="124"/>
                </a:cubicBezTo>
                <a:cubicBezTo>
                  <a:pt x="2579" y="50"/>
                  <a:pt x="2529" y="0"/>
                  <a:pt x="245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23"/>
          <p:cNvSpPr/>
          <p:nvPr/>
        </p:nvSpPr>
        <p:spPr>
          <a:xfrm>
            <a:off x="6611188" y="4586594"/>
            <a:ext cx="18860" cy="64744"/>
          </a:xfrm>
          <a:custGeom>
            <a:avLst/>
            <a:gdLst/>
            <a:ahLst/>
            <a:cxnLst/>
            <a:rect l="l" t="t" r="r" b="b"/>
            <a:pathLst>
              <a:path w="943" h="3249" extrusionOk="0">
                <a:moveTo>
                  <a:pt x="669" y="1"/>
                </a:moveTo>
                <a:cubicBezTo>
                  <a:pt x="620" y="1"/>
                  <a:pt x="595" y="26"/>
                  <a:pt x="570" y="26"/>
                </a:cubicBezTo>
                <a:cubicBezTo>
                  <a:pt x="570" y="50"/>
                  <a:pt x="545" y="100"/>
                  <a:pt x="545" y="150"/>
                </a:cubicBezTo>
                <a:cubicBezTo>
                  <a:pt x="545" y="348"/>
                  <a:pt x="446" y="844"/>
                  <a:pt x="273" y="1637"/>
                </a:cubicBezTo>
                <a:cubicBezTo>
                  <a:pt x="74" y="2455"/>
                  <a:pt x="0" y="2876"/>
                  <a:pt x="0" y="2926"/>
                </a:cubicBezTo>
                <a:cubicBezTo>
                  <a:pt x="0" y="3000"/>
                  <a:pt x="25" y="3075"/>
                  <a:pt x="74" y="3149"/>
                </a:cubicBezTo>
                <a:cubicBezTo>
                  <a:pt x="149" y="3224"/>
                  <a:pt x="198" y="3248"/>
                  <a:pt x="223" y="3248"/>
                </a:cubicBezTo>
                <a:cubicBezTo>
                  <a:pt x="273" y="3248"/>
                  <a:pt x="322" y="3174"/>
                  <a:pt x="372" y="2976"/>
                </a:cubicBezTo>
                <a:cubicBezTo>
                  <a:pt x="397" y="2876"/>
                  <a:pt x="421" y="2777"/>
                  <a:pt x="446" y="2703"/>
                </a:cubicBezTo>
                <a:cubicBezTo>
                  <a:pt x="446" y="2629"/>
                  <a:pt x="496" y="2505"/>
                  <a:pt x="521" y="2356"/>
                </a:cubicBezTo>
                <a:cubicBezTo>
                  <a:pt x="570" y="2182"/>
                  <a:pt x="595" y="2058"/>
                  <a:pt x="620" y="1984"/>
                </a:cubicBezTo>
                <a:cubicBezTo>
                  <a:pt x="843" y="1067"/>
                  <a:pt x="942" y="571"/>
                  <a:pt x="942" y="472"/>
                </a:cubicBezTo>
                <a:cubicBezTo>
                  <a:pt x="942" y="348"/>
                  <a:pt x="917" y="249"/>
                  <a:pt x="843" y="150"/>
                </a:cubicBezTo>
                <a:cubicBezTo>
                  <a:pt x="769" y="50"/>
                  <a:pt x="694" y="1"/>
                  <a:pt x="6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23"/>
          <p:cNvSpPr/>
          <p:nvPr/>
        </p:nvSpPr>
        <p:spPr>
          <a:xfrm>
            <a:off x="6638448" y="4586116"/>
            <a:ext cx="55060" cy="65721"/>
          </a:xfrm>
          <a:custGeom>
            <a:avLst/>
            <a:gdLst/>
            <a:ahLst/>
            <a:cxnLst/>
            <a:rect l="l" t="t" r="r" b="b"/>
            <a:pathLst>
              <a:path w="2753" h="3298" extrusionOk="0">
                <a:moveTo>
                  <a:pt x="2455" y="0"/>
                </a:moveTo>
                <a:cubicBezTo>
                  <a:pt x="2405" y="0"/>
                  <a:pt x="2380" y="74"/>
                  <a:pt x="2356" y="198"/>
                </a:cubicBezTo>
                <a:cubicBezTo>
                  <a:pt x="2356" y="223"/>
                  <a:pt x="2356" y="422"/>
                  <a:pt x="2331" y="769"/>
                </a:cubicBezTo>
                <a:cubicBezTo>
                  <a:pt x="2256" y="1487"/>
                  <a:pt x="2108" y="2132"/>
                  <a:pt x="1909" y="2677"/>
                </a:cubicBezTo>
                <a:cubicBezTo>
                  <a:pt x="1785" y="2380"/>
                  <a:pt x="1463" y="1587"/>
                  <a:pt x="967" y="298"/>
                </a:cubicBezTo>
                <a:cubicBezTo>
                  <a:pt x="943" y="223"/>
                  <a:pt x="893" y="149"/>
                  <a:pt x="843" y="99"/>
                </a:cubicBezTo>
                <a:cubicBezTo>
                  <a:pt x="769" y="50"/>
                  <a:pt x="719" y="25"/>
                  <a:pt x="695" y="25"/>
                </a:cubicBezTo>
                <a:cubicBezTo>
                  <a:pt x="645" y="25"/>
                  <a:pt x="620" y="74"/>
                  <a:pt x="620" y="174"/>
                </a:cubicBezTo>
                <a:cubicBezTo>
                  <a:pt x="620" y="372"/>
                  <a:pt x="496" y="868"/>
                  <a:pt x="298" y="1661"/>
                </a:cubicBezTo>
                <a:cubicBezTo>
                  <a:pt x="100" y="2454"/>
                  <a:pt x="1" y="2900"/>
                  <a:pt x="1" y="2975"/>
                </a:cubicBezTo>
                <a:cubicBezTo>
                  <a:pt x="1" y="3049"/>
                  <a:pt x="25" y="3124"/>
                  <a:pt x="75" y="3173"/>
                </a:cubicBezTo>
                <a:cubicBezTo>
                  <a:pt x="149" y="3248"/>
                  <a:pt x="199" y="3297"/>
                  <a:pt x="224" y="3297"/>
                </a:cubicBezTo>
                <a:cubicBezTo>
                  <a:pt x="273" y="3297"/>
                  <a:pt x="298" y="3223"/>
                  <a:pt x="323" y="3099"/>
                </a:cubicBezTo>
                <a:cubicBezTo>
                  <a:pt x="372" y="2975"/>
                  <a:pt x="447" y="2677"/>
                  <a:pt x="546" y="2231"/>
                </a:cubicBezTo>
                <a:cubicBezTo>
                  <a:pt x="670" y="1785"/>
                  <a:pt x="769" y="1364"/>
                  <a:pt x="868" y="1016"/>
                </a:cubicBezTo>
                <a:cubicBezTo>
                  <a:pt x="1314" y="2182"/>
                  <a:pt x="1587" y="2851"/>
                  <a:pt x="1686" y="3074"/>
                </a:cubicBezTo>
                <a:cubicBezTo>
                  <a:pt x="1711" y="3148"/>
                  <a:pt x="1761" y="3198"/>
                  <a:pt x="1810" y="3223"/>
                </a:cubicBezTo>
                <a:cubicBezTo>
                  <a:pt x="1860" y="3272"/>
                  <a:pt x="1909" y="3297"/>
                  <a:pt x="1934" y="3297"/>
                </a:cubicBezTo>
                <a:cubicBezTo>
                  <a:pt x="2058" y="3297"/>
                  <a:pt x="2182" y="3099"/>
                  <a:pt x="2306" y="2677"/>
                </a:cubicBezTo>
                <a:cubicBezTo>
                  <a:pt x="2455" y="2281"/>
                  <a:pt x="2554" y="1859"/>
                  <a:pt x="2628" y="1388"/>
                </a:cubicBezTo>
                <a:cubicBezTo>
                  <a:pt x="2703" y="917"/>
                  <a:pt x="2752" y="545"/>
                  <a:pt x="2752" y="298"/>
                </a:cubicBezTo>
                <a:cubicBezTo>
                  <a:pt x="2752" y="248"/>
                  <a:pt x="2727" y="174"/>
                  <a:pt x="2653" y="124"/>
                </a:cubicBezTo>
                <a:cubicBezTo>
                  <a:pt x="2579" y="50"/>
                  <a:pt x="2529" y="0"/>
                  <a:pt x="245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23"/>
          <p:cNvSpPr/>
          <p:nvPr/>
        </p:nvSpPr>
        <p:spPr>
          <a:xfrm>
            <a:off x="6702408" y="4587092"/>
            <a:ext cx="50100" cy="64246"/>
          </a:xfrm>
          <a:custGeom>
            <a:avLst/>
            <a:gdLst/>
            <a:ahLst/>
            <a:cxnLst/>
            <a:rect l="l" t="t" r="r" b="b"/>
            <a:pathLst>
              <a:path w="2505" h="3224" extrusionOk="0">
                <a:moveTo>
                  <a:pt x="1438" y="1"/>
                </a:moveTo>
                <a:cubicBezTo>
                  <a:pt x="843" y="1"/>
                  <a:pt x="447" y="1"/>
                  <a:pt x="273" y="25"/>
                </a:cubicBezTo>
                <a:cubicBezTo>
                  <a:pt x="75" y="25"/>
                  <a:pt x="0" y="75"/>
                  <a:pt x="0" y="125"/>
                </a:cubicBezTo>
                <a:cubicBezTo>
                  <a:pt x="0" y="199"/>
                  <a:pt x="25" y="249"/>
                  <a:pt x="75" y="323"/>
                </a:cubicBezTo>
                <a:cubicBezTo>
                  <a:pt x="124" y="373"/>
                  <a:pt x="174" y="422"/>
                  <a:pt x="223" y="422"/>
                </a:cubicBezTo>
                <a:lnTo>
                  <a:pt x="1017" y="373"/>
                </a:lnTo>
                <a:lnTo>
                  <a:pt x="1017" y="373"/>
                </a:lnTo>
                <a:cubicBezTo>
                  <a:pt x="992" y="670"/>
                  <a:pt x="893" y="1141"/>
                  <a:pt x="719" y="1810"/>
                </a:cubicBezTo>
                <a:cubicBezTo>
                  <a:pt x="571" y="2480"/>
                  <a:pt x="471" y="2851"/>
                  <a:pt x="471" y="2901"/>
                </a:cubicBezTo>
                <a:cubicBezTo>
                  <a:pt x="471" y="2975"/>
                  <a:pt x="496" y="3050"/>
                  <a:pt x="571" y="3124"/>
                </a:cubicBezTo>
                <a:cubicBezTo>
                  <a:pt x="620" y="3199"/>
                  <a:pt x="670" y="3223"/>
                  <a:pt x="719" y="3223"/>
                </a:cubicBezTo>
                <a:cubicBezTo>
                  <a:pt x="744" y="3223"/>
                  <a:pt x="794" y="3149"/>
                  <a:pt x="843" y="2975"/>
                </a:cubicBezTo>
                <a:cubicBezTo>
                  <a:pt x="868" y="2901"/>
                  <a:pt x="893" y="2752"/>
                  <a:pt x="942" y="2529"/>
                </a:cubicBezTo>
                <a:cubicBezTo>
                  <a:pt x="992" y="2331"/>
                  <a:pt x="1042" y="2182"/>
                  <a:pt x="1066" y="2083"/>
                </a:cubicBezTo>
                <a:cubicBezTo>
                  <a:pt x="1314" y="1116"/>
                  <a:pt x="1413" y="596"/>
                  <a:pt x="1413" y="472"/>
                </a:cubicBezTo>
                <a:cubicBezTo>
                  <a:pt x="1413" y="447"/>
                  <a:pt x="1413" y="397"/>
                  <a:pt x="1413" y="373"/>
                </a:cubicBezTo>
                <a:cubicBezTo>
                  <a:pt x="1587" y="373"/>
                  <a:pt x="1760" y="397"/>
                  <a:pt x="1934" y="397"/>
                </a:cubicBezTo>
                <a:cubicBezTo>
                  <a:pt x="2107" y="422"/>
                  <a:pt x="2256" y="422"/>
                  <a:pt x="2355" y="422"/>
                </a:cubicBezTo>
                <a:cubicBezTo>
                  <a:pt x="2455" y="422"/>
                  <a:pt x="2504" y="397"/>
                  <a:pt x="2504" y="323"/>
                </a:cubicBezTo>
                <a:cubicBezTo>
                  <a:pt x="2504" y="249"/>
                  <a:pt x="2405" y="174"/>
                  <a:pt x="2207" y="100"/>
                </a:cubicBezTo>
                <a:cubicBezTo>
                  <a:pt x="2008" y="25"/>
                  <a:pt x="1760" y="1"/>
                  <a:pt x="14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23"/>
          <p:cNvSpPr/>
          <p:nvPr/>
        </p:nvSpPr>
        <p:spPr>
          <a:xfrm>
            <a:off x="6750988" y="4586116"/>
            <a:ext cx="50100" cy="65721"/>
          </a:xfrm>
          <a:custGeom>
            <a:avLst/>
            <a:gdLst/>
            <a:ahLst/>
            <a:cxnLst/>
            <a:rect l="l" t="t" r="r" b="b"/>
            <a:pathLst>
              <a:path w="2505" h="3298" extrusionOk="0">
                <a:moveTo>
                  <a:pt x="1637" y="397"/>
                </a:moveTo>
                <a:cubicBezTo>
                  <a:pt x="1761" y="397"/>
                  <a:pt x="1860" y="471"/>
                  <a:pt x="1934" y="620"/>
                </a:cubicBezTo>
                <a:cubicBezTo>
                  <a:pt x="2034" y="769"/>
                  <a:pt x="2083" y="967"/>
                  <a:pt x="2083" y="1215"/>
                </a:cubicBezTo>
                <a:cubicBezTo>
                  <a:pt x="2083" y="1438"/>
                  <a:pt x="2009" y="1711"/>
                  <a:pt x="1860" y="1983"/>
                </a:cubicBezTo>
                <a:cubicBezTo>
                  <a:pt x="1711" y="2231"/>
                  <a:pt x="1538" y="2454"/>
                  <a:pt x="1339" y="2653"/>
                </a:cubicBezTo>
                <a:cubicBezTo>
                  <a:pt x="1141" y="2826"/>
                  <a:pt x="968" y="2925"/>
                  <a:pt x="819" y="2925"/>
                </a:cubicBezTo>
                <a:cubicBezTo>
                  <a:pt x="720" y="2925"/>
                  <a:pt x="620" y="2876"/>
                  <a:pt x="546" y="2752"/>
                </a:cubicBezTo>
                <a:cubicBezTo>
                  <a:pt x="472" y="2653"/>
                  <a:pt x="447" y="2504"/>
                  <a:pt x="447" y="2355"/>
                </a:cubicBezTo>
                <a:cubicBezTo>
                  <a:pt x="447" y="2058"/>
                  <a:pt x="521" y="1760"/>
                  <a:pt x="670" y="1463"/>
                </a:cubicBezTo>
                <a:cubicBezTo>
                  <a:pt x="819" y="1140"/>
                  <a:pt x="968" y="893"/>
                  <a:pt x="1166" y="694"/>
                </a:cubicBezTo>
                <a:cubicBezTo>
                  <a:pt x="1339" y="496"/>
                  <a:pt x="1513" y="397"/>
                  <a:pt x="1637" y="397"/>
                </a:cubicBezTo>
                <a:close/>
                <a:moveTo>
                  <a:pt x="1612" y="0"/>
                </a:moveTo>
                <a:cubicBezTo>
                  <a:pt x="1439" y="0"/>
                  <a:pt x="1265" y="74"/>
                  <a:pt x="1067" y="223"/>
                </a:cubicBezTo>
                <a:cubicBezTo>
                  <a:pt x="893" y="347"/>
                  <a:pt x="720" y="521"/>
                  <a:pt x="546" y="744"/>
                </a:cubicBezTo>
                <a:cubicBezTo>
                  <a:pt x="397" y="967"/>
                  <a:pt x="273" y="1215"/>
                  <a:pt x="174" y="1512"/>
                </a:cubicBezTo>
                <a:cubicBezTo>
                  <a:pt x="75" y="1810"/>
                  <a:pt x="1" y="2082"/>
                  <a:pt x="1" y="2380"/>
                </a:cubicBezTo>
                <a:cubicBezTo>
                  <a:pt x="1" y="2578"/>
                  <a:pt x="100" y="2777"/>
                  <a:pt x="249" y="2975"/>
                </a:cubicBezTo>
                <a:cubicBezTo>
                  <a:pt x="397" y="3198"/>
                  <a:pt x="571" y="3297"/>
                  <a:pt x="769" y="3297"/>
                </a:cubicBezTo>
                <a:cubicBezTo>
                  <a:pt x="1067" y="3297"/>
                  <a:pt x="1339" y="3173"/>
                  <a:pt x="1612" y="2950"/>
                </a:cubicBezTo>
                <a:cubicBezTo>
                  <a:pt x="1885" y="2702"/>
                  <a:pt x="2108" y="2429"/>
                  <a:pt x="2257" y="2107"/>
                </a:cubicBezTo>
                <a:cubicBezTo>
                  <a:pt x="2430" y="1785"/>
                  <a:pt x="2505" y="1463"/>
                  <a:pt x="2505" y="1165"/>
                </a:cubicBezTo>
                <a:cubicBezTo>
                  <a:pt x="2505" y="868"/>
                  <a:pt x="2430" y="595"/>
                  <a:pt x="2257" y="372"/>
                </a:cubicBezTo>
                <a:cubicBezTo>
                  <a:pt x="2083" y="124"/>
                  <a:pt x="1860" y="0"/>
                  <a:pt x="161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23"/>
          <p:cNvSpPr/>
          <p:nvPr/>
        </p:nvSpPr>
        <p:spPr>
          <a:xfrm>
            <a:off x="6845688" y="4587092"/>
            <a:ext cx="49600" cy="64744"/>
          </a:xfrm>
          <a:custGeom>
            <a:avLst/>
            <a:gdLst/>
            <a:ahLst/>
            <a:cxnLst/>
            <a:rect l="l" t="t" r="r" b="b"/>
            <a:pathLst>
              <a:path w="2480" h="3249" extrusionOk="0">
                <a:moveTo>
                  <a:pt x="1513" y="1"/>
                </a:moveTo>
                <a:cubicBezTo>
                  <a:pt x="1240" y="1"/>
                  <a:pt x="1017" y="25"/>
                  <a:pt x="843" y="50"/>
                </a:cubicBezTo>
                <a:cubicBezTo>
                  <a:pt x="695" y="75"/>
                  <a:pt x="596" y="125"/>
                  <a:pt x="571" y="174"/>
                </a:cubicBezTo>
                <a:cubicBezTo>
                  <a:pt x="546" y="224"/>
                  <a:pt x="546" y="249"/>
                  <a:pt x="546" y="298"/>
                </a:cubicBezTo>
                <a:cubicBezTo>
                  <a:pt x="546" y="546"/>
                  <a:pt x="447" y="1017"/>
                  <a:pt x="273" y="1736"/>
                </a:cubicBezTo>
                <a:cubicBezTo>
                  <a:pt x="100" y="2455"/>
                  <a:pt x="1" y="2827"/>
                  <a:pt x="1" y="2901"/>
                </a:cubicBezTo>
                <a:cubicBezTo>
                  <a:pt x="1" y="2951"/>
                  <a:pt x="25" y="3025"/>
                  <a:pt x="100" y="3124"/>
                </a:cubicBezTo>
                <a:cubicBezTo>
                  <a:pt x="174" y="3199"/>
                  <a:pt x="224" y="3248"/>
                  <a:pt x="248" y="3248"/>
                </a:cubicBezTo>
                <a:cubicBezTo>
                  <a:pt x="273" y="3248"/>
                  <a:pt x="298" y="3223"/>
                  <a:pt x="323" y="3174"/>
                </a:cubicBezTo>
                <a:lnTo>
                  <a:pt x="348" y="3075"/>
                </a:lnTo>
                <a:cubicBezTo>
                  <a:pt x="348" y="3050"/>
                  <a:pt x="372" y="3000"/>
                  <a:pt x="372" y="2951"/>
                </a:cubicBezTo>
                <a:cubicBezTo>
                  <a:pt x="397" y="2901"/>
                  <a:pt x="397" y="2851"/>
                  <a:pt x="397" y="2827"/>
                </a:cubicBezTo>
                <a:cubicBezTo>
                  <a:pt x="422" y="2777"/>
                  <a:pt x="447" y="2728"/>
                  <a:pt x="447" y="2653"/>
                </a:cubicBezTo>
                <a:cubicBezTo>
                  <a:pt x="472" y="2604"/>
                  <a:pt x="496" y="2455"/>
                  <a:pt x="546" y="2232"/>
                </a:cubicBezTo>
                <a:cubicBezTo>
                  <a:pt x="620" y="2009"/>
                  <a:pt x="645" y="1885"/>
                  <a:pt x="645" y="1860"/>
                </a:cubicBezTo>
                <a:cubicBezTo>
                  <a:pt x="967" y="1860"/>
                  <a:pt x="1265" y="1835"/>
                  <a:pt x="1538" y="1761"/>
                </a:cubicBezTo>
                <a:cubicBezTo>
                  <a:pt x="1810" y="1711"/>
                  <a:pt x="1934" y="1612"/>
                  <a:pt x="1934" y="1513"/>
                </a:cubicBezTo>
                <a:cubicBezTo>
                  <a:pt x="1934" y="1463"/>
                  <a:pt x="1885" y="1438"/>
                  <a:pt x="1761" y="1438"/>
                </a:cubicBezTo>
                <a:cubicBezTo>
                  <a:pt x="1711" y="1438"/>
                  <a:pt x="1587" y="1463"/>
                  <a:pt x="1364" y="1488"/>
                </a:cubicBezTo>
                <a:lnTo>
                  <a:pt x="744" y="1488"/>
                </a:lnTo>
                <a:cubicBezTo>
                  <a:pt x="843" y="967"/>
                  <a:pt x="918" y="620"/>
                  <a:pt x="918" y="496"/>
                </a:cubicBezTo>
                <a:cubicBezTo>
                  <a:pt x="918" y="472"/>
                  <a:pt x="918" y="447"/>
                  <a:pt x="918" y="447"/>
                </a:cubicBezTo>
                <a:cubicBezTo>
                  <a:pt x="943" y="447"/>
                  <a:pt x="1042" y="422"/>
                  <a:pt x="1166" y="422"/>
                </a:cubicBezTo>
                <a:cubicBezTo>
                  <a:pt x="1290" y="397"/>
                  <a:pt x="1389" y="397"/>
                  <a:pt x="1463" y="373"/>
                </a:cubicBezTo>
                <a:cubicBezTo>
                  <a:pt x="1538" y="373"/>
                  <a:pt x="1612" y="373"/>
                  <a:pt x="1711" y="348"/>
                </a:cubicBezTo>
                <a:lnTo>
                  <a:pt x="1909" y="348"/>
                </a:lnTo>
                <a:cubicBezTo>
                  <a:pt x="1984" y="323"/>
                  <a:pt x="2033" y="323"/>
                  <a:pt x="2108" y="323"/>
                </a:cubicBezTo>
                <a:cubicBezTo>
                  <a:pt x="2157" y="298"/>
                  <a:pt x="2207" y="298"/>
                  <a:pt x="2256" y="298"/>
                </a:cubicBezTo>
                <a:cubicBezTo>
                  <a:pt x="2306" y="273"/>
                  <a:pt x="2356" y="273"/>
                  <a:pt x="2405" y="249"/>
                </a:cubicBezTo>
                <a:cubicBezTo>
                  <a:pt x="2455" y="249"/>
                  <a:pt x="2480" y="224"/>
                  <a:pt x="2480" y="174"/>
                </a:cubicBezTo>
                <a:cubicBezTo>
                  <a:pt x="2480" y="125"/>
                  <a:pt x="2380" y="75"/>
                  <a:pt x="2232" y="50"/>
                </a:cubicBezTo>
                <a:cubicBezTo>
                  <a:pt x="2058" y="25"/>
                  <a:pt x="1810" y="1"/>
                  <a:pt x="15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23"/>
          <p:cNvSpPr/>
          <p:nvPr/>
        </p:nvSpPr>
        <p:spPr>
          <a:xfrm>
            <a:off x="6893288" y="4586594"/>
            <a:ext cx="47120" cy="65243"/>
          </a:xfrm>
          <a:custGeom>
            <a:avLst/>
            <a:gdLst/>
            <a:ahLst/>
            <a:cxnLst/>
            <a:rect l="l" t="t" r="r" b="b"/>
            <a:pathLst>
              <a:path w="2356" h="3274" extrusionOk="0">
                <a:moveTo>
                  <a:pt x="1438" y="398"/>
                </a:moveTo>
                <a:cubicBezTo>
                  <a:pt x="1785" y="398"/>
                  <a:pt x="1934" y="497"/>
                  <a:pt x="1934" y="695"/>
                </a:cubicBezTo>
                <a:cubicBezTo>
                  <a:pt x="1934" y="819"/>
                  <a:pt x="1884" y="918"/>
                  <a:pt x="1785" y="1042"/>
                </a:cubicBezTo>
                <a:cubicBezTo>
                  <a:pt x="1686" y="1141"/>
                  <a:pt x="1587" y="1240"/>
                  <a:pt x="1463" y="1315"/>
                </a:cubicBezTo>
                <a:cubicBezTo>
                  <a:pt x="1339" y="1364"/>
                  <a:pt x="1215" y="1439"/>
                  <a:pt x="1066" y="1538"/>
                </a:cubicBezTo>
                <a:cubicBezTo>
                  <a:pt x="918" y="1612"/>
                  <a:pt x="818" y="1662"/>
                  <a:pt x="769" y="1711"/>
                </a:cubicBezTo>
                <a:cubicBezTo>
                  <a:pt x="893" y="1240"/>
                  <a:pt x="967" y="918"/>
                  <a:pt x="967" y="695"/>
                </a:cubicBezTo>
                <a:cubicBezTo>
                  <a:pt x="967" y="645"/>
                  <a:pt x="942" y="596"/>
                  <a:pt x="918" y="521"/>
                </a:cubicBezTo>
                <a:cubicBezTo>
                  <a:pt x="1116" y="447"/>
                  <a:pt x="1289" y="398"/>
                  <a:pt x="1438" y="398"/>
                </a:cubicBezTo>
                <a:close/>
                <a:moveTo>
                  <a:pt x="1413" y="1"/>
                </a:moveTo>
                <a:cubicBezTo>
                  <a:pt x="1165" y="1"/>
                  <a:pt x="942" y="26"/>
                  <a:pt x="719" y="100"/>
                </a:cubicBezTo>
                <a:cubicBezTo>
                  <a:pt x="521" y="174"/>
                  <a:pt x="397" y="249"/>
                  <a:pt x="397" y="323"/>
                </a:cubicBezTo>
                <a:cubicBezTo>
                  <a:pt x="397" y="373"/>
                  <a:pt x="422" y="422"/>
                  <a:pt x="447" y="472"/>
                </a:cubicBezTo>
                <a:cubicBezTo>
                  <a:pt x="471" y="521"/>
                  <a:pt x="521" y="546"/>
                  <a:pt x="546" y="571"/>
                </a:cubicBezTo>
                <a:cubicBezTo>
                  <a:pt x="521" y="893"/>
                  <a:pt x="447" y="1340"/>
                  <a:pt x="273" y="1959"/>
                </a:cubicBezTo>
                <a:cubicBezTo>
                  <a:pt x="100" y="2554"/>
                  <a:pt x="0" y="2901"/>
                  <a:pt x="0" y="2951"/>
                </a:cubicBezTo>
                <a:cubicBezTo>
                  <a:pt x="0" y="3025"/>
                  <a:pt x="50" y="3100"/>
                  <a:pt x="100" y="3174"/>
                </a:cubicBezTo>
                <a:cubicBezTo>
                  <a:pt x="149" y="3224"/>
                  <a:pt x="199" y="3273"/>
                  <a:pt x="248" y="3273"/>
                </a:cubicBezTo>
                <a:cubicBezTo>
                  <a:pt x="273" y="3273"/>
                  <a:pt x="323" y="3199"/>
                  <a:pt x="372" y="3025"/>
                </a:cubicBezTo>
                <a:cubicBezTo>
                  <a:pt x="397" y="2951"/>
                  <a:pt x="422" y="2876"/>
                  <a:pt x="447" y="2802"/>
                </a:cubicBezTo>
                <a:cubicBezTo>
                  <a:pt x="471" y="2703"/>
                  <a:pt x="546" y="2430"/>
                  <a:pt x="694" y="1959"/>
                </a:cubicBezTo>
                <a:cubicBezTo>
                  <a:pt x="769" y="2182"/>
                  <a:pt x="992" y="2455"/>
                  <a:pt x="1314" y="2777"/>
                </a:cubicBezTo>
                <a:cubicBezTo>
                  <a:pt x="1661" y="3100"/>
                  <a:pt x="1934" y="3273"/>
                  <a:pt x="2107" y="3273"/>
                </a:cubicBezTo>
                <a:cubicBezTo>
                  <a:pt x="2231" y="3273"/>
                  <a:pt x="2281" y="3224"/>
                  <a:pt x="2281" y="3149"/>
                </a:cubicBezTo>
                <a:cubicBezTo>
                  <a:pt x="2281" y="3100"/>
                  <a:pt x="2231" y="3050"/>
                  <a:pt x="2157" y="2976"/>
                </a:cubicBezTo>
                <a:cubicBezTo>
                  <a:pt x="2107" y="2951"/>
                  <a:pt x="2083" y="2901"/>
                  <a:pt x="2033" y="2876"/>
                </a:cubicBezTo>
                <a:cubicBezTo>
                  <a:pt x="2008" y="2827"/>
                  <a:pt x="1959" y="2802"/>
                  <a:pt x="1884" y="2753"/>
                </a:cubicBezTo>
                <a:cubicBezTo>
                  <a:pt x="1810" y="2678"/>
                  <a:pt x="1760" y="2629"/>
                  <a:pt x="1686" y="2554"/>
                </a:cubicBezTo>
                <a:cubicBezTo>
                  <a:pt x="1612" y="2505"/>
                  <a:pt x="1562" y="2455"/>
                  <a:pt x="1513" y="2405"/>
                </a:cubicBezTo>
                <a:cubicBezTo>
                  <a:pt x="1463" y="2356"/>
                  <a:pt x="1389" y="2282"/>
                  <a:pt x="1289" y="2182"/>
                </a:cubicBezTo>
                <a:cubicBezTo>
                  <a:pt x="1165" y="2083"/>
                  <a:pt x="1116" y="1984"/>
                  <a:pt x="1116" y="1910"/>
                </a:cubicBezTo>
                <a:cubicBezTo>
                  <a:pt x="1116" y="1885"/>
                  <a:pt x="1165" y="1860"/>
                  <a:pt x="1240" y="1835"/>
                </a:cubicBezTo>
                <a:cubicBezTo>
                  <a:pt x="1339" y="1786"/>
                  <a:pt x="1438" y="1736"/>
                  <a:pt x="1562" y="1662"/>
                </a:cubicBezTo>
                <a:cubicBezTo>
                  <a:pt x="1686" y="1587"/>
                  <a:pt x="1810" y="1513"/>
                  <a:pt x="1934" y="1439"/>
                </a:cubicBezTo>
                <a:cubicBezTo>
                  <a:pt x="2058" y="1364"/>
                  <a:pt x="2157" y="1240"/>
                  <a:pt x="2231" y="1116"/>
                </a:cubicBezTo>
                <a:cubicBezTo>
                  <a:pt x="2331" y="992"/>
                  <a:pt x="2355" y="844"/>
                  <a:pt x="2355" y="695"/>
                </a:cubicBezTo>
                <a:cubicBezTo>
                  <a:pt x="2355" y="472"/>
                  <a:pt x="2281" y="298"/>
                  <a:pt x="2083" y="174"/>
                </a:cubicBezTo>
                <a:cubicBezTo>
                  <a:pt x="1884" y="50"/>
                  <a:pt x="1686" y="1"/>
                  <a:pt x="14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23"/>
          <p:cNvSpPr/>
          <p:nvPr/>
        </p:nvSpPr>
        <p:spPr>
          <a:xfrm>
            <a:off x="6947327" y="4585617"/>
            <a:ext cx="48600" cy="66219"/>
          </a:xfrm>
          <a:custGeom>
            <a:avLst/>
            <a:gdLst/>
            <a:ahLst/>
            <a:cxnLst/>
            <a:rect l="l" t="t" r="r" b="b"/>
            <a:pathLst>
              <a:path w="2430" h="3323" extrusionOk="0">
                <a:moveTo>
                  <a:pt x="1438" y="447"/>
                </a:moveTo>
                <a:cubicBezTo>
                  <a:pt x="1488" y="719"/>
                  <a:pt x="1537" y="1116"/>
                  <a:pt x="1612" y="1661"/>
                </a:cubicBezTo>
                <a:cubicBezTo>
                  <a:pt x="1364" y="1686"/>
                  <a:pt x="1116" y="1736"/>
                  <a:pt x="893" y="1810"/>
                </a:cubicBezTo>
                <a:cubicBezTo>
                  <a:pt x="1116" y="1215"/>
                  <a:pt x="1290" y="769"/>
                  <a:pt x="1438" y="447"/>
                </a:cubicBezTo>
                <a:close/>
                <a:moveTo>
                  <a:pt x="1537" y="0"/>
                </a:moveTo>
                <a:cubicBezTo>
                  <a:pt x="1463" y="0"/>
                  <a:pt x="1389" y="25"/>
                  <a:pt x="1290" y="99"/>
                </a:cubicBezTo>
                <a:cubicBezTo>
                  <a:pt x="1215" y="149"/>
                  <a:pt x="1141" y="223"/>
                  <a:pt x="1116" y="298"/>
                </a:cubicBezTo>
                <a:cubicBezTo>
                  <a:pt x="1091" y="397"/>
                  <a:pt x="992" y="595"/>
                  <a:pt x="868" y="893"/>
                </a:cubicBezTo>
                <a:cubicBezTo>
                  <a:pt x="744" y="1190"/>
                  <a:pt x="645" y="1438"/>
                  <a:pt x="571" y="1612"/>
                </a:cubicBezTo>
                <a:cubicBezTo>
                  <a:pt x="546" y="1711"/>
                  <a:pt x="496" y="1810"/>
                  <a:pt x="447" y="1934"/>
                </a:cubicBezTo>
                <a:cubicBezTo>
                  <a:pt x="149" y="2033"/>
                  <a:pt x="0" y="2107"/>
                  <a:pt x="0" y="2157"/>
                </a:cubicBezTo>
                <a:cubicBezTo>
                  <a:pt x="0" y="2231"/>
                  <a:pt x="25" y="2281"/>
                  <a:pt x="75" y="2306"/>
                </a:cubicBezTo>
                <a:cubicBezTo>
                  <a:pt x="124" y="2355"/>
                  <a:pt x="174" y="2380"/>
                  <a:pt x="224" y="2380"/>
                </a:cubicBezTo>
                <a:lnTo>
                  <a:pt x="273" y="2380"/>
                </a:lnTo>
                <a:cubicBezTo>
                  <a:pt x="100" y="2777"/>
                  <a:pt x="0" y="3000"/>
                  <a:pt x="0" y="3025"/>
                </a:cubicBezTo>
                <a:cubicBezTo>
                  <a:pt x="0" y="3099"/>
                  <a:pt x="25" y="3173"/>
                  <a:pt x="75" y="3223"/>
                </a:cubicBezTo>
                <a:cubicBezTo>
                  <a:pt x="149" y="3297"/>
                  <a:pt x="199" y="3322"/>
                  <a:pt x="248" y="3322"/>
                </a:cubicBezTo>
                <a:cubicBezTo>
                  <a:pt x="298" y="3322"/>
                  <a:pt x="471" y="2950"/>
                  <a:pt x="744" y="2256"/>
                </a:cubicBezTo>
                <a:cubicBezTo>
                  <a:pt x="967" y="2182"/>
                  <a:pt x="1141" y="2132"/>
                  <a:pt x="1265" y="2107"/>
                </a:cubicBezTo>
                <a:cubicBezTo>
                  <a:pt x="1364" y="2083"/>
                  <a:pt x="1488" y="2033"/>
                  <a:pt x="1637" y="2008"/>
                </a:cubicBezTo>
                <a:cubicBezTo>
                  <a:pt x="1661" y="2281"/>
                  <a:pt x="1686" y="2578"/>
                  <a:pt x="1711" y="2876"/>
                </a:cubicBezTo>
                <a:cubicBezTo>
                  <a:pt x="1711" y="3049"/>
                  <a:pt x="1736" y="3149"/>
                  <a:pt x="1785" y="3223"/>
                </a:cubicBezTo>
                <a:cubicBezTo>
                  <a:pt x="1810" y="3273"/>
                  <a:pt x="1860" y="3322"/>
                  <a:pt x="1909" y="3322"/>
                </a:cubicBezTo>
                <a:cubicBezTo>
                  <a:pt x="2008" y="3322"/>
                  <a:pt x="2058" y="3124"/>
                  <a:pt x="2058" y="2727"/>
                </a:cubicBezTo>
                <a:cubicBezTo>
                  <a:pt x="2058" y="2504"/>
                  <a:pt x="2033" y="2231"/>
                  <a:pt x="2008" y="1909"/>
                </a:cubicBezTo>
                <a:cubicBezTo>
                  <a:pt x="2281" y="1835"/>
                  <a:pt x="2430" y="1760"/>
                  <a:pt x="2430" y="1711"/>
                </a:cubicBezTo>
                <a:cubicBezTo>
                  <a:pt x="2430" y="1612"/>
                  <a:pt x="2355" y="1587"/>
                  <a:pt x="2207" y="1587"/>
                </a:cubicBezTo>
                <a:lnTo>
                  <a:pt x="1984" y="1587"/>
                </a:lnTo>
                <a:cubicBezTo>
                  <a:pt x="1934" y="1141"/>
                  <a:pt x="1884" y="769"/>
                  <a:pt x="1810" y="447"/>
                </a:cubicBezTo>
                <a:cubicBezTo>
                  <a:pt x="1736" y="149"/>
                  <a:pt x="1637" y="0"/>
                  <a:pt x="153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23"/>
          <p:cNvSpPr/>
          <p:nvPr/>
        </p:nvSpPr>
        <p:spPr>
          <a:xfrm>
            <a:off x="7004348" y="4586594"/>
            <a:ext cx="45140" cy="74628"/>
          </a:xfrm>
          <a:custGeom>
            <a:avLst/>
            <a:gdLst/>
            <a:ahLst/>
            <a:cxnLst/>
            <a:rect l="l" t="t" r="r" b="b"/>
            <a:pathLst>
              <a:path w="2257" h="3745" extrusionOk="0">
                <a:moveTo>
                  <a:pt x="1884" y="1"/>
                </a:moveTo>
                <a:cubicBezTo>
                  <a:pt x="1612" y="1"/>
                  <a:pt x="1339" y="150"/>
                  <a:pt x="1041" y="422"/>
                </a:cubicBezTo>
                <a:cubicBezTo>
                  <a:pt x="744" y="695"/>
                  <a:pt x="496" y="1017"/>
                  <a:pt x="298" y="1414"/>
                </a:cubicBezTo>
                <a:cubicBezTo>
                  <a:pt x="99" y="1786"/>
                  <a:pt x="0" y="2133"/>
                  <a:pt x="0" y="2455"/>
                </a:cubicBezTo>
                <a:cubicBezTo>
                  <a:pt x="0" y="2653"/>
                  <a:pt x="75" y="2852"/>
                  <a:pt x="248" y="3000"/>
                </a:cubicBezTo>
                <a:cubicBezTo>
                  <a:pt x="422" y="3174"/>
                  <a:pt x="620" y="3273"/>
                  <a:pt x="794" y="3273"/>
                </a:cubicBezTo>
                <a:cubicBezTo>
                  <a:pt x="967" y="3273"/>
                  <a:pt x="1165" y="3199"/>
                  <a:pt x="1364" y="3050"/>
                </a:cubicBezTo>
                <a:cubicBezTo>
                  <a:pt x="1537" y="2876"/>
                  <a:pt x="1711" y="2678"/>
                  <a:pt x="1859" y="2430"/>
                </a:cubicBezTo>
                <a:lnTo>
                  <a:pt x="1859" y="2430"/>
                </a:lnTo>
                <a:cubicBezTo>
                  <a:pt x="1835" y="2529"/>
                  <a:pt x="1810" y="2653"/>
                  <a:pt x="1760" y="2802"/>
                </a:cubicBezTo>
                <a:cubicBezTo>
                  <a:pt x="1711" y="2976"/>
                  <a:pt x="1661" y="3124"/>
                  <a:pt x="1612" y="3273"/>
                </a:cubicBezTo>
                <a:cubicBezTo>
                  <a:pt x="1562" y="3422"/>
                  <a:pt x="1537" y="3546"/>
                  <a:pt x="1537" y="3620"/>
                </a:cubicBezTo>
                <a:cubicBezTo>
                  <a:pt x="1537" y="3719"/>
                  <a:pt x="1587" y="3744"/>
                  <a:pt x="1661" y="3744"/>
                </a:cubicBezTo>
                <a:cubicBezTo>
                  <a:pt x="1736" y="3744"/>
                  <a:pt x="1859" y="3521"/>
                  <a:pt x="2008" y="3050"/>
                </a:cubicBezTo>
                <a:cubicBezTo>
                  <a:pt x="2157" y="2604"/>
                  <a:pt x="2231" y="2306"/>
                  <a:pt x="2231" y="2182"/>
                </a:cubicBezTo>
                <a:cubicBezTo>
                  <a:pt x="2231" y="2058"/>
                  <a:pt x="2207" y="1934"/>
                  <a:pt x="2132" y="1835"/>
                </a:cubicBezTo>
                <a:cubicBezTo>
                  <a:pt x="2058" y="1761"/>
                  <a:pt x="1983" y="1711"/>
                  <a:pt x="1859" y="1711"/>
                </a:cubicBezTo>
                <a:cubicBezTo>
                  <a:pt x="1661" y="1711"/>
                  <a:pt x="1488" y="1711"/>
                  <a:pt x="1364" y="1736"/>
                </a:cubicBezTo>
                <a:cubicBezTo>
                  <a:pt x="1240" y="1786"/>
                  <a:pt x="1165" y="1811"/>
                  <a:pt x="1165" y="1860"/>
                </a:cubicBezTo>
                <a:cubicBezTo>
                  <a:pt x="1165" y="1910"/>
                  <a:pt x="1190" y="1959"/>
                  <a:pt x="1240" y="1984"/>
                </a:cubicBezTo>
                <a:cubicBezTo>
                  <a:pt x="1314" y="2034"/>
                  <a:pt x="1388" y="2058"/>
                  <a:pt x="1463" y="2058"/>
                </a:cubicBezTo>
                <a:cubicBezTo>
                  <a:pt x="1537" y="2058"/>
                  <a:pt x="1686" y="2034"/>
                  <a:pt x="1859" y="1984"/>
                </a:cubicBezTo>
                <a:lnTo>
                  <a:pt x="1859" y="1984"/>
                </a:lnTo>
                <a:cubicBezTo>
                  <a:pt x="1686" y="2257"/>
                  <a:pt x="1488" y="2455"/>
                  <a:pt x="1289" y="2629"/>
                </a:cubicBezTo>
                <a:cubicBezTo>
                  <a:pt x="1091" y="2777"/>
                  <a:pt x="917" y="2852"/>
                  <a:pt x="769" y="2852"/>
                </a:cubicBezTo>
                <a:cubicBezTo>
                  <a:pt x="670" y="2852"/>
                  <a:pt x="595" y="2827"/>
                  <a:pt x="521" y="2753"/>
                </a:cubicBezTo>
                <a:cubicBezTo>
                  <a:pt x="446" y="2678"/>
                  <a:pt x="422" y="2579"/>
                  <a:pt x="422" y="2455"/>
                </a:cubicBezTo>
                <a:cubicBezTo>
                  <a:pt x="422" y="2182"/>
                  <a:pt x="496" y="1885"/>
                  <a:pt x="670" y="1563"/>
                </a:cubicBezTo>
                <a:cubicBezTo>
                  <a:pt x="843" y="1240"/>
                  <a:pt x="1041" y="968"/>
                  <a:pt x="1265" y="769"/>
                </a:cubicBezTo>
                <a:cubicBezTo>
                  <a:pt x="1512" y="546"/>
                  <a:pt x="1736" y="447"/>
                  <a:pt x="1909" y="447"/>
                </a:cubicBezTo>
                <a:cubicBezTo>
                  <a:pt x="1983" y="447"/>
                  <a:pt x="2058" y="447"/>
                  <a:pt x="2107" y="472"/>
                </a:cubicBezTo>
                <a:cubicBezTo>
                  <a:pt x="2182" y="497"/>
                  <a:pt x="2207" y="521"/>
                  <a:pt x="2207" y="521"/>
                </a:cubicBezTo>
                <a:cubicBezTo>
                  <a:pt x="2256" y="521"/>
                  <a:pt x="2256" y="472"/>
                  <a:pt x="2256" y="422"/>
                </a:cubicBezTo>
                <a:cubicBezTo>
                  <a:pt x="2256" y="348"/>
                  <a:pt x="2231" y="274"/>
                  <a:pt x="2132" y="174"/>
                </a:cubicBezTo>
                <a:cubicBezTo>
                  <a:pt x="2058" y="50"/>
                  <a:pt x="1959" y="1"/>
                  <a:pt x="18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23"/>
          <p:cNvSpPr/>
          <p:nvPr/>
        </p:nvSpPr>
        <p:spPr>
          <a:xfrm>
            <a:off x="7061848" y="4586594"/>
            <a:ext cx="67460" cy="64744"/>
          </a:xfrm>
          <a:custGeom>
            <a:avLst/>
            <a:gdLst/>
            <a:ahLst/>
            <a:cxnLst/>
            <a:rect l="l" t="t" r="r" b="b"/>
            <a:pathLst>
              <a:path w="3373" h="3249" extrusionOk="0">
                <a:moveTo>
                  <a:pt x="695" y="1"/>
                </a:moveTo>
                <a:cubicBezTo>
                  <a:pt x="670" y="1"/>
                  <a:pt x="645" y="26"/>
                  <a:pt x="621" y="26"/>
                </a:cubicBezTo>
                <a:cubicBezTo>
                  <a:pt x="621" y="50"/>
                  <a:pt x="596" y="100"/>
                  <a:pt x="596" y="150"/>
                </a:cubicBezTo>
                <a:cubicBezTo>
                  <a:pt x="596" y="348"/>
                  <a:pt x="497" y="844"/>
                  <a:pt x="298" y="1612"/>
                </a:cubicBezTo>
                <a:cubicBezTo>
                  <a:pt x="100" y="2405"/>
                  <a:pt x="1" y="2827"/>
                  <a:pt x="1" y="2901"/>
                </a:cubicBezTo>
                <a:cubicBezTo>
                  <a:pt x="1" y="2976"/>
                  <a:pt x="26" y="3050"/>
                  <a:pt x="75" y="3124"/>
                </a:cubicBezTo>
                <a:cubicBezTo>
                  <a:pt x="150" y="3199"/>
                  <a:pt x="199" y="3248"/>
                  <a:pt x="224" y="3248"/>
                </a:cubicBezTo>
                <a:cubicBezTo>
                  <a:pt x="249" y="3248"/>
                  <a:pt x="249" y="3224"/>
                  <a:pt x="274" y="3174"/>
                </a:cubicBezTo>
                <a:cubicBezTo>
                  <a:pt x="298" y="3149"/>
                  <a:pt x="298" y="3124"/>
                  <a:pt x="323" y="3075"/>
                </a:cubicBezTo>
                <a:cubicBezTo>
                  <a:pt x="323" y="3050"/>
                  <a:pt x="348" y="3000"/>
                  <a:pt x="348" y="2951"/>
                </a:cubicBezTo>
                <a:cubicBezTo>
                  <a:pt x="373" y="2901"/>
                  <a:pt x="397" y="2852"/>
                  <a:pt x="397" y="2827"/>
                </a:cubicBezTo>
                <a:cubicBezTo>
                  <a:pt x="422" y="2777"/>
                  <a:pt x="422" y="2728"/>
                  <a:pt x="447" y="2653"/>
                </a:cubicBezTo>
                <a:cubicBezTo>
                  <a:pt x="472" y="2579"/>
                  <a:pt x="472" y="2529"/>
                  <a:pt x="497" y="2480"/>
                </a:cubicBezTo>
                <a:cubicBezTo>
                  <a:pt x="521" y="2430"/>
                  <a:pt x="521" y="2356"/>
                  <a:pt x="546" y="2282"/>
                </a:cubicBezTo>
                <a:cubicBezTo>
                  <a:pt x="571" y="2207"/>
                  <a:pt x="621" y="2058"/>
                  <a:pt x="670" y="1835"/>
                </a:cubicBezTo>
                <a:cubicBezTo>
                  <a:pt x="745" y="1587"/>
                  <a:pt x="794" y="1315"/>
                  <a:pt x="844" y="992"/>
                </a:cubicBezTo>
                <a:cubicBezTo>
                  <a:pt x="1042" y="1587"/>
                  <a:pt x="1191" y="1984"/>
                  <a:pt x="1290" y="2133"/>
                </a:cubicBezTo>
                <a:cubicBezTo>
                  <a:pt x="1364" y="2232"/>
                  <a:pt x="1463" y="2282"/>
                  <a:pt x="1538" y="2282"/>
                </a:cubicBezTo>
                <a:cubicBezTo>
                  <a:pt x="1612" y="2282"/>
                  <a:pt x="1736" y="2207"/>
                  <a:pt x="1860" y="2083"/>
                </a:cubicBezTo>
                <a:cubicBezTo>
                  <a:pt x="1984" y="1934"/>
                  <a:pt x="2356" y="1513"/>
                  <a:pt x="2926" y="794"/>
                </a:cubicBezTo>
                <a:lnTo>
                  <a:pt x="2926" y="794"/>
                </a:lnTo>
                <a:cubicBezTo>
                  <a:pt x="2802" y="1141"/>
                  <a:pt x="2678" y="1538"/>
                  <a:pt x="2579" y="1984"/>
                </a:cubicBezTo>
                <a:cubicBezTo>
                  <a:pt x="2455" y="2430"/>
                  <a:pt x="2405" y="2703"/>
                  <a:pt x="2405" y="2852"/>
                </a:cubicBezTo>
                <a:cubicBezTo>
                  <a:pt x="2405" y="2976"/>
                  <a:pt x="2430" y="3075"/>
                  <a:pt x="2480" y="3149"/>
                </a:cubicBezTo>
                <a:cubicBezTo>
                  <a:pt x="2505" y="3224"/>
                  <a:pt x="2554" y="3248"/>
                  <a:pt x="2604" y="3248"/>
                </a:cubicBezTo>
                <a:cubicBezTo>
                  <a:pt x="2629" y="3248"/>
                  <a:pt x="2678" y="3149"/>
                  <a:pt x="2728" y="2976"/>
                </a:cubicBezTo>
                <a:cubicBezTo>
                  <a:pt x="2753" y="2876"/>
                  <a:pt x="2777" y="2802"/>
                  <a:pt x="2802" y="2703"/>
                </a:cubicBezTo>
                <a:cubicBezTo>
                  <a:pt x="2827" y="2604"/>
                  <a:pt x="2852" y="2480"/>
                  <a:pt x="2901" y="2331"/>
                </a:cubicBezTo>
                <a:cubicBezTo>
                  <a:pt x="2926" y="2158"/>
                  <a:pt x="2951" y="2034"/>
                  <a:pt x="2976" y="1934"/>
                </a:cubicBezTo>
                <a:cubicBezTo>
                  <a:pt x="3025" y="1811"/>
                  <a:pt x="3050" y="1687"/>
                  <a:pt x="3100" y="1488"/>
                </a:cubicBezTo>
                <a:cubicBezTo>
                  <a:pt x="3149" y="1315"/>
                  <a:pt x="3199" y="1191"/>
                  <a:pt x="3224" y="1092"/>
                </a:cubicBezTo>
                <a:cubicBezTo>
                  <a:pt x="3248" y="1017"/>
                  <a:pt x="3273" y="918"/>
                  <a:pt x="3298" y="794"/>
                </a:cubicBezTo>
                <a:cubicBezTo>
                  <a:pt x="3323" y="670"/>
                  <a:pt x="3347" y="596"/>
                  <a:pt x="3372" y="521"/>
                </a:cubicBezTo>
                <a:cubicBezTo>
                  <a:pt x="3372" y="447"/>
                  <a:pt x="3372" y="373"/>
                  <a:pt x="3372" y="323"/>
                </a:cubicBezTo>
                <a:cubicBezTo>
                  <a:pt x="3372" y="274"/>
                  <a:pt x="3347" y="199"/>
                  <a:pt x="3298" y="150"/>
                </a:cubicBezTo>
                <a:cubicBezTo>
                  <a:pt x="3224" y="75"/>
                  <a:pt x="3174" y="50"/>
                  <a:pt x="3124" y="50"/>
                </a:cubicBezTo>
                <a:cubicBezTo>
                  <a:pt x="3050" y="50"/>
                  <a:pt x="2976" y="125"/>
                  <a:pt x="2827" y="274"/>
                </a:cubicBezTo>
                <a:cubicBezTo>
                  <a:pt x="2703" y="422"/>
                  <a:pt x="2505" y="645"/>
                  <a:pt x="2257" y="992"/>
                </a:cubicBezTo>
                <a:cubicBezTo>
                  <a:pt x="1984" y="1340"/>
                  <a:pt x="1761" y="1612"/>
                  <a:pt x="1587" y="1811"/>
                </a:cubicBezTo>
                <a:cubicBezTo>
                  <a:pt x="1463" y="1513"/>
                  <a:pt x="1339" y="1240"/>
                  <a:pt x="1240" y="943"/>
                </a:cubicBezTo>
                <a:cubicBezTo>
                  <a:pt x="1141" y="670"/>
                  <a:pt x="1067" y="472"/>
                  <a:pt x="1067" y="348"/>
                </a:cubicBezTo>
                <a:cubicBezTo>
                  <a:pt x="1042" y="298"/>
                  <a:pt x="992" y="224"/>
                  <a:pt x="893" y="125"/>
                </a:cubicBezTo>
                <a:cubicBezTo>
                  <a:pt x="819" y="50"/>
                  <a:pt x="745" y="1"/>
                  <a:pt x="6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23"/>
          <p:cNvSpPr/>
          <p:nvPr/>
        </p:nvSpPr>
        <p:spPr>
          <a:xfrm>
            <a:off x="7135727" y="4587591"/>
            <a:ext cx="50600" cy="64246"/>
          </a:xfrm>
          <a:custGeom>
            <a:avLst/>
            <a:gdLst/>
            <a:ahLst/>
            <a:cxnLst/>
            <a:rect l="l" t="t" r="r" b="b"/>
            <a:pathLst>
              <a:path w="2530" h="3224" extrusionOk="0">
                <a:moveTo>
                  <a:pt x="1587" y="0"/>
                </a:moveTo>
                <a:cubicBezTo>
                  <a:pt x="967" y="0"/>
                  <a:pt x="645" y="50"/>
                  <a:pt x="571" y="174"/>
                </a:cubicBezTo>
                <a:cubicBezTo>
                  <a:pt x="571" y="199"/>
                  <a:pt x="571" y="248"/>
                  <a:pt x="571" y="273"/>
                </a:cubicBezTo>
                <a:cubicBezTo>
                  <a:pt x="571" y="521"/>
                  <a:pt x="521" y="794"/>
                  <a:pt x="422" y="1141"/>
                </a:cubicBezTo>
                <a:cubicBezTo>
                  <a:pt x="323" y="1488"/>
                  <a:pt x="248" y="1835"/>
                  <a:pt x="149" y="2132"/>
                </a:cubicBezTo>
                <a:cubicBezTo>
                  <a:pt x="50" y="2430"/>
                  <a:pt x="1" y="2653"/>
                  <a:pt x="1" y="2777"/>
                </a:cubicBezTo>
                <a:cubicBezTo>
                  <a:pt x="1" y="2901"/>
                  <a:pt x="50" y="3025"/>
                  <a:pt x="174" y="3099"/>
                </a:cubicBezTo>
                <a:cubicBezTo>
                  <a:pt x="273" y="3174"/>
                  <a:pt x="397" y="3223"/>
                  <a:pt x="546" y="3223"/>
                </a:cubicBezTo>
                <a:cubicBezTo>
                  <a:pt x="868" y="3223"/>
                  <a:pt x="1190" y="3174"/>
                  <a:pt x="1537" y="3050"/>
                </a:cubicBezTo>
                <a:cubicBezTo>
                  <a:pt x="1885" y="2926"/>
                  <a:pt x="2058" y="2802"/>
                  <a:pt x="2058" y="2703"/>
                </a:cubicBezTo>
                <a:cubicBezTo>
                  <a:pt x="2058" y="2628"/>
                  <a:pt x="2033" y="2603"/>
                  <a:pt x="1984" y="2603"/>
                </a:cubicBezTo>
                <a:cubicBezTo>
                  <a:pt x="1959" y="2603"/>
                  <a:pt x="1885" y="2628"/>
                  <a:pt x="1736" y="2653"/>
                </a:cubicBezTo>
                <a:cubicBezTo>
                  <a:pt x="1314" y="2777"/>
                  <a:pt x="918" y="2826"/>
                  <a:pt x="546" y="2826"/>
                </a:cubicBezTo>
                <a:cubicBezTo>
                  <a:pt x="521" y="2826"/>
                  <a:pt x="496" y="2826"/>
                  <a:pt x="472" y="2802"/>
                </a:cubicBezTo>
                <a:cubicBezTo>
                  <a:pt x="447" y="2777"/>
                  <a:pt x="422" y="2752"/>
                  <a:pt x="422" y="2703"/>
                </a:cubicBezTo>
                <a:cubicBezTo>
                  <a:pt x="422" y="2603"/>
                  <a:pt x="521" y="2281"/>
                  <a:pt x="695" y="1736"/>
                </a:cubicBezTo>
                <a:cubicBezTo>
                  <a:pt x="1017" y="1736"/>
                  <a:pt x="1314" y="1711"/>
                  <a:pt x="1562" y="1661"/>
                </a:cubicBezTo>
                <a:cubicBezTo>
                  <a:pt x="1810" y="1612"/>
                  <a:pt x="1959" y="1537"/>
                  <a:pt x="1959" y="1413"/>
                </a:cubicBezTo>
                <a:cubicBezTo>
                  <a:pt x="1959" y="1389"/>
                  <a:pt x="1909" y="1364"/>
                  <a:pt x="1810" y="1364"/>
                </a:cubicBezTo>
                <a:cubicBezTo>
                  <a:pt x="1711" y="1364"/>
                  <a:pt x="1587" y="1364"/>
                  <a:pt x="1414" y="1389"/>
                </a:cubicBezTo>
                <a:cubicBezTo>
                  <a:pt x="1215" y="1389"/>
                  <a:pt x="1091" y="1413"/>
                  <a:pt x="967" y="1413"/>
                </a:cubicBezTo>
                <a:cubicBezTo>
                  <a:pt x="868" y="1413"/>
                  <a:pt x="794" y="1413"/>
                  <a:pt x="794" y="1389"/>
                </a:cubicBezTo>
                <a:cubicBezTo>
                  <a:pt x="893" y="967"/>
                  <a:pt x="967" y="670"/>
                  <a:pt x="967" y="447"/>
                </a:cubicBezTo>
                <a:lnTo>
                  <a:pt x="967" y="422"/>
                </a:lnTo>
                <a:cubicBezTo>
                  <a:pt x="1240" y="372"/>
                  <a:pt x="1414" y="348"/>
                  <a:pt x="1488" y="348"/>
                </a:cubicBezTo>
                <a:cubicBezTo>
                  <a:pt x="1562" y="348"/>
                  <a:pt x="1711" y="323"/>
                  <a:pt x="1885" y="323"/>
                </a:cubicBezTo>
                <a:cubicBezTo>
                  <a:pt x="2058" y="298"/>
                  <a:pt x="2207" y="273"/>
                  <a:pt x="2331" y="248"/>
                </a:cubicBezTo>
                <a:cubicBezTo>
                  <a:pt x="2455" y="224"/>
                  <a:pt x="2529" y="199"/>
                  <a:pt x="2529" y="124"/>
                </a:cubicBezTo>
                <a:cubicBezTo>
                  <a:pt x="2529" y="25"/>
                  <a:pt x="2207" y="0"/>
                  <a:pt x="158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23"/>
          <p:cNvSpPr/>
          <p:nvPr/>
        </p:nvSpPr>
        <p:spPr>
          <a:xfrm>
            <a:off x="7189268" y="4586116"/>
            <a:ext cx="55060" cy="65721"/>
          </a:xfrm>
          <a:custGeom>
            <a:avLst/>
            <a:gdLst/>
            <a:ahLst/>
            <a:cxnLst/>
            <a:rect l="l" t="t" r="r" b="b"/>
            <a:pathLst>
              <a:path w="2753" h="3298" extrusionOk="0">
                <a:moveTo>
                  <a:pt x="2455" y="0"/>
                </a:moveTo>
                <a:cubicBezTo>
                  <a:pt x="2405" y="0"/>
                  <a:pt x="2381" y="74"/>
                  <a:pt x="2381" y="198"/>
                </a:cubicBezTo>
                <a:cubicBezTo>
                  <a:pt x="2381" y="223"/>
                  <a:pt x="2356" y="422"/>
                  <a:pt x="2331" y="769"/>
                </a:cubicBezTo>
                <a:cubicBezTo>
                  <a:pt x="2257" y="1487"/>
                  <a:pt x="2133" y="2132"/>
                  <a:pt x="1910" y="2677"/>
                </a:cubicBezTo>
                <a:cubicBezTo>
                  <a:pt x="1786" y="2380"/>
                  <a:pt x="1463" y="1587"/>
                  <a:pt x="968" y="298"/>
                </a:cubicBezTo>
                <a:cubicBezTo>
                  <a:pt x="943" y="223"/>
                  <a:pt x="893" y="149"/>
                  <a:pt x="844" y="99"/>
                </a:cubicBezTo>
                <a:cubicBezTo>
                  <a:pt x="769" y="50"/>
                  <a:pt x="720" y="25"/>
                  <a:pt x="695" y="25"/>
                </a:cubicBezTo>
                <a:cubicBezTo>
                  <a:pt x="645" y="25"/>
                  <a:pt x="621" y="74"/>
                  <a:pt x="621" y="174"/>
                </a:cubicBezTo>
                <a:cubicBezTo>
                  <a:pt x="621" y="372"/>
                  <a:pt x="497" y="868"/>
                  <a:pt x="298" y="1661"/>
                </a:cubicBezTo>
                <a:cubicBezTo>
                  <a:pt x="100" y="2454"/>
                  <a:pt x="1" y="2900"/>
                  <a:pt x="1" y="2975"/>
                </a:cubicBezTo>
                <a:cubicBezTo>
                  <a:pt x="1" y="3049"/>
                  <a:pt x="26" y="3124"/>
                  <a:pt x="100" y="3173"/>
                </a:cubicBezTo>
                <a:cubicBezTo>
                  <a:pt x="150" y="3248"/>
                  <a:pt x="199" y="3297"/>
                  <a:pt x="249" y="3297"/>
                </a:cubicBezTo>
                <a:cubicBezTo>
                  <a:pt x="273" y="3297"/>
                  <a:pt x="298" y="3223"/>
                  <a:pt x="323" y="3099"/>
                </a:cubicBezTo>
                <a:cubicBezTo>
                  <a:pt x="373" y="2975"/>
                  <a:pt x="447" y="2677"/>
                  <a:pt x="546" y="2231"/>
                </a:cubicBezTo>
                <a:cubicBezTo>
                  <a:pt x="670" y="1785"/>
                  <a:pt x="769" y="1364"/>
                  <a:pt x="868" y="1016"/>
                </a:cubicBezTo>
                <a:cubicBezTo>
                  <a:pt x="1315" y="2182"/>
                  <a:pt x="1587" y="2851"/>
                  <a:pt x="1686" y="3074"/>
                </a:cubicBezTo>
                <a:cubicBezTo>
                  <a:pt x="1711" y="3148"/>
                  <a:pt x="1761" y="3198"/>
                  <a:pt x="1810" y="3223"/>
                </a:cubicBezTo>
                <a:cubicBezTo>
                  <a:pt x="1860" y="3272"/>
                  <a:pt x="1910" y="3297"/>
                  <a:pt x="1959" y="3297"/>
                </a:cubicBezTo>
                <a:cubicBezTo>
                  <a:pt x="2058" y="3297"/>
                  <a:pt x="2182" y="3099"/>
                  <a:pt x="2331" y="2677"/>
                </a:cubicBezTo>
                <a:cubicBezTo>
                  <a:pt x="2455" y="2281"/>
                  <a:pt x="2554" y="1859"/>
                  <a:pt x="2628" y="1388"/>
                </a:cubicBezTo>
                <a:cubicBezTo>
                  <a:pt x="2728" y="917"/>
                  <a:pt x="2752" y="545"/>
                  <a:pt x="2752" y="298"/>
                </a:cubicBezTo>
                <a:cubicBezTo>
                  <a:pt x="2752" y="248"/>
                  <a:pt x="2728" y="174"/>
                  <a:pt x="2653" y="124"/>
                </a:cubicBezTo>
                <a:cubicBezTo>
                  <a:pt x="2579" y="50"/>
                  <a:pt x="2529" y="0"/>
                  <a:pt x="245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23"/>
          <p:cNvSpPr/>
          <p:nvPr/>
        </p:nvSpPr>
        <p:spPr>
          <a:xfrm>
            <a:off x="7253227" y="4587092"/>
            <a:ext cx="50600" cy="64246"/>
          </a:xfrm>
          <a:custGeom>
            <a:avLst/>
            <a:gdLst/>
            <a:ahLst/>
            <a:cxnLst/>
            <a:rect l="l" t="t" r="r" b="b"/>
            <a:pathLst>
              <a:path w="2530" h="3224" extrusionOk="0">
                <a:moveTo>
                  <a:pt x="1438" y="1"/>
                </a:moveTo>
                <a:cubicBezTo>
                  <a:pt x="843" y="1"/>
                  <a:pt x="447" y="1"/>
                  <a:pt x="273" y="25"/>
                </a:cubicBezTo>
                <a:cubicBezTo>
                  <a:pt x="100" y="25"/>
                  <a:pt x="1" y="75"/>
                  <a:pt x="1" y="125"/>
                </a:cubicBezTo>
                <a:cubicBezTo>
                  <a:pt x="1" y="199"/>
                  <a:pt x="25" y="249"/>
                  <a:pt x="75" y="323"/>
                </a:cubicBezTo>
                <a:cubicBezTo>
                  <a:pt x="125" y="373"/>
                  <a:pt x="174" y="422"/>
                  <a:pt x="224" y="422"/>
                </a:cubicBezTo>
                <a:lnTo>
                  <a:pt x="1017" y="373"/>
                </a:lnTo>
                <a:lnTo>
                  <a:pt x="1017" y="373"/>
                </a:lnTo>
                <a:cubicBezTo>
                  <a:pt x="992" y="670"/>
                  <a:pt x="893" y="1141"/>
                  <a:pt x="744" y="1810"/>
                </a:cubicBezTo>
                <a:cubicBezTo>
                  <a:pt x="571" y="2480"/>
                  <a:pt x="472" y="2851"/>
                  <a:pt x="472" y="2901"/>
                </a:cubicBezTo>
                <a:cubicBezTo>
                  <a:pt x="472" y="2975"/>
                  <a:pt x="521" y="3050"/>
                  <a:pt x="571" y="3124"/>
                </a:cubicBezTo>
                <a:cubicBezTo>
                  <a:pt x="620" y="3199"/>
                  <a:pt x="670" y="3223"/>
                  <a:pt x="720" y="3223"/>
                </a:cubicBezTo>
                <a:cubicBezTo>
                  <a:pt x="769" y="3223"/>
                  <a:pt x="794" y="3149"/>
                  <a:pt x="843" y="2975"/>
                </a:cubicBezTo>
                <a:cubicBezTo>
                  <a:pt x="868" y="2901"/>
                  <a:pt x="893" y="2752"/>
                  <a:pt x="943" y="2529"/>
                </a:cubicBezTo>
                <a:cubicBezTo>
                  <a:pt x="992" y="2331"/>
                  <a:pt x="1042" y="2182"/>
                  <a:pt x="1067" y="2083"/>
                </a:cubicBezTo>
                <a:cubicBezTo>
                  <a:pt x="1314" y="1116"/>
                  <a:pt x="1438" y="596"/>
                  <a:pt x="1438" y="472"/>
                </a:cubicBezTo>
                <a:cubicBezTo>
                  <a:pt x="1438" y="447"/>
                  <a:pt x="1414" y="397"/>
                  <a:pt x="1414" y="373"/>
                </a:cubicBezTo>
                <a:cubicBezTo>
                  <a:pt x="1587" y="373"/>
                  <a:pt x="1761" y="397"/>
                  <a:pt x="1934" y="397"/>
                </a:cubicBezTo>
                <a:cubicBezTo>
                  <a:pt x="2133" y="422"/>
                  <a:pt x="2257" y="422"/>
                  <a:pt x="2356" y="422"/>
                </a:cubicBezTo>
                <a:cubicBezTo>
                  <a:pt x="2480" y="422"/>
                  <a:pt x="2529" y="397"/>
                  <a:pt x="2529" y="323"/>
                </a:cubicBezTo>
                <a:cubicBezTo>
                  <a:pt x="2529" y="249"/>
                  <a:pt x="2405" y="174"/>
                  <a:pt x="2207" y="100"/>
                </a:cubicBezTo>
                <a:cubicBezTo>
                  <a:pt x="2009" y="25"/>
                  <a:pt x="1761" y="1"/>
                  <a:pt x="14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23"/>
          <p:cNvSpPr/>
          <p:nvPr/>
        </p:nvSpPr>
        <p:spPr>
          <a:xfrm>
            <a:off x="7297348" y="4586594"/>
            <a:ext cx="47120" cy="64744"/>
          </a:xfrm>
          <a:custGeom>
            <a:avLst/>
            <a:gdLst/>
            <a:ahLst/>
            <a:cxnLst/>
            <a:rect l="l" t="t" r="r" b="b"/>
            <a:pathLst>
              <a:path w="2356" h="3249" extrusionOk="0">
                <a:moveTo>
                  <a:pt x="2034" y="1"/>
                </a:moveTo>
                <a:cubicBezTo>
                  <a:pt x="1860" y="1"/>
                  <a:pt x="1637" y="50"/>
                  <a:pt x="1389" y="174"/>
                </a:cubicBezTo>
                <a:cubicBezTo>
                  <a:pt x="1116" y="274"/>
                  <a:pt x="943" y="398"/>
                  <a:pt x="819" y="546"/>
                </a:cubicBezTo>
                <a:cubicBezTo>
                  <a:pt x="794" y="571"/>
                  <a:pt x="745" y="645"/>
                  <a:pt x="720" y="720"/>
                </a:cubicBezTo>
                <a:cubicBezTo>
                  <a:pt x="695" y="819"/>
                  <a:pt x="670" y="893"/>
                  <a:pt x="670" y="968"/>
                </a:cubicBezTo>
                <a:cubicBezTo>
                  <a:pt x="670" y="1042"/>
                  <a:pt x="720" y="1166"/>
                  <a:pt x="844" y="1290"/>
                </a:cubicBezTo>
                <a:cubicBezTo>
                  <a:pt x="943" y="1414"/>
                  <a:pt x="1067" y="1538"/>
                  <a:pt x="1216" y="1662"/>
                </a:cubicBezTo>
                <a:cubicBezTo>
                  <a:pt x="1340" y="1786"/>
                  <a:pt x="1464" y="1910"/>
                  <a:pt x="1587" y="2034"/>
                </a:cubicBezTo>
                <a:cubicBezTo>
                  <a:pt x="1687" y="2158"/>
                  <a:pt x="1736" y="2257"/>
                  <a:pt x="1736" y="2356"/>
                </a:cubicBezTo>
                <a:cubicBezTo>
                  <a:pt x="1736" y="2480"/>
                  <a:pt x="1662" y="2604"/>
                  <a:pt x="1488" y="2703"/>
                </a:cubicBezTo>
                <a:cubicBezTo>
                  <a:pt x="1315" y="2827"/>
                  <a:pt x="1141" y="2876"/>
                  <a:pt x="918" y="2876"/>
                </a:cubicBezTo>
                <a:cubicBezTo>
                  <a:pt x="819" y="2876"/>
                  <a:pt x="695" y="2852"/>
                  <a:pt x="621" y="2802"/>
                </a:cubicBezTo>
                <a:cubicBezTo>
                  <a:pt x="522" y="2777"/>
                  <a:pt x="447" y="2703"/>
                  <a:pt x="398" y="2653"/>
                </a:cubicBezTo>
                <a:cubicBezTo>
                  <a:pt x="249" y="2505"/>
                  <a:pt x="150" y="2430"/>
                  <a:pt x="100" y="2430"/>
                </a:cubicBezTo>
                <a:cubicBezTo>
                  <a:pt x="51" y="2430"/>
                  <a:pt x="1" y="2480"/>
                  <a:pt x="1" y="2579"/>
                </a:cubicBezTo>
                <a:cubicBezTo>
                  <a:pt x="1" y="2728"/>
                  <a:pt x="100" y="2852"/>
                  <a:pt x="298" y="3025"/>
                </a:cubicBezTo>
                <a:cubicBezTo>
                  <a:pt x="497" y="3174"/>
                  <a:pt x="745" y="3248"/>
                  <a:pt x="1017" y="3248"/>
                </a:cubicBezTo>
                <a:cubicBezTo>
                  <a:pt x="1315" y="3248"/>
                  <a:pt x="1587" y="3149"/>
                  <a:pt x="1811" y="3000"/>
                </a:cubicBezTo>
                <a:cubicBezTo>
                  <a:pt x="2058" y="2827"/>
                  <a:pt x="2158" y="2604"/>
                  <a:pt x="2158" y="2356"/>
                </a:cubicBezTo>
                <a:cubicBezTo>
                  <a:pt x="2158" y="2207"/>
                  <a:pt x="2108" y="2083"/>
                  <a:pt x="1984" y="1910"/>
                </a:cubicBezTo>
                <a:cubicBezTo>
                  <a:pt x="1885" y="1761"/>
                  <a:pt x="1761" y="1612"/>
                  <a:pt x="1612" y="1488"/>
                </a:cubicBezTo>
                <a:cubicBezTo>
                  <a:pt x="1240" y="1191"/>
                  <a:pt x="1067" y="992"/>
                  <a:pt x="1067" y="918"/>
                </a:cubicBezTo>
                <a:cubicBezTo>
                  <a:pt x="1067" y="794"/>
                  <a:pt x="1240" y="670"/>
                  <a:pt x="1612" y="521"/>
                </a:cubicBezTo>
                <a:cubicBezTo>
                  <a:pt x="1711" y="497"/>
                  <a:pt x="1835" y="447"/>
                  <a:pt x="1959" y="422"/>
                </a:cubicBezTo>
                <a:cubicBezTo>
                  <a:pt x="2083" y="398"/>
                  <a:pt x="2182" y="373"/>
                  <a:pt x="2257" y="348"/>
                </a:cubicBezTo>
                <a:cubicBezTo>
                  <a:pt x="2306" y="323"/>
                  <a:pt x="2356" y="298"/>
                  <a:pt x="2356" y="274"/>
                </a:cubicBezTo>
                <a:cubicBezTo>
                  <a:pt x="2356" y="199"/>
                  <a:pt x="2306" y="150"/>
                  <a:pt x="2257" y="100"/>
                </a:cubicBezTo>
                <a:cubicBezTo>
                  <a:pt x="2182" y="26"/>
                  <a:pt x="2108" y="1"/>
                  <a:pt x="203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09" name="Google Shape;509;p23"/>
          <p:cNvCxnSpPr/>
          <p:nvPr/>
        </p:nvCxnSpPr>
        <p:spPr>
          <a:xfrm>
            <a:off x="4089088" y="3638367"/>
            <a:ext cx="0" cy="5112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Protein Digestion - Exopeptidases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15" name="Google Shape;515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792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 b="1">
                <a:solidFill>
                  <a:srgbClr val="CCCCCC"/>
                </a:solidFill>
              </a:rPr>
              <a:t>Exopeptidases </a:t>
            </a:r>
            <a:r>
              <a:rPr lang="en">
                <a:solidFill>
                  <a:srgbClr val="CCCCCC"/>
                </a:solidFill>
              </a:rPr>
              <a:t>hydrolyse peptide bonds at the </a:t>
            </a:r>
            <a:r>
              <a:rPr lang="en" b="1">
                <a:solidFill>
                  <a:srgbClr val="CCCCCC"/>
                </a:solidFill>
              </a:rPr>
              <a:t>ends </a:t>
            </a:r>
            <a:r>
              <a:rPr lang="en">
                <a:solidFill>
                  <a:srgbClr val="CCCCCC"/>
                </a:solidFill>
              </a:rPr>
              <a:t>of a protein.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They shorten the protein by </a:t>
            </a:r>
            <a:r>
              <a:rPr lang="en" b="1">
                <a:solidFill>
                  <a:srgbClr val="CCCCCC"/>
                </a:solidFill>
              </a:rPr>
              <a:t>1 amino </a:t>
            </a:r>
            <a:r>
              <a:rPr lang="en">
                <a:solidFill>
                  <a:srgbClr val="CCCCCC"/>
                </a:solidFill>
              </a:rPr>
              <a:t>acid each time.</a:t>
            </a:r>
            <a:endParaRPr>
              <a:solidFill>
                <a:srgbClr val="CCCCC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CCCCCC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CCCCCC"/>
              </a:solidFill>
            </a:endParaRPr>
          </a:p>
        </p:txBody>
      </p:sp>
      <p:sp>
        <p:nvSpPr>
          <p:cNvPr id="516" name="Google Shape;516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517" name="Google Shape;517;p24"/>
          <p:cNvSpPr/>
          <p:nvPr/>
        </p:nvSpPr>
        <p:spPr>
          <a:xfrm>
            <a:off x="1297925" y="2218722"/>
            <a:ext cx="930560" cy="598280"/>
          </a:xfrm>
          <a:custGeom>
            <a:avLst/>
            <a:gdLst/>
            <a:ahLst/>
            <a:cxnLst/>
            <a:rect l="l" t="t" r="r" b="b"/>
            <a:pathLst>
              <a:path w="40284" h="23848" extrusionOk="0">
                <a:moveTo>
                  <a:pt x="39986" y="298"/>
                </a:moveTo>
                <a:lnTo>
                  <a:pt x="39986" y="23550"/>
                </a:lnTo>
                <a:lnTo>
                  <a:pt x="322" y="23550"/>
                </a:lnTo>
                <a:lnTo>
                  <a:pt x="322" y="298"/>
                </a:lnTo>
                <a:close/>
                <a:moveTo>
                  <a:pt x="0" y="0"/>
                </a:moveTo>
                <a:lnTo>
                  <a:pt x="0" y="23848"/>
                </a:lnTo>
                <a:lnTo>
                  <a:pt x="40283" y="23848"/>
                </a:lnTo>
                <a:lnTo>
                  <a:pt x="40283" y="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24"/>
          <p:cNvSpPr/>
          <p:nvPr/>
        </p:nvSpPr>
        <p:spPr>
          <a:xfrm>
            <a:off x="2808550" y="2218722"/>
            <a:ext cx="930560" cy="598280"/>
          </a:xfrm>
          <a:custGeom>
            <a:avLst/>
            <a:gdLst/>
            <a:ahLst/>
            <a:cxnLst/>
            <a:rect l="l" t="t" r="r" b="b"/>
            <a:pathLst>
              <a:path w="40284" h="23848" extrusionOk="0">
                <a:moveTo>
                  <a:pt x="39961" y="298"/>
                </a:moveTo>
                <a:lnTo>
                  <a:pt x="39961" y="23550"/>
                </a:lnTo>
                <a:lnTo>
                  <a:pt x="298" y="23550"/>
                </a:lnTo>
                <a:lnTo>
                  <a:pt x="298" y="298"/>
                </a:lnTo>
                <a:close/>
                <a:moveTo>
                  <a:pt x="0" y="0"/>
                </a:moveTo>
                <a:lnTo>
                  <a:pt x="0" y="23848"/>
                </a:lnTo>
                <a:lnTo>
                  <a:pt x="40283" y="23848"/>
                </a:lnTo>
                <a:lnTo>
                  <a:pt x="40283" y="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24"/>
          <p:cNvSpPr/>
          <p:nvPr/>
        </p:nvSpPr>
        <p:spPr>
          <a:xfrm>
            <a:off x="2221579" y="2517797"/>
            <a:ext cx="590413" cy="25"/>
          </a:xfrm>
          <a:custGeom>
            <a:avLst/>
            <a:gdLst/>
            <a:ahLst/>
            <a:cxnLst/>
            <a:rect l="l" t="t" r="r" b="b"/>
            <a:pathLst>
              <a:path w="25559" h="1" fill="none" extrusionOk="0">
                <a:moveTo>
                  <a:pt x="1" y="0"/>
                </a:moveTo>
                <a:lnTo>
                  <a:pt x="25559" y="0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2478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24"/>
          <p:cNvSpPr/>
          <p:nvPr/>
        </p:nvSpPr>
        <p:spPr>
          <a:xfrm>
            <a:off x="4318597" y="2218722"/>
            <a:ext cx="930560" cy="598280"/>
          </a:xfrm>
          <a:custGeom>
            <a:avLst/>
            <a:gdLst/>
            <a:ahLst/>
            <a:cxnLst/>
            <a:rect l="l" t="t" r="r" b="b"/>
            <a:pathLst>
              <a:path w="40284" h="23848" extrusionOk="0">
                <a:moveTo>
                  <a:pt x="39986" y="298"/>
                </a:moveTo>
                <a:lnTo>
                  <a:pt x="39986" y="23550"/>
                </a:lnTo>
                <a:lnTo>
                  <a:pt x="323" y="23550"/>
                </a:lnTo>
                <a:lnTo>
                  <a:pt x="323" y="298"/>
                </a:lnTo>
                <a:close/>
                <a:moveTo>
                  <a:pt x="0" y="0"/>
                </a:moveTo>
                <a:lnTo>
                  <a:pt x="0" y="23848"/>
                </a:lnTo>
                <a:lnTo>
                  <a:pt x="40283" y="23848"/>
                </a:lnTo>
                <a:lnTo>
                  <a:pt x="40283" y="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24"/>
          <p:cNvSpPr/>
          <p:nvPr/>
        </p:nvSpPr>
        <p:spPr>
          <a:xfrm>
            <a:off x="5829221" y="2218722"/>
            <a:ext cx="930560" cy="598280"/>
          </a:xfrm>
          <a:custGeom>
            <a:avLst/>
            <a:gdLst/>
            <a:ahLst/>
            <a:cxnLst/>
            <a:rect l="l" t="t" r="r" b="b"/>
            <a:pathLst>
              <a:path w="40284" h="23848" extrusionOk="0">
                <a:moveTo>
                  <a:pt x="39961" y="298"/>
                </a:moveTo>
                <a:lnTo>
                  <a:pt x="39961" y="23550"/>
                </a:lnTo>
                <a:lnTo>
                  <a:pt x="298" y="23550"/>
                </a:lnTo>
                <a:lnTo>
                  <a:pt x="298" y="298"/>
                </a:lnTo>
                <a:close/>
                <a:moveTo>
                  <a:pt x="0" y="0"/>
                </a:moveTo>
                <a:lnTo>
                  <a:pt x="0" y="23848"/>
                </a:lnTo>
                <a:lnTo>
                  <a:pt x="40283" y="23848"/>
                </a:lnTo>
                <a:lnTo>
                  <a:pt x="40283" y="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24"/>
          <p:cNvSpPr/>
          <p:nvPr/>
        </p:nvSpPr>
        <p:spPr>
          <a:xfrm>
            <a:off x="5249134" y="2517797"/>
            <a:ext cx="580110" cy="25"/>
          </a:xfrm>
          <a:custGeom>
            <a:avLst/>
            <a:gdLst/>
            <a:ahLst/>
            <a:cxnLst/>
            <a:rect l="l" t="t" r="r" b="b"/>
            <a:pathLst>
              <a:path w="25113" h="1" fill="none" extrusionOk="0">
                <a:moveTo>
                  <a:pt x="0" y="0"/>
                </a:moveTo>
                <a:lnTo>
                  <a:pt x="25112" y="0"/>
                </a:lnTo>
              </a:path>
            </a:pathLst>
          </a:custGeom>
          <a:noFill/>
          <a:ln w="19050" cap="flat" cmpd="sng">
            <a:solidFill>
              <a:srgbClr val="ED1C24"/>
            </a:solidFill>
            <a:prstDash val="solid"/>
            <a:miter lim="2478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24"/>
          <p:cNvSpPr/>
          <p:nvPr/>
        </p:nvSpPr>
        <p:spPr>
          <a:xfrm>
            <a:off x="3739087" y="2517797"/>
            <a:ext cx="579533" cy="25"/>
          </a:xfrm>
          <a:custGeom>
            <a:avLst/>
            <a:gdLst/>
            <a:ahLst/>
            <a:cxnLst/>
            <a:rect l="l" t="t" r="r" b="b"/>
            <a:pathLst>
              <a:path w="25088" h="1" fill="none" extrusionOk="0">
                <a:moveTo>
                  <a:pt x="0" y="0"/>
                </a:moveTo>
                <a:lnTo>
                  <a:pt x="25087" y="0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2478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24"/>
          <p:cNvSpPr/>
          <p:nvPr/>
        </p:nvSpPr>
        <p:spPr>
          <a:xfrm>
            <a:off x="1607142" y="2407112"/>
            <a:ext cx="56133" cy="83365"/>
          </a:xfrm>
          <a:custGeom>
            <a:avLst/>
            <a:gdLst/>
            <a:ahLst/>
            <a:cxnLst/>
            <a:rect l="l" t="t" r="r" b="b"/>
            <a:pathLst>
              <a:path w="2430" h="3323" extrusionOk="0">
                <a:moveTo>
                  <a:pt x="1438" y="472"/>
                </a:moveTo>
                <a:cubicBezTo>
                  <a:pt x="1488" y="719"/>
                  <a:pt x="1537" y="1116"/>
                  <a:pt x="1587" y="1661"/>
                </a:cubicBezTo>
                <a:cubicBezTo>
                  <a:pt x="1339" y="1686"/>
                  <a:pt x="1116" y="1736"/>
                  <a:pt x="893" y="1810"/>
                </a:cubicBezTo>
                <a:cubicBezTo>
                  <a:pt x="1116" y="1215"/>
                  <a:pt x="1289" y="769"/>
                  <a:pt x="1438" y="472"/>
                </a:cubicBezTo>
                <a:close/>
                <a:moveTo>
                  <a:pt x="1537" y="1"/>
                </a:moveTo>
                <a:cubicBezTo>
                  <a:pt x="1463" y="1"/>
                  <a:pt x="1364" y="25"/>
                  <a:pt x="1289" y="100"/>
                </a:cubicBezTo>
                <a:cubicBezTo>
                  <a:pt x="1215" y="149"/>
                  <a:pt x="1141" y="224"/>
                  <a:pt x="1116" y="323"/>
                </a:cubicBezTo>
                <a:cubicBezTo>
                  <a:pt x="1066" y="397"/>
                  <a:pt x="992" y="596"/>
                  <a:pt x="868" y="893"/>
                </a:cubicBezTo>
                <a:cubicBezTo>
                  <a:pt x="744" y="1215"/>
                  <a:pt x="645" y="1438"/>
                  <a:pt x="571" y="1612"/>
                </a:cubicBezTo>
                <a:cubicBezTo>
                  <a:pt x="546" y="1711"/>
                  <a:pt x="496" y="1810"/>
                  <a:pt x="447" y="1934"/>
                </a:cubicBezTo>
                <a:cubicBezTo>
                  <a:pt x="149" y="2033"/>
                  <a:pt x="0" y="2108"/>
                  <a:pt x="0" y="2157"/>
                </a:cubicBezTo>
                <a:cubicBezTo>
                  <a:pt x="0" y="2232"/>
                  <a:pt x="25" y="2281"/>
                  <a:pt x="50" y="2306"/>
                </a:cubicBezTo>
                <a:cubicBezTo>
                  <a:pt x="100" y="2356"/>
                  <a:pt x="174" y="2380"/>
                  <a:pt x="224" y="2380"/>
                </a:cubicBezTo>
                <a:lnTo>
                  <a:pt x="273" y="2380"/>
                </a:lnTo>
                <a:cubicBezTo>
                  <a:pt x="75" y="2777"/>
                  <a:pt x="0" y="3000"/>
                  <a:pt x="0" y="3025"/>
                </a:cubicBezTo>
                <a:cubicBezTo>
                  <a:pt x="0" y="3099"/>
                  <a:pt x="25" y="3174"/>
                  <a:pt x="75" y="3223"/>
                </a:cubicBezTo>
                <a:cubicBezTo>
                  <a:pt x="149" y="3298"/>
                  <a:pt x="199" y="3322"/>
                  <a:pt x="248" y="3322"/>
                </a:cubicBezTo>
                <a:cubicBezTo>
                  <a:pt x="298" y="3322"/>
                  <a:pt x="447" y="2975"/>
                  <a:pt x="719" y="2256"/>
                </a:cubicBezTo>
                <a:cubicBezTo>
                  <a:pt x="967" y="2182"/>
                  <a:pt x="1141" y="2132"/>
                  <a:pt x="1240" y="2108"/>
                </a:cubicBezTo>
                <a:cubicBezTo>
                  <a:pt x="1364" y="2083"/>
                  <a:pt x="1488" y="2058"/>
                  <a:pt x="1637" y="2009"/>
                </a:cubicBezTo>
                <a:cubicBezTo>
                  <a:pt x="1661" y="2306"/>
                  <a:pt x="1686" y="2579"/>
                  <a:pt x="1686" y="2876"/>
                </a:cubicBezTo>
                <a:cubicBezTo>
                  <a:pt x="1711" y="3050"/>
                  <a:pt x="1736" y="3149"/>
                  <a:pt x="1760" y="3223"/>
                </a:cubicBezTo>
                <a:cubicBezTo>
                  <a:pt x="1810" y="3298"/>
                  <a:pt x="1835" y="3322"/>
                  <a:pt x="1909" y="3322"/>
                </a:cubicBezTo>
                <a:cubicBezTo>
                  <a:pt x="1984" y="3322"/>
                  <a:pt x="2033" y="3124"/>
                  <a:pt x="2058" y="2727"/>
                </a:cubicBezTo>
                <a:cubicBezTo>
                  <a:pt x="2058" y="2504"/>
                  <a:pt x="2033" y="2232"/>
                  <a:pt x="2008" y="1909"/>
                </a:cubicBezTo>
                <a:cubicBezTo>
                  <a:pt x="2281" y="1835"/>
                  <a:pt x="2430" y="1761"/>
                  <a:pt x="2430" y="1711"/>
                </a:cubicBezTo>
                <a:cubicBezTo>
                  <a:pt x="2430" y="1637"/>
                  <a:pt x="2355" y="1587"/>
                  <a:pt x="2207" y="1587"/>
                </a:cubicBezTo>
                <a:cubicBezTo>
                  <a:pt x="2132" y="1587"/>
                  <a:pt x="2058" y="1587"/>
                  <a:pt x="1984" y="1612"/>
                </a:cubicBezTo>
                <a:cubicBezTo>
                  <a:pt x="1934" y="1141"/>
                  <a:pt x="1860" y="769"/>
                  <a:pt x="1785" y="472"/>
                </a:cubicBezTo>
                <a:cubicBezTo>
                  <a:pt x="1711" y="149"/>
                  <a:pt x="1637" y="1"/>
                  <a:pt x="153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24"/>
          <p:cNvSpPr/>
          <p:nvPr/>
        </p:nvSpPr>
        <p:spPr>
          <a:xfrm>
            <a:off x="1673554" y="2408365"/>
            <a:ext cx="78494" cy="81483"/>
          </a:xfrm>
          <a:custGeom>
            <a:avLst/>
            <a:gdLst/>
            <a:ahLst/>
            <a:cxnLst/>
            <a:rect l="l" t="t" r="r" b="b"/>
            <a:pathLst>
              <a:path w="3398" h="3248" extrusionOk="0">
                <a:moveTo>
                  <a:pt x="695" y="0"/>
                </a:moveTo>
                <a:cubicBezTo>
                  <a:pt x="670" y="0"/>
                  <a:pt x="646" y="25"/>
                  <a:pt x="621" y="50"/>
                </a:cubicBezTo>
                <a:cubicBezTo>
                  <a:pt x="621" y="50"/>
                  <a:pt x="596" y="99"/>
                  <a:pt x="596" y="149"/>
                </a:cubicBezTo>
                <a:cubicBezTo>
                  <a:pt x="596" y="347"/>
                  <a:pt x="497" y="843"/>
                  <a:pt x="298" y="1611"/>
                </a:cubicBezTo>
                <a:cubicBezTo>
                  <a:pt x="100" y="2405"/>
                  <a:pt x="1" y="2826"/>
                  <a:pt x="1" y="2901"/>
                </a:cubicBezTo>
                <a:cubicBezTo>
                  <a:pt x="1" y="2975"/>
                  <a:pt x="26" y="3049"/>
                  <a:pt x="100" y="3124"/>
                </a:cubicBezTo>
                <a:cubicBezTo>
                  <a:pt x="150" y="3223"/>
                  <a:pt x="199" y="3248"/>
                  <a:pt x="224" y="3248"/>
                </a:cubicBezTo>
                <a:cubicBezTo>
                  <a:pt x="249" y="3248"/>
                  <a:pt x="249" y="3223"/>
                  <a:pt x="274" y="3173"/>
                </a:cubicBezTo>
                <a:cubicBezTo>
                  <a:pt x="298" y="3148"/>
                  <a:pt x="298" y="3124"/>
                  <a:pt x="323" y="3074"/>
                </a:cubicBezTo>
                <a:cubicBezTo>
                  <a:pt x="323" y="3049"/>
                  <a:pt x="348" y="3024"/>
                  <a:pt x="348" y="2975"/>
                </a:cubicBezTo>
                <a:cubicBezTo>
                  <a:pt x="373" y="2901"/>
                  <a:pt x="398" y="2851"/>
                  <a:pt x="398" y="2826"/>
                </a:cubicBezTo>
                <a:cubicBezTo>
                  <a:pt x="422" y="2777"/>
                  <a:pt x="422" y="2727"/>
                  <a:pt x="447" y="2653"/>
                </a:cubicBezTo>
                <a:cubicBezTo>
                  <a:pt x="472" y="2578"/>
                  <a:pt x="497" y="2529"/>
                  <a:pt x="497" y="2479"/>
                </a:cubicBezTo>
                <a:cubicBezTo>
                  <a:pt x="522" y="2430"/>
                  <a:pt x="522" y="2380"/>
                  <a:pt x="546" y="2306"/>
                </a:cubicBezTo>
                <a:cubicBezTo>
                  <a:pt x="571" y="2206"/>
                  <a:pt x="621" y="2058"/>
                  <a:pt x="670" y="1835"/>
                </a:cubicBezTo>
                <a:cubicBezTo>
                  <a:pt x="745" y="1611"/>
                  <a:pt x="794" y="1314"/>
                  <a:pt x="844" y="992"/>
                </a:cubicBezTo>
                <a:cubicBezTo>
                  <a:pt x="1042" y="1587"/>
                  <a:pt x="1191" y="1983"/>
                  <a:pt x="1315" y="2132"/>
                </a:cubicBezTo>
                <a:cubicBezTo>
                  <a:pt x="1389" y="2231"/>
                  <a:pt x="1464" y="2281"/>
                  <a:pt x="1538" y="2281"/>
                </a:cubicBezTo>
                <a:cubicBezTo>
                  <a:pt x="1637" y="2281"/>
                  <a:pt x="1736" y="2206"/>
                  <a:pt x="1860" y="2082"/>
                </a:cubicBezTo>
                <a:cubicBezTo>
                  <a:pt x="2009" y="1934"/>
                  <a:pt x="2356" y="1512"/>
                  <a:pt x="2926" y="793"/>
                </a:cubicBezTo>
                <a:lnTo>
                  <a:pt x="2926" y="793"/>
                </a:lnTo>
                <a:cubicBezTo>
                  <a:pt x="2802" y="1140"/>
                  <a:pt x="2678" y="1537"/>
                  <a:pt x="2579" y="1983"/>
                </a:cubicBezTo>
                <a:cubicBezTo>
                  <a:pt x="2455" y="2430"/>
                  <a:pt x="2406" y="2727"/>
                  <a:pt x="2406" y="2851"/>
                </a:cubicBezTo>
                <a:cubicBezTo>
                  <a:pt x="2406" y="2975"/>
                  <a:pt x="2430" y="3074"/>
                  <a:pt x="2480" y="3148"/>
                </a:cubicBezTo>
                <a:cubicBezTo>
                  <a:pt x="2505" y="3223"/>
                  <a:pt x="2554" y="3248"/>
                  <a:pt x="2604" y="3248"/>
                </a:cubicBezTo>
                <a:cubicBezTo>
                  <a:pt x="2629" y="3248"/>
                  <a:pt x="2678" y="3173"/>
                  <a:pt x="2728" y="2975"/>
                </a:cubicBezTo>
                <a:cubicBezTo>
                  <a:pt x="2753" y="2876"/>
                  <a:pt x="2777" y="2801"/>
                  <a:pt x="2802" y="2702"/>
                </a:cubicBezTo>
                <a:cubicBezTo>
                  <a:pt x="2827" y="2603"/>
                  <a:pt x="2852" y="2479"/>
                  <a:pt x="2901" y="2330"/>
                </a:cubicBezTo>
                <a:cubicBezTo>
                  <a:pt x="2926" y="2157"/>
                  <a:pt x="2951" y="2033"/>
                  <a:pt x="3001" y="1934"/>
                </a:cubicBezTo>
                <a:cubicBezTo>
                  <a:pt x="3025" y="1835"/>
                  <a:pt x="3050" y="1686"/>
                  <a:pt x="3100" y="1488"/>
                </a:cubicBezTo>
                <a:cubicBezTo>
                  <a:pt x="3174" y="1314"/>
                  <a:pt x="3199" y="1190"/>
                  <a:pt x="3224" y="1116"/>
                </a:cubicBezTo>
                <a:cubicBezTo>
                  <a:pt x="3248" y="1017"/>
                  <a:pt x="3273" y="917"/>
                  <a:pt x="3298" y="793"/>
                </a:cubicBezTo>
                <a:cubicBezTo>
                  <a:pt x="3323" y="694"/>
                  <a:pt x="3348" y="595"/>
                  <a:pt x="3372" y="521"/>
                </a:cubicBezTo>
                <a:cubicBezTo>
                  <a:pt x="3372" y="446"/>
                  <a:pt x="3397" y="372"/>
                  <a:pt x="3397" y="322"/>
                </a:cubicBezTo>
                <a:cubicBezTo>
                  <a:pt x="3397" y="273"/>
                  <a:pt x="3348" y="223"/>
                  <a:pt x="3298" y="149"/>
                </a:cubicBezTo>
                <a:cubicBezTo>
                  <a:pt x="3224" y="99"/>
                  <a:pt x="3174" y="50"/>
                  <a:pt x="3124" y="50"/>
                </a:cubicBezTo>
                <a:cubicBezTo>
                  <a:pt x="3050" y="50"/>
                  <a:pt x="2976" y="124"/>
                  <a:pt x="2852" y="273"/>
                </a:cubicBezTo>
                <a:cubicBezTo>
                  <a:pt x="2703" y="422"/>
                  <a:pt x="2530" y="645"/>
                  <a:pt x="2257" y="992"/>
                </a:cubicBezTo>
                <a:cubicBezTo>
                  <a:pt x="1984" y="1339"/>
                  <a:pt x="1786" y="1611"/>
                  <a:pt x="1612" y="1810"/>
                </a:cubicBezTo>
                <a:cubicBezTo>
                  <a:pt x="1464" y="1512"/>
                  <a:pt x="1340" y="1240"/>
                  <a:pt x="1240" y="942"/>
                </a:cubicBezTo>
                <a:cubicBezTo>
                  <a:pt x="1141" y="669"/>
                  <a:pt x="1067" y="471"/>
                  <a:pt x="1067" y="347"/>
                </a:cubicBezTo>
                <a:cubicBezTo>
                  <a:pt x="1067" y="298"/>
                  <a:pt x="993" y="223"/>
                  <a:pt x="918" y="124"/>
                </a:cubicBezTo>
                <a:cubicBezTo>
                  <a:pt x="819" y="50"/>
                  <a:pt x="745" y="0"/>
                  <a:pt x="6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24"/>
          <p:cNvSpPr/>
          <p:nvPr/>
        </p:nvSpPr>
        <p:spPr>
          <a:xfrm>
            <a:off x="1759463" y="2408365"/>
            <a:ext cx="22361" cy="81483"/>
          </a:xfrm>
          <a:custGeom>
            <a:avLst/>
            <a:gdLst/>
            <a:ahLst/>
            <a:cxnLst/>
            <a:rect l="l" t="t" r="r" b="b"/>
            <a:pathLst>
              <a:path w="968" h="3248" extrusionOk="0">
                <a:moveTo>
                  <a:pt x="670" y="0"/>
                </a:moveTo>
                <a:cubicBezTo>
                  <a:pt x="620" y="0"/>
                  <a:pt x="595" y="25"/>
                  <a:pt x="595" y="50"/>
                </a:cubicBezTo>
                <a:cubicBezTo>
                  <a:pt x="571" y="50"/>
                  <a:pt x="571" y="99"/>
                  <a:pt x="571" y="149"/>
                </a:cubicBezTo>
                <a:cubicBezTo>
                  <a:pt x="571" y="347"/>
                  <a:pt x="471" y="843"/>
                  <a:pt x="273" y="1636"/>
                </a:cubicBezTo>
                <a:cubicBezTo>
                  <a:pt x="100" y="2454"/>
                  <a:pt x="0" y="2876"/>
                  <a:pt x="0" y="2950"/>
                </a:cubicBezTo>
                <a:cubicBezTo>
                  <a:pt x="0" y="3000"/>
                  <a:pt x="50" y="3074"/>
                  <a:pt x="100" y="3148"/>
                </a:cubicBezTo>
                <a:cubicBezTo>
                  <a:pt x="149" y="3223"/>
                  <a:pt x="199" y="3248"/>
                  <a:pt x="248" y="3248"/>
                </a:cubicBezTo>
                <a:cubicBezTo>
                  <a:pt x="273" y="3248"/>
                  <a:pt x="323" y="3173"/>
                  <a:pt x="372" y="2975"/>
                </a:cubicBezTo>
                <a:cubicBezTo>
                  <a:pt x="397" y="2876"/>
                  <a:pt x="422" y="2801"/>
                  <a:pt x="447" y="2702"/>
                </a:cubicBezTo>
                <a:cubicBezTo>
                  <a:pt x="471" y="2628"/>
                  <a:pt x="496" y="2504"/>
                  <a:pt x="546" y="2355"/>
                </a:cubicBezTo>
                <a:cubicBezTo>
                  <a:pt x="571" y="2182"/>
                  <a:pt x="595" y="2082"/>
                  <a:pt x="620" y="1983"/>
                </a:cubicBezTo>
                <a:cubicBezTo>
                  <a:pt x="843" y="1091"/>
                  <a:pt x="967" y="570"/>
                  <a:pt x="967" y="471"/>
                </a:cubicBezTo>
                <a:cubicBezTo>
                  <a:pt x="967" y="347"/>
                  <a:pt x="918" y="248"/>
                  <a:pt x="843" y="149"/>
                </a:cubicBezTo>
                <a:cubicBezTo>
                  <a:pt x="769" y="50"/>
                  <a:pt x="719" y="0"/>
                  <a:pt x="6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24"/>
          <p:cNvSpPr/>
          <p:nvPr/>
        </p:nvSpPr>
        <p:spPr>
          <a:xfrm>
            <a:off x="1791526" y="2407738"/>
            <a:ext cx="63594" cy="82738"/>
          </a:xfrm>
          <a:custGeom>
            <a:avLst/>
            <a:gdLst/>
            <a:ahLst/>
            <a:cxnLst/>
            <a:rect l="l" t="t" r="r" b="b"/>
            <a:pathLst>
              <a:path w="2753" h="3298" extrusionOk="0">
                <a:moveTo>
                  <a:pt x="2455" y="0"/>
                </a:moveTo>
                <a:cubicBezTo>
                  <a:pt x="2405" y="0"/>
                  <a:pt x="2356" y="75"/>
                  <a:pt x="2356" y="199"/>
                </a:cubicBezTo>
                <a:cubicBezTo>
                  <a:pt x="2356" y="248"/>
                  <a:pt x="2356" y="422"/>
                  <a:pt x="2306" y="769"/>
                </a:cubicBezTo>
                <a:cubicBezTo>
                  <a:pt x="2257" y="1513"/>
                  <a:pt x="2108" y="2132"/>
                  <a:pt x="1909" y="2678"/>
                </a:cubicBezTo>
                <a:cubicBezTo>
                  <a:pt x="1786" y="2380"/>
                  <a:pt x="1463" y="1587"/>
                  <a:pt x="967" y="298"/>
                </a:cubicBezTo>
                <a:cubicBezTo>
                  <a:pt x="943" y="223"/>
                  <a:pt x="893" y="174"/>
                  <a:pt x="819" y="100"/>
                </a:cubicBezTo>
                <a:cubicBezTo>
                  <a:pt x="769" y="50"/>
                  <a:pt x="720" y="25"/>
                  <a:pt x="695" y="25"/>
                </a:cubicBezTo>
                <a:cubicBezTo>
                  <a:pt x="645" y="25"/>
                  <a:pt x="596" y="75"/>
                  <a:pt x="596" y="174"/>
                </a:cubicBezTo>
                <a:cubicBezTo>
                  <a:pt x="596" y="372"/>
                  <a:pt x="496" y="868"/>
                  <a:pt x="298" y="1661"/>
                </a:cubicBezTo>
                <a:cubicBezTo>
                  <a:pt x="100" y="2455"/>
                  <a:pt x="1" y="2901"/>
                  <a:pt x="1" y="2975"/>
                </a:cubicBezTo>
                <a:cubicBezTo>
                  <a:pt x="1" y="3049"/>
                  <a:pt x="25" y="3124"/>
                  <a:pt x="75" y="3198"/>
                </a:cubicBezTo>
                <a:cubicBezTo>
                  <a:pt x="125" y="3248"/>
                  <a:pt x="174" y="3297"/>
                  <a:pt x="224" y="3297"/>
                </a:cubicBezTo>
                <a:cubicBezTo>
                  <a:pt x="249" y="3297"/>
                  <a:pt x="298" y="3223"/>
                  <a:pt x="323" y="3099"/>
                </a:cubicBezTo>
                <a:cubicBezTo>
                  <a:pt x="373" y="2975"/>
                  <a:pt x="447" y="2702"/>
                  <a:pt x="546" y="2231"/>
                </a:cubicBezTo>
                <a:cubicBezTo>
                  <a:pt x="670" y="1785"/>
                  <a:pt x="769" y="1389"/>
                  <a:pt x="868" y="1017"/>
                </a:cubicBezTo>
                <a:cubicBezTo>
                  <a:pt x="1315" y="2182"/>
                  <a:pt x="1587" y="2876"/>
                  <a:pt x="1686" y="3074"/>
                </a:cubicBezTo>
                <a:cubicBezTo>
                  <a:pt x="1711" y="3149"/>
                  <a:pt x="1736" y="3198"/>
                  <a:pt x="1786" y="3223"/>
                </a:cubicBezTo>
                <a:cubicBezTo>
                  <a:pt x="1860" y="3273"/>
                  <a:pt x="1885" y="3297"/>
                  <a:pt x="1934" y="3297"/>
                </a:cubicBezTo>
                <a:cubicBezTo>
                  <a:pt x="2058" y="3297"/>
                  <a:pt x="2182" y="3099"/>
                  <a:pt x="2306" y="2702"/>
                </a:cubicBezTo>
                <a:cubicBezTo>
                  <a:pt x="2430" y="2281"/>
                  <a:pt x="2554" y="1860"/>
                  <a:pt x="2628" y="1389"/>
                </a:cubicBezTo>
                <a:cubicBezTo>
                  <a:pt x="2703" y="918"/>
                  <a:pt x="2752" y="571"/>
                  <a:pt x="2752" y="298"/>
                </a:cubicBezTo>
                <a:cubicBezTo>
                  <a:pt x="2752" y="248"/>
                  <a:pt x="2703" y="199"/>
                  <a:pt x="2653" y="124"/>
                </a:cubicBezTo>
                <a:cubicBezTo>
                  <a:pt x="2579" y="50"/>
                  <a:pt x="2504" y="0"/>
                  <a:pt x="245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24"/>
          <p:cNvSpPr/>
          <p:nvPr/>
        </p:nvSpPr>
        <p:spPr>
          <a:xfrm>
            <a:off x="1864245" y="2408365"/>
            <a:ext cx="57865" cy="82110"/>
          </a:xfrm>
          <a:custGeom>
            <a:avLst/>
            <a:gdLst/>
            <a:ahLst/>
            <a:cxnLst/>
            <a:rect l="l" t="t" r="r" b="b"/>
            <a:pathLst>
              <a:path w="2505" h="3273" extrusionOk="0">
                <a:moveTo>
                  <a:pt x="1612" y="372"/>
                </a:moveTo>
                <a:cubicBezTo>
                  <a:pt x="1736" y="372"/>
                  <a:pt x="1835" y="446"/>
                  <a:pt x="1935" y="595"/>
                </a:cubicBezTo>
                <a:cubicBezTo>
                  <a:pt x="2034" y="744"/>
                  <a:pt x="2058" y="942"/>
                  <a:pt x="2058" y="1190"/>
                </a:cubicBezTo>
                <a:cubicBezTo>
                  <a:pt x="2058" y="1438"/>
                  <a:pt x="2009" y="1686"/>
                  <a:pt x="1860" y="1959"/>
                </a:cubicBezTo>
                <a:cubicBezTo>
                  <a:pt x="1711" y="2206"/>
                  <a:pt x="1538" y="2430"/>
                  <a:pt x="1315" y="2628"/>
                </a:cubicBezTo>
                <a:cubicBezTo>
                  <a:pt x="1116" y="2801"/>
                  <a:pt x="943" y="2901"/>
                  <a:pt x="794" y="2901"/>
                </a:cubicBezTo>
                <a:cubicBezTo>
                  <a:pt x="695" y="2901"/>
                  <a:pt x="596" y="2851"/>
                  <a:pt x="522" y="2752"/>
                </a:cubicBezTo>
                <a:cubicBezTo>
                  <a:pt x="447" y="2628"/>
                  <a:pt x="422" y="2504"/>
                  <a:pt x="422" y="2330"/>
                </a:cubicBezTo>
                <a:cubicBezTo>
                  <a:pt x="422" y="2033"/>
                  <a:pt x="497" y="1735"/>
                  <a:pt x="645" y="1438"/>
                </a:cubicBezTo>
                <a:cubicBezTo>
                  <a:pt x="794" y="1116"/>
                  <a:pt x="968" y="868"/>
                  <a:pt x="1141" y="669"/>
                </a:cubicBezTo>
                <a:cubicBezTo>
                  <a:pt x="1340" y="471"/>
                  <a:pt x="1488" y="372"/>
                  <a:pt x="1612" y="372"/>
                </a:cubicBezTo>
                <a:close/>
                <a:moveTo>
                  <a:pt x="1587" y="0"/>
                </a:moveTo>
                <a:cubicBezTo>
                  <a:pt x="1414" y="0"/>
                  <a:pt x="1240" y="50"/>
                  <a:pt x="1067" y="198"/>
                </a:cubicBezTo>
                <a:cubicBezTo>
                  <a:pt x="869" y="322"/>
                  <a:pt x="695" y="521"/>
                  <a:pt x="546" y="719"/>
                </a:cubicBezTo>
                <a:cubicBezTo>
                  <a:pt x="398" y="942"/>
                  <a:pt x="249" y="1190"/>
                  <a:pt x="150" y="1488"/>
                </a:cubicBezTo>
                <a:cubicBezTo>
                  <a:pt x="51" y="1785"/>
                  <a:pt x="1" y="2058"/>
                  <a:pt x="1" y="2355"/>
                </a:cubicBezTo>
                <a:cubicBezTo>
                  <a:pt x="1" y="2553"/>
                  <a:pt x="75" y="2752"/>
                  <a:pt x="224" y="2975"/>
                </a:cubicBezTo>
                <a:cubicBezTo>
                  <a:pt x="373" y="3173"/>
                  <a:pt x="571" y="3272"/>
                  <a:pt x="769" y="3272"/>
                </a:cubicBezTo>
                <a:cubicBezTo>
                  <a:pt x="1042" y="3272"/>
                  <a:pt x="1315" y="3148"/>
                  <a:pt x="1587" y="2925"/>
                </a:cubicBezTo>
                <a:cubicBezTo>
                  <a:pt x="1860" y="2677"/>
                  <a:pt x="2083" y="2405"/>
                  <a:pt x="2257" y="2082"/>
                </a:cubicBezTo>
                <a:cubicBezTo>
                  <a:pt x="2406" y="1760"/>
                  <a:pt x="2505" y="1438"/>
                  <a:pt x="2505" y="1140"/>
                </a:cubicBezTo>
                <a:cubicBezTo>
                  <a:pt x="2505" y="843"/>
                  <a:pt x="2406" y="570"/>
                  <a:pt x="2232" y="347"/>
                </a:cubicBezTo>
                <a:cubicBezTo>
                  <a:pt x="2058" y="99"/>
                  <a:pt x="1835" y="0"/>
                  <a:pt x="158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24"/>
          <p:cNvSpPr/>
          <p:nvPr/>
        </p:nvSpPr>
        <p:spPr>
          <a:xfrm>
            <a:off x="1651794" y="2547018"/>
            <a:ext cx="56156" cy="83365"/>
          </a:xfrm>
          <a:custGeom>
            <a:avLst/>
            <a:gdLst/>
            <a:ahLst/>
            <a:cxnLst/>
            <a:rect l="l" t="t" r="r" b="b"/>
            <a:pathLst>
              <a:path w="2431" h="3323" extrusionOk="0">
                <a:moveTo>
                  <a:pt x="1439" y="471"/>
                </a:moveTo>
                <a:cubicBezTo>
                  <a:pt x="1488" y="719"/>
                  <a:pt x="1538" y="1116"/>
                  <a:pt x="1612" y="1661"/>
                </a:cubicBezTo>
                <a:cubicBezTo>
                  <a:pt x="1364" y="1686"/>
                  <a:pt x="1117" y="1735"/>
                  <a:pt x="893" y="1810"/>
                </a:cubicBezTo>
                <a:cubicBezTo>
                  <a:pt x="1117" y="1215"/>
                  <a:pt x="1290" y="769"/>
                  <a:pt x="1439" y="471"/>
                </a:cubicBezTo>
                <a:close/>
                <a:moveTo>
                  <a:pt x="1538" y="0"/>
                </a:moveTo>
                <a:cubicBezTo>
                  <a:pt x="1464" y="0"/>
                  <a:pt x="1389" y="25"/>
                  <a:pt x="1290" y="99"/>
                </a:cubicBezTo>
                <a:cubicBezTo>
                  <a:pt x="1216" y="149"/>
                  <a:pt x="1141" y="223"/>
                  <a:pt x="1117" y="322"/>
                </a:cubicBezTo>
                <a:cubicBezTo>
                  <a:pt x="1092" y="397"/>
                  <a:pt x="993" y="595"/>
                  <a:pt x="869" y="893"/>
                </a:cubicBezTo>
                <a:cubicBezTo>
                  <a:pt x="745" y="1215"/>
                  <a:pt x="646" y="1438"/>
                  <a:pt x="571" y="1612"/>
                </a:cubicBezTo>
                <a:cubicBezTo>
                  <a:pt x="546" y="1711"/>
                  <a:pt x="497" y="1810"/>
                  <a:pt x="447" y="1934"/>
                </a:cubicBezTo>
                <a:cubicBezTo>
                  <a:pt x="150" y="2033"/>
                  <a:pt x="1" y="2107"/>
                  <a:pt x="1" y="2157"/>
                </a:cubicBezTo>
                <a:cubicBezTo>
                  <a:pt x="1" y="2231"/>
                  <a:pt x="26" y="2281"/>
                  <a:pt x="75" y="2306"/>
                </a:cubicBezTo>
                <a:cubicBezTo>
                  <a:pt x="125" y="2355"/>
                  <a:pt x="175" y="2380"/>
                  <a:pt x="224" y="2380"/>
                </a:cubicBezTo>
                <a:lnTo>
                  <a:pt x="274" y="2380"/>
                </a:lnTo>
                <a:cubicBezTo>
                  <a:pt x="100" y="2777"/>
                  <a:pt x="1" y="3000"/>
                  <a:pt x="1" y="3025"/>
                </a:cubicBezTo>
                <a:cubicBezTo>
                  <a:pt x="1" y="3099"/>
                  <a:pt x="26" y="3173"/>
                  <a:pt x="75" y="3223"/>
                </a:cubicBezTo>
                <a:cubicBezTo>
                  <a:pt x="150" y="3297"/>
                  <a:pt x="199" y="3322"/>
                  <a:pt x="249" y="3322"/>
                </a:cubicBezTo>
                <a:cubicBezTo>
                  <a:pt x="298" y="3322"/>
                  <a:pt x="472" y="2975"/>
                  <a:pt x="745" y="2256"/>
                </a:cubicBezTo>
                <a:cubicBezTo>
                  <a:pt x="968" y="2182"/>
                  <a:pt x="1141" y="2132"/>
                  <a:pt x="1265" y="2107"/>
                </a:cubicBezTo>
                <a:cubicBezTo>
                  <a:pt x="1364" y="2083"/>
                  <a:pt x="1488" y="2058"/>
                  <a:pt x="1637" y="2008"/>
                </a:cubicBezTo>
                <a:cubicBezTo>
                  <a:pt x="1662" y="2306"/>
                  <a:pt x="1687" y="2578"/>
                  <a:pt x="1711" y="2876"/>
                </a:cubicBezTo>
                <a:cubicBezTo>
                  <a:pt x="1711" y="3049"/>
                  <a:pt x="1736" y="3148"/>
                  <a:pt x="1786" y="3223"/>
                </a:cubicBezTo>
                <a:cubicBezTo>
                  <a:pt x="1811" y="3297"/>
                  <a:pt x="1860" y="3322"/>
                  <a:pt x="1910" y="3322"/>
                </a:cubicBezTo>
                <a:cubicBezTo>
                  <a:pt x="2009" y="3322"/>
                  <a:pt x="2059" y="3124"/>
                  <a:pt x="2059" y="2727"/>
                </a:cubicBezTo>
                <a:cubicBezTo>
                  <a:pt x="2059" y="2504"/>
                  <a:pt x="2034" y="2231"/>
                  <a:pt x="2009" y="1909"/>
                </a:cubicBezTo>
                <a:cubicBezTo>
                  <a:pt x="2282" y="1835"/>
                  <a:pt x="2430" y="1760"/>
                  <a:pt x="2430" y="1711"/>
                </a:cubicBezTo>
                <a:cubicBezTo>
                  <a:pt x="2430" y="1636"/>
                  <a:pt x="2356" y="1587"/>
                  <a:pt x="2207" y="1587"/>
                </a:cubicBezTo>
                <a:cubicBezTo>
                  <a:pt x="2158" y="1587"/>
                  <a:pt x="2083" y="1587"/>
                  <a:pt x="1984" y="1612"/>
                </a:cubicBezTo>
                <a:cubicBezTo>
                  <a:pt x="1935" y="1141"/>
                  <a:pt x="1885" y="769"/>
                  <a:pt x="1811" y="471"/>
                </a:cubicBezTo>
                <a:cubicBezTo>
                  <a:pt x="1736" y="149"/>
                  <a:pt x="1637" y="0"/>
                  <a:pt x="153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24"/>
          <p:cNvSpPr/>
          <p:nvPr/>
        </p:nvSpPr>
        <p:spPr>
          <a:xfrm>
            <a:off x="1719385" y="2548246"/>
            <a:ext cx="52137" cy="81508"/>
          </a:xfrm>
          <a:custGeom>
            <a:avLst/>
            <a:gdLst/>
            <a:ahLst/>
            <a:cxnLst/>
            <a:rect l="l" t="t" r="r" b="b"/>
            <a:pathLst>
              <a:path w="2257" h="3249" extrusionOk="0">
                <a:moveTo>
                  <a:pt x="1884" y="1"/>
                </a:moveTo>
                <a:cubicBezTo>
                  <a:pt x="1611" y="1"/>
                  <a:pt x="1314" y="150"/>
                  <a:pt x="1017" y="397"/>
                </a:cubicBezTo>
                <a:cubicBezTo>
                  <a:pt x="719" y="670"/>
                  <a:pt x="471" y="992"/>
                  <a:pt x="298" y="1364"/>
                </a:cubicBezTo>
                <a:cubicBezTo>
                  <a:pt x="99" y="1736"/>
                  <a:pt x="0" y="2058"/>
                  <a:pt x="0" y="2356"/>
                </a:cubicBezTo>
                <a:cubicBezTo>
                  <a:pt x="0" y="2579"/>
                  <a:pt x="99" y="2777"/>
                  <a:pt x="298" y="2976"/>
                </a:cubicBezTo>
                <a:cubicBezTo>
                  <a:pt x="496" y="3149"/>
                  <a:pt x="694" y="3248"/>
                  <a:pt x="917" y="3248"/>
                </a:cubicBezTo>
                <a:cubicBezTo>
                  <a:pt x="1066" y="3248"/>
                  <a:pt x="1264" y="3199"/>
                  <a:pt x="1463" y="3099"/>
                </a:cubicBezTo>
                <a:cubicBezTo>
                  <a:pt x="1686" y="3025"/>
                  <a:pt x="1859" y="2901"/>
                  <a:pt x="2008" y="2802"/>
                </a:cubicBezTo>
                <a:cubicBezTo>
                  <a:pt x="2157" y="2678"/>
                  <a:pt x="2206" y="2579"/>
                  <a:pt x="2206" y="2529"/>
                </a:cubicBezTo>
                <a:cubicBezTo>
                  <a:pt x="2206" y="2455"/>
                  <a:pt x="2182" y="2405"/>
                  <a:pt x="2132" y="2405"/>
                </a:cubicBezTo>
                <a:cubicBezTo>
                  <a:pt x="2107" y="2405"/>
                  <a:pt x="1983" y="2480"/>
                  <a:pt x="1735" y="2604"/>
                </a:cubicBezTo>
                <a:cubicBezTo>
                  <a:pt x="1636" y="2653"/>
                  <a:pt x="1512" y="2703"/>
                  <a:pt x="1364" y="2752"/>
                </a:cubicBezTo>
                <a:cubicBezTo>
                  <a:pt x="1215" y="2802"/>
                  <a:pt x="1066" y="2827"/>
                  <a:pt x="917" y="2827"/>
                </a:cubicBezTo>
                <a:cubicBezTo>
                  <a:pt x="769" y="2827"/>
                  <a:pt x="645" y="2777"/>
                  <a:pt x="570" y="2703"/>
                </a:cubicBezTo>
                <a:cubicBezTo>
                  <a:pt x="471" y="2628"/>
                  <a:pt x="446" y="2505"/>
                  <a:pt x="446" y="2331"/>
                </a:cubicBezTo>
                <a:cubicBezTo>
                  <a:pt x="446" y="2157"/>
                  <a:pt x="496" y="1959"/>
                  <a:pt x="595" y="1711"/>
                </a:cubicBezTo>
                <a:cubicBezTo>
                  <a:pt x="719" y="1488"/>
                  <a:pt x="843" y="1265"/>
                  <a:pt x="992" y="1092"/>
                </a:cubicBezTo>
                <a:cubicBezTo>
                  <a:pt x="1140" y="918"/>
                  <a:pt x="1314" y="744"/>
                  <a:pt x="1488" y="621"/>
                </a:cubicBezTo>
                <a:cubicBezTo>
                  <a:pt x="1661" y="497"/>
                  <a:pt x="1810" y="447"/>
                  <a:pt x="1909" y="447"/>
                </a:cubicBezTo>
                <a:cubicBezTo>
                  <a:pt x="1983" y="447"/>
                  <a:pt x="2033" y="447"/>
                  <a:pt x="2107" y="472"/>
                </a:cubicBezTo>
                <a:cubicBezTo>
                  <a:pt x="2157" y="497"/>
                  <a:pt x="2206" y="521"/>
                  <a:pt x="2231" y="521"/>
                </a:cubicBezTo>
                <a:cubicBezTo>
                  <a:pt x="2256" y="521"/>
                  <a:pt x="2256" y="472"/>
                  <a:pt x="2256" y="422"/>
                </a:cubicBezTo>
                <a:cubicBezTo>
                  <a:pt x="2256" y="348"/>
                  <a:pt x="2231" y="273"/>
                  <a:pt x="2132" y="150"/>
                </a:cubicBezTo>
                <a:cubicBezTo>
                  <a:pt x="2058" y="50"/>
                  <a:pt x="1959" y="1"/>
                  <a:pt x="18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24"/>
          <p:cNvSpPr/>
          <p:nvPr/>
        </p:nvSpPr>
        <p:spPr>
          <a:xfrm>
            <a:off x="1784088" y="2548246"/>
            <a:ext cx="21783" cy="81508"/>
          </a:xfrm>
          <a:custGeom>
            <a:avLst/>
            <a:gdLst/>
            <a:ahLst/>
            <a:cxnLst/>
            <a:rect l="l" t="t" r="r" b="b"/>
            <a:pathLst>
              <a:path w="943" h="3249" extrusionOk="0">
                <a:moveTo>
                  <a:pt x="670" y="1"/>
                </a:moveTo>
                <a:cubicBezTo>
                  <a:pt x="620" y="1"/>
                  <a:pt x="595" y="26"/>
                  <a:pt x="571" y="50"/>
                </a:cubicBezTo>
                <a:cubicBezTo>
                  <a:pt x="571" y="50"/>
                  <a:pt x="571" y="100"/>
                  <a:pt x="571" y="150"/>
                </a:cubicBezTo>
                <a:cubicBezTo>
                  <a:pt x="546" y="348"/>
                  <a:pt x="471" y="844"/>
                  <a:pt x="273" y="1637"/>
                </a:cubicBezTo>
                <a:cubicBezTo>
                  <a:pt x="100" y="2455"/>
                  <a:pt x="0" y="2876"/>
                  <a:pt x="0" y="2951"/>
                </a:cubicBezTo>
                <a:cubicBezTo>
                  <a:pt x="0" y="3000"/>
                  <a:pt x="25" y="3075"/>
                  <a:pt x="100" y="3149"/>
                </a:cubicBezTo>
                <a:cubicBezTo>
                  <a:pt x="149" y="3223"/>
                  <a:pt x="199" y="3248"/>
                  <a:pt x="248" y="3248"/>
                </a:cubicBezTo>
                <a:cubicBezTo>
                  <a:pt x="273" y="3248"/>
                  <a:pt x="323" y="3174"/>
                  <a:pt x="372" y="2976"/>
                </a:cubicBezTo>
                <a:cubicBezTo>
                  <a:pt x="397" y="2876"/>
                  <a:pt x="422" y="2802"/>
                  <a:pt x="447" y="2703"/>
                </a:cubicBezTo>
                <a:cubicBezTo>
                  <a:pt x="471" y="2628"/>
                  <a:pt x="496" y="2505"/>
                  <a:pt x="521" y="2356"/>
                </a:cubicBezTo>
                <a:cubicBezTo>
                  <a:pt x="571" y="2182"/>
                  <a:pt x="595" y="2083"/>
                  <a:pt x="620" y="1984"/>
                </a:cubicBezTo>
                <a:cubicBezTo>
                  <a:pt x="843" y="1092"/>
                  <a:pt x="942" y="571"/>
                  <a:pt x="942" y="472"/>
                </a:cubicBezTo>
                <a:cubicBezTo>
                  <a:pt x="942" y="348"/>
                  <a:pt x="918" y="249"/>
                  <a:pt x="843" y="150"/>
                </a:cubicBezTo>
                <a:cubicBezTo>
                  <a:pt x="769" y="50"/>
                  <a:pt x="719" y="1"/>
                  <a:pt x="6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24"/>
          <p:cNvSpPr/>
          <p:nvPr/>
        </p:nvSpPr>
        <p:spPr>
          <a:xfrm>
            <a:off x="1818437" y="2548246"/>
            <a:ext cx="57288" cy="82136"/>
          </a:xfrm>
          <a:custGeom>
            <a:avLst/>
            <a:gdLst/>
            <a:ahLst/>
            <a:cxnLst/>
            <a:rect l="l" t="t" r="r" b="b"/>
            <a:pathLst>
              <a:path w="2480" h="3274" extrusionOk="0">
                <a:moveTo>
                  <a:pt x="918" y="521"/>
                </a:moveTo>
                <a:lnTo>
                  <a:pt x="918" y="521"/>
                </a:lnTo>
                <a:cubicBezTo>
                  <a:pt x="1215" y="621"/>
                  <a:pt x="1488" y="794"/>
                  <a:pt x="1711" y="1017"/>
                </a:cubicBezTo>
                <a:cubicBezTo>
                  <a:pt x="1934" y="1240"/>
                  <a:pt x="2058" y="1439"/>
                  <a:pt x="2058" y="1637"/>
                </a:cubicBezTo>
                <a:cubicBezTo>
                  <a:pt x="2058" y="1736"/>
                  <a:pt x="1959" y="1885"/>
                  <a:pt x="1786" y="2058"/>
                </a:cubicBezTo>
                <a:cubicBezTo>
                  <a:pt x="1612" y="2257"/>
                  <a:pt x="1389" y="2430"/>
                  <a:pt x="1141" y="2579"/>
                </a:cubicBezTo>
                <a:cubicBezTo>
                  <a:pt x="868" y="2752"/>
                  <a:pt x="621" y="2827"/>
                  <a:pt x="422" y="2852"/>
                </a:cubicBezTo>
                <a:cubicBezTo>
                  <a:pt x="447" y="2628"/>
                  <a:pt x="497" y="2381"/>
                  <a:pt x="571" y="2182"/>
                </a:cubicBezTo>
                <a:cubicBezTo>
                  <a:pt x="695" y="1711"/>
                  <a:pt x="794" y="1364"/>
                  <a:pt x="844" y="1141"/>
                </a:cubicBezTo>
                <a:cubicBezTo>
                  <a:pt x="918" y="943"/>
                  <a:pt x="943" y="794"/>
                  <a:pt x="943" y="720"/>
                </a:cubicBezTo>
                <a:cubicBezTo>
                  <a:pt x="943" y="645"/>
                  <a:pt x="918" y="571"/>
                  <a:pt x="918" y="521"/>
                </a:cubicBezTo>
                <a:close/>
                <a:moveTo>
                  <a:pt x="348" y="1"/>
                </a:moveTo>
                <a:cubicBezTo>
                  <a:pt x="273" y="1"/>
                  <a:pt x="249" y="26"/>
                  <a:pt x="249" y="75"/>
                </a:cubicBezTo>
                <a:cubicBezTo>
                  <a:pt x="249" y="150"/>
                  <a:pt x="273" y="199"/>
                  <a:pt x="348" y="273"/>
                </a:cubicBezTo>
                <a:cubicBezTo>
                  <a:pt x="397" y="323"/>
                  <a:pt x="472" y="397"/>
                  <a:pt x="571" y="422"/>
                </a:cubicBezTo>
                <a:cubicBezTo>
                  <a:pt x="546" y="621"/>
                  <a:pt x="472" y="1067"/>
                  <a:pt x="273" y="1711"/>
                </a:cubicBezTo>
                <a:cubicBezTo>
                  <a:pt x="100" y="2356"/>
                  <a:pt x="1" y="2728"/>
                  <a:pt x="1" y="2827"/>
                </a:cubicBezTo>
                <a:cubicBezTo>
                  <a:pt x="1" y="2926"/>
                  <a:pt x="50" y="3025"/>
                  <a:pt x="125" y="3124"/>
                </a:cubicBezTo>
                <a:cubicBezTo>
                  <a:pt x="199" y="3223"/>
                  <a:pt x="273" y="3273"/>
                  <a:pt x="323" y="3273"/>
                </a:cubicBezTo>
                <a:cubicBezTo>
                  <a:pt x="546" y="3273"/>
                  <a:pt x="844" y="3199"/>
                  <a:pt x="1191" y="3000"/>
                </a:cubicBezTo>
                <a:cubicBezTo>
                  <a:pt x="1538" y="2827"/>
                  <a:pt x="1835" y="2604"/>
                  <a:pt x="2083" y="2356"/>
                </a:cubicBezTo>
                <a:cubicBezTo>
                  <a:pt x="2356" y="2108"/>
                  <a:pt x="2480" y="1885"/>
                  <a:pt x="2480" y="1686"/>
                </a:cubicBezTo>
                <a:cubicBezTo>
                  <a:pt x="2480" y="1389"/>
                  <a:pt x="2356" y="1116"/>
                  <a:pt x="2133" y="844"/>
                </a:cubicBezTo>
                <a:cubicBezTo>
                  <a:pt x="1885" y="596"/>
                  <a:pt x="1612" y="373"/>
                  <a:pt x="1265" y="224"/>
                </a:cubicBezTo>
                <a:cubicBezTo>
                  <a:pt x="943" y="75"/>
                  <a:pt x="621" y="1"/>
                  <a:pt x="34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24"/>
          <p:cNvSpPr/>
          <p:nvPr/>
        </p:nvSpPr>
        <p:spPr>
          <a:xfrm>
            <a:off x="2356159" y="2272824"/>
            <a:ext cx="44675" cy="66556"/>
          </a:xfrm>
          <a:custGeom>
            <a:avLst/>
            <a:gdLst/>
            <a:ahLst/>
            <a:cxnLst/>
            <a:rect l="l" t="t" r="r" b="b"/>
            <a:pathLst>
              <a:path w="1934" h="2653" extrusionOk="0">
                <a:moveTo>
                  <a:pt x="1190" y="298"/>
                </a:moveTo>
                <a:cubicBezTo>
                  <a:pt x="1289" y="298"/>
                  <a:pt x="1388" y="322"/>
                  <a:pt x="1488" y="397"/>
                </a:cubicBezTo>
                <a:cubicBezTo>
                  <a:pt x="1562" y="471"/>
                  <a:pt x="1612" y="570"/>
                  <a:pt x="1612" y="669"/>
                </a:cubicBezTo>
                <a:cubicBezTo>
                  <a:pt x="1612" y="818"/>
                  <a:pt x="1512" y="967"/>
                  <a:pt x="1339" y="1116"/>
                </a:cubicBezTo>
                <a:cubicBezTo>
                  <a:pt x="1141" y="1264"/>
                  <a:pt x="917" y="1363"/>
                  <a:pt x="620" y="1438"/>
                </a:cubicBezTo>
                <a:cubicBezTo>
                  <a:pt x="744" y="992"/>
                  <a:pt x="793" y="694"/>
                  <a:pt x="793" y="570"/>
                </a:cubicBezTo>
                <a:cubicBezTo>
                  <a:pt x="793" y="521"/>
                  <a:pt x="769" y="471"/>
                  <a:pt x="744" y="397"/>
                </a:cubicBezTo>
                <a:cubicBezTo>
                  <a:pt x="917" y="322"/>
                  <a:pt x="1066" y="298"/>
                  <a:pt x="1190" y="298"/>
                </a:cubicBezTo>
                <a:close/>
                <a:moveTo>
                  <a:pt x="1116" y="0"/>
                </a:moveTo>
                <a:cubicBezTo>
                  <a:pt x="967" y="0"/>
                  <a:pt x="793" y="25"/>
                  <a:pt x="645" y="74"/>
                </a:cubicBezTo>
                <a:cubicBezTo>
                  <a:pt x="471" y="124"/>
                  <a:pt x="372" y="198"/>
                  <a:pt x="372" y="248"/>
                </a:cubicBezTo>
                <a:cubicBezTo>
                  <a:pt x="372" y="298"/>
                  <a:pt x="422" y="347"/>
                  <a:pt x="471" y="397"/>
                </a:cubicBezTo>
                <a:cubicBezTo>
                  <a:pt x="471" y="694"/>
                  <a:pt x="347" y="1215"/>
                  <a:pt x="124" y="1958"/>
                </a:cubicBezTo>
                <a:cubicBezTo>
                  <a:pt x="50" y="2206"/>
                  <a:pt x="0" y="2355"/>
                  <a:pt x="0" y="2405"/>
                </a:cubicBezTo>
                <a:cubicBezTo>
                  <a:pt x="0" y="2454"/>
                  <a:pt x="25" y="2504"/>
                  <a:pt x="75" y="2578"/>
                </a:cubicBezTo>
                <a:cubicBezTo>
                  <a:pt x="124" y="2628"/>
                  <a:pt x="174" y="2653"/>
                  <a:pt x="199" y="2653"/>
                </a:cubicBezTo>
                <a:cubicBezTo>
                  <a:pt x="248" y="2653"/>
                  <a:pt x="347" y="2355"/>
                  <a:pt x="521" y="1735"/>
                </a:cubicBezTo>
                <a:cubicBezTo>
                  <a:pt x="942" y="1661"/>
                  <a:pt x="1289" y="1512"/>
                  <a:pt x="1537" y="1339"/>
                </a:cubicBezTo>
                <a:cubicBezTo>
                  <a:pt x="1810" y="1140"/>
                  <a:pt x="1934" y="917"/>
                  <a:pt x="1934" y="645"/>
                </a:cubicBezTo>
                <a:cubicBezTo>
                  <a:pt x="1934" y="446"/>
                  <a:pt x="1859" y="298"/>
                  <a:pt x="1711" y="174"/>
                </a:cubicBezTo>
                <a:cubicBezTo>
                  <a:pt x="1537" y="50"/>
                  <a:pt x="1364" y="0"/>
                  <a:pt x="111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24"/>
          <p:cNvSpPr/>
          <p:nvPr/>
        </p:nvSpPr>
        <p:spPr>
          <a:xfrm>
            <a:off x="2404831" y="2274680"/>
            <a:ext cx="46408" cy="64700"/>
          </a:xfrm>
          <a:custGeom>
            <a:avLst/>
            <a:gdLst/>
            <a:ahLst/>
            <a:cxnLst/>
            <a:rect l="l" t="t" r="r" b="b"/>
            <a:pathLst>
              <a:path w="2009" h="2579" extrusionOk="0">
                <a:moveTo>
                  <a:pt x="1265" y="0"/>
                </a:moveTo>
                <a:cubicBezTo>
                  <a:pt x="769" y="0"/>
                  <a:pt x="496" y="25"/>
                  <a:pt x="447" y="124"/>
                </a:cubicBezTo>
                <a:cubicBezTo>
                  <a:pt x="447" y="149"/>
                  <a:pt x="447" y="199"/>
                  <a:pt x="447" y="224"/>
                </a:cubicBezTo>
                <a:cubicBezTo>
                  <a:pt x="447" y="397"/>
                  <a:pt x="397" y="645"/>
                  <a:pt x="323" y="918"/>
                </a:cubicBezTo>
                <a:cubicBezTo>
                  <a:pt x="248" y="1190"/>
                  <a:pt x="174" y="1463"/>
                  <a:pt x="100" y="1711"/>
                </a:cubicBezTo>
                <a:cubicBezTo>
                  <a:pt x="25" y="1959"/>
                  <a:pt x="0" y="2132"/>
                  <a:pt x="0" y="2231"/>
                </a:cubicBezTo>
                <a:cubicBezTo>
                  <a:pt x="0" y="2331"/>
                  <a:pt x="50" y="2405"/>
                  <a:pt x="124" y="2479"/>
                </a:cubicBezTo>
                <a:cubicBezTo>
                  <a:pt x="199" y="2554"/>
                  <a:pt x="323" y="2579"/>
                  <a:pt x="422" y="2579"/>
                </a:cubicBezTo>
                <a:cubicBezTo>
                  <a:pt x="670" y="2579"/>
                  <a:pt x="942" y="2529"/>
                  <a:pt x="1215" y="2430"/>
                </a:cubicBezTo>
                <a:cubicBezTo>
                  <a:pt x="1488" y="2331"/>
                  <a:pt x="1636" y="2256"/>
                  <a:pt x="1636" y="2157"/>
                </a:cubicBezTo>
                <a:cubicBezTo>
                  <a:pt x="1636" y="2108"/>
                  <a:pt x="1612" y="2083"/>
                  <a:pt x="1562" y="2083"/>
                </a:cubicBezTo>
                <a:cubicBezTo>
                  <a:pt x="1562" y="2083"/>
                  <a:pt x="1488" y="2108"/>
                  <a:pt x="1389" y="2132"/>
                </a:cubicBezTo>
                <a:cubicBezTo>
                  <a:pt x="1042" y="2207"/>
                  <a:pt x="719" y="2256"/>
                  <a:pt x="447" y="2256"/>
                </a:cubicBezTo>
                <a:cubicBezTo>
                  <a:pt x="397" y="2256"/>
                  <a:pt x="372" y="2256"/>
                  <a:pt x="372" y="2231"/>
                </a:cubicBezTo>
                <a:cubicBezTo>
                  <a:pt x="347" y="2207"/>
                  <a:pt x="347" y="2182"/>
                  <a:pt x="347" y="2157"/>
                </a:cubicBezTo>
                <a:cubicBezTo>
                  <a:pt x="347" y="2083"/>
                  <a:pt x="397" y="1810"/>
                  <a:pt x="546" y="1389"/>
                </a:cubicBezTo>
                <a:cubicBezTo>
                  <a:pt x="794" y="1389"/>
                  <a:pt x="1042" y="1364"/>
                  <a:pt x="1240" y="1339"/>
                </a:cubicBezTo>
                <a:cubicBezTo>
                  <a:pt x="1438" y="1289"/>
                  <a:pt x="1537" y="1215"/>
                  <a:pt x="1537" y="1141"/>
                </a:cubicBezTo>
                <a:cubicBezTo>
                  <a:pt x="1537" y="1091"/>
                  <a:pt x="1513" y="1091"/>
                  <a:pt x="1438" y="1091"/>
                </a:cubicBezTo>
                <a:lnTo>
                  <a:pt x="1116" y="1091"/>
                </a:lnTo>
                <a:cubicBezTo>
                  <a:pt x="967" y="1116"/>
                  <a:pt x="843" y="1116"/>
                  <a:pt x="769" y="1116"/>
                </a:cubicBezTo>
                <a:lnTo>
                  <a:pt x="620" y="1116"/>
                </a:lnTo>
                <a:cubicBezTo>
                  <a:pt x="719" y="769"/>
                  <a:pt x="744" y="521"/>
                  <a:pt x="744" y="347"/>
                </a:cubicBezTo>
                <a:cubicBezTo>
                  <a:pt x="992" y="298"/>
                  <a:pt x="1116" y="273"/>
                  <a:pt x="1190" y="273"/>
                </a:cubicBezTo>
                <a:cubicBezTo>
                  <a:pt x="1240" y="273"/>
                  <a:pt x="1339" y="248"/>
                  <a:pt x="1488" y="248"/>
                </a:cubicBezTo>
                <a:cubicBezTo>
                  <a:pt x="1636" y="224"/>
                  <a:pt x="1760" y="224"/>
                  <a:pt x="1860" y="199"/>
                </a:cubicBezTo>
                <a:cubicBezTo>
                  <a:pt x="1959" y="174"/>
                  <a:pt x="2008" y="149"/>
                  <a:pt x="2008" y="100"/>
                </a:cubicBezTo>
                <a:cubicBezTo>
                  <a:pt x="2008" y="25"/>
                  <a:pt x="1760" y="0"/>
                  <a:pt x="12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24"/>
          <p:cNvSpPr/>
          <p:nvPr/>
        </p:nvSpPr>
        <p:spPr>
          <a:xfrm>
            <a:off x="2453503" y="2272824"/>
            <a:ext cx="44121" cy="66556"/>
          </a:xfrm>
          <a:custGeom>
            <a:avLst/>
            <a:gdLst/>
            <a:ahLst/>
            <a:cxnLst/>
            <a:rect l="l" t="t" r="r" b="b"/>
            <a:pathLst>
              <a:path w="1910" h="2653" extrusionOk="0">
                <a:moveTo>
                  <a:pt x="1166" y="298"/>
                </a:moveTo>
                <a:cubicBezTo>
                  <a:pt x="1265" y="298"/>
                  <a:pt x="1364" y="322"/>
                  <a:pt x="1463" y="397"/>
                </a:cubicBezTo>
                <a:cubicBezTo>
                  <a:pt x="1537" y="471"/>
                  <a:pt x="1587" y="570"/>
                  <a:pt x="1587" y="669"/>
                </a:cubicBezTo>
                <a:cubicBezTo>
                  <a:pt x="1587" y="818"/>
                  <a:pt x="1488" y="967"/>
                  <a:pt x="1314" y="1116"/>
                </a:cubicBezTo>
                <a:cubicBezTo>
                  <a:pt x="1116" y="1264"/>
                  <a:pt x="893" y="1363"/>
                  <a:pt x="595" y="1438"/>
                </a:cubicBezTo>
                <a:cubicBezTo>
                  <a:pt x="719" y="992"/>
                  <a:pt x="769" y="694"/>
                  <a:pt x="769" y="570"/>
                </a:cubicBezTo>
                <a:cubicBezTo>
                  <a:pt x="769" y="521"/>
                  <a:pt x="769" y="471"/>
                  <a:pt x="744" y="397"/>
                </a:cubicBezTo>
                <a:cubicBezTo>
                  <a:pt x="893" y="322"/>
                  <a:pt x="1042" y="298"/>
                  <a:pt x="1166" y="298"/>
                </a:cubicBezTo>
                <a:close/>
                <a:moveTo>
                  <a:pt x="1091" y="0"/>
                </a:moveTo>
                <a:cubicBezTo>
                  <a:pt x="942" y="0"/>
                  <a:pt x="769" y="25"/>
                  <a:pt x="620" y="74"/>
                </a:cubicBezTo>
                <a:cubicBezTo>
                  <a:pt x="447" y="124"/>
                  <a:pt x="348" y="198"/>
                  <a:pt x="348" y="248"/>
                </a:cubicBezTo>
                <a:cubicBezTo>
                  <a:pt x="348" y="298"/>
                  <a:pt x="397" y="347"/>
                  <a:pt x="447" y="397"/>
                </a:cubicBezTo>
                <a:cubicBezTo>
                  <a:pt x="447" y="694"/>
                  <a:pt x="323" y="1215"/>
                  <a:pt x="100" y="1958"/>
                </a:cubicBezTo>
                <a:cubicBezTo>
                  <a:pt x="25" y="2206"/>
                  <a:pt x="0" y="2355"/>
                  <a:pt x="0" y="2405"/>
                </a:cubicBezTo>
                <a:cubicBezTo>
                  <a:pt x="0" y="2454"/>
                  <a:pt x="25" y="2504"/>
                  <a:pt x="50" y="2578"/>
                </a:cubicBezTo>
                <a:cubicBezTo>
                  <a:pt x="100" y="2628"/>
                  <a:pt x="149" y="2653"/>
                  <a:pt x="174" y="2653"/>
                </a:cubicBezTo>
                <a:cubicBezTo>
                  <a:pt x="224" y="2653"/>
                  <a:pt x="323" y="2355"/>
                  <a:pt x="496" y="1735"/>
                </a:cubicBezTo>
                <a:cubicBezTo>
                  <a:pt x="918" y="1661"/>
                  <a:pt x="1265" y="1512"/>
                  <a:pt x="1513" y="1339"/>
                </a:cubicBezTo>
                <a:cubicBezTo>
                  <a:pt x="1785" y="1140"/>
                  <a:pt x="1909" y="917"/>
                  <a:pt x="1909" y="645"/>
                </a:cubicBezTo>
                <a:cubicBezTo>
                  <a:pt x="1909" y="446"/>
                  <a:pt x="1835" y="298"/>
                  <a:pt x="1686" y="174"/>
                </a:cubicBezTo>
                <a:cubicBezTo>
                  <a:pt x="1537" y="50"/>
                  <a:pt x="1339" y="0"/>
                  <a:pt x="109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24"/>
          <p:cNvSpPr/>
          <p:nvPr/>
        </p:nvSpPr>
        <p:spPr>
          <a:xfrm>
            <a:off x="2501597" y="2274053"/>
            <a:ext cx="46408" cy="64700"/>
          </a:xfrm>
          <a:custGeom>
            <a:avLst/>
            <a:gdLst/>
            <a:ahLst/>
            <a:cxnLst/>
            <a:rect l="l" t="t" r="r" b="b"/>
            <a:pathLst>
              <a:path w="2009" h="2579" extrusionOk="0">
                <a:moveTo>
                  <a:pt x="1166" y="1"/>
                </a:moveTo>
                <a:cubicBezTo>
                  <a:pt x="670" y="1"/>
                  <a:pt x="348" y="1"/>
                  <a:pt x="224" y="25"/>
                </a:cubicBezTo>
                <a:cubicBezTo>
                  <a:pt x="75" y="25"/>
                  <a:pt x="1" y="50"/>
                  <a:pt x="1" y="100"/>
                </a:cubicBezTo>
                <a:cubicBezTo>
                  <a:pt x="1" y="149"/>
                  <a:pt x="26" y="199"/>
                  <a:pt x="75" y="249"/>
                </a:cubicBezTo>
                <a:cubicBezTo>
                  <a:pt x="100" y="298"/>
                  <a:pt x="150" y="348"/>
                  <a:pt x="199" y="348"/>
                </a:cubicBezTo>
                <a:lnTo>
                  <a:pt x="819" y="298"/>
                </a:lnTo>
                <a:lnTo>
                  <a:pt x="819" y="298"/>
                </a:lnTo>
                <a:cubicBezTo>
                  <a:pt x="794" y="546"/>
                  <a:pt x="720" y="918"/>
                  <a:pt x="596" y="1463"/>
                </a:cubicBezTo>
                <a:cubicBezTo>
                  <a:pt x="447" y="1984"/>
                  <a:pt x="397" y="2281"/>
                  <a:pt x="397" y="2331"/>
                </a:cubicBezTo>
                <a:cubicBezTo>
                  <a:pt x="397" y="2380"/>
                  <a:pt x="422" y="2455"/>
                  <a:pt x="447" y="2504"/>
                </a:cubicBezTo>
                <a:cubicBezTo>
                  <a:pt x="497" y="2554"/>
                  <a:pt x="546" y="2579"/>
                  <a:pt x="571" y="2579"/>
                </a:cubicBezTo>
                <a:cubicBezTo>
                  <a:pt x="621" y="2579"/>
                  <a:pt x="645" y="2529"/>
                  <a:pt x="670" y="2380"/>
                </a:cubicBezTo>
                <a:cubicBezTo>
                  <a:pt x="695" y="2331"/>
                  <a:pt x="720" y="2207"/>
                  <a:pt x="769" y="2033"/>
                </a:cubicBezTo>
                <a:cubicBezTo>
                  <a:pt x="794" y="1860"/>
                  <a:pt x="844" y="1736"/>
                  <a:pt x="844" y="1662"/>
                </a:cubicBezTo>
                <a:cubicBezTo>
                  <a:pt x="1042" y="893"/>
                  <a:pt x="1141" y="472"/>
                  <a:pt x="1141" y="372"/>
                </a:cubicBezTo>
                <a:cubicBezTo>
                  <a:pt x="1141" y="348"/>
                  <a:pt x="1141" y="323"/>
                  <a:pt x="1141" y="298"/>
                </a:cubicBezTo>
                <a:cubicBezTo>
                  <a:pt x="1265" y="298"/>
                  <a:pt x="1414" y="323"/>
                  <a:pt x="1563" y="323"/>
                </a:cubicBezTo>
                <a:cubicBezTo>
                  <a:pt x="1711" y="323"/>
                  <a:pt x="1810" y="348"/>
                  <a:pt x="1885" y="348"/>
                </a:cubicBezTo>
                <a:cubicBezTo>
                  <a:pt x="1984" y="348"/>
                  <a:pt x="2009" y="323"/>
                  <a:pt x="2009" y="273"/>
                </a:cubicBezTo>
                <a:cubicBezTo>
                  <a:pt x="2009" y="199"/>
                  <a:pt x="1934" y="149"/>
                  <a:pt x="1761" y="75"/>
                </a:cubicBezTo>
                <a:cubicBezTo>
                  <a:pt x="1612" y="25"/>
                  <a:pt x="1414" y="1"/>
                  <a:pt x="116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24"/>
          <p:cNvSpPr/>
          <p:nvPr/>
        </p:nvSpPr>
        <p:spPr>
          <a:xfrm>
            <a:off x="2547982" y="2273426"/>
            <a:ext cx="17787" cy="65327"/>
          </a:xfrm>
          <a:custGeom>
            <a:avLst/>
            <a:gdLst/>
            <a:ahLst/>
            <a:cxnLst/>
            <a:rect l="l" t="t" r="r" b="b"/>
            <a:pathLst>
              <a:path w="770" h="2604" extrusionOk="0">
                <a:moveTo>
                  <a:pt x="546" y="1"/>
                </a:moveTo>
                <a:cubicBezTo>
                  <a:pt x="497" y="1"/>
                  <a:pt x="472" y="26"/>
                  <a:pt x="472" y="26"/>
                </a:cubicBezTo>
                <a:cubicBezTo>
                  <a:pt x="447" y="50"/>
                  <a:pt x="447" y="75"/>
                  <a:pt x="447" y="125"/>
                </a:cubicBezTo>
                <a:cubicBezTo>
                  <a:pt x="447" y="274"/>
                  <a:pt x="373" y="670"/>
                  <a:pt x="224" y="1315"/>
                </a:cubicBezTo>
                <a:cubicBezTo>
                  <a:pt x="75" y="1959"/>
                  <a:pt x="1" y="2306"/>
                  <a:pt x="1" y="2356"/>
                </a:cubicBezTo>
                <a:cubicBezTo>
                  <a:pt x="1" y="2405"/>
                  <a:pt x="26" y="2455"/>
                  <a:pt x="75" y="2529"/>
                </a:cubicBezTo>
                <a:cubicBezTo>
                  <a:pt x="125" y="2579"/>
                  <a:pt x="174" y="2604"/>
                  <a:pt x="199" y="2604"/>
                </a:cubicBezTo>
                <a:cubicBezTo>
                  <a:pt x="224" y="2604"/>
                  <a:pt x="249" y="2529"/>
                  <a:pt x="298" y="2381"/>
                </a:cubicBezTo>
                <a:cubicBezTo>
                  <a:pt x="323" y="2306"/>
                  <a:pt x="348" y="2232"/>
                  <a:pt x="348" y="2182"/>
                </a:cubicBezTo>
                <a:cubicBezTo>
                  <a:pt x="373" y="2108"/>
                  <a:pt x="397" y="2009"/>
                  <a:pt x="422" y="1885"/>
                </a:cubicBezTo>
                <a:cubicBezTo>
                  <a:pt x="447" y="1761"/>
                  <a:pt x="472" y="1662"/>
                  <a:pt x="497" y="1587"/>
                </a:cubicBezTo>
                <a:cubicBezTo>
                  <a:pt x="670" y="868"/>
                  <a:pt x="769" y="472"/>
                  <a:pt x="769" y="373"/>
                </a:cubicBezTo>
                <a:cubicBezTo>
                  <a:pt x="769" y="298"/>
                  <a:pt x="744" y="199"/>
                  <a:pt x="670" y="125"/>
                </a:cubicBezTo>
                <a:cubicBezTo>
                  <a:pt x="620" y="50"/>
                  <a:pt x="571" y="1"/>
                  <a:pt x="54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24"/>
          <p:cNvSpPr/>
          <p:nvPr/>
        </p:nvSpPr>
        <p:spPr>
          <a:xfrm>
            <a:off x="2575471" y="2273426"/>
            <a:ext cx="45830" cy="65954"/>
          </a:xfrm>
          <a:custGeom>
            <a:avLst/>
            <a:gdLst/>
            <a:ahLst/>
            <a:cxnLst/>
            <a:rect l="l" t="t" r="r" b="b"/>
            <a:pathLst>
              <a:path w="1984" h="2629" extrusionOk="0">
                <a:moveTo>
                  <a:pt x="720" y="422"/>
                </a:moveTo>
                <a:lnTo>
                  <a:pt x="720" y="422"/>
                </a:lnTo>
                <a:cubicBezTo>
                  <a:pt x="967" y="497"/>
                  <a:pt x="1191" y="645"/>
                  <a:pt x="1364" y="819"/>
                </a:cubicBezTo>
                <a:cubicBezTo>
                  <a:pt x="1562" y="992"/>
                  <a:pt x="1637" y="1166"/>
                  <a:pt x="1637" y="1315"/>
                </a:cubicBezTo>
                <a:cubicBezTo>
                  <a:pt x="1637" y="1389"/>
                  <a:pt x="1587" y="1513"/>
                  <a:pt x="1438" y="1662"/>
                </a:cubicBezTo>
                <a:cubicBezTo>
                  <a:pt x="1290" y="1810"/>
                  <a:pt x="1116" y="1934"/>
                  <a:pt x="918" y="2083"/>
                </a:cubicBezTo>
                <a:cubicBezTo>
                  <a:pt x="695" y="2207"/>
                  <a:pt x="496" y="2281"/>
                  <a:pt x="323" y="2306"/>
                </a:cubicBezTo>
                <a:cubicBezTo>
                  <a:pt x="372" y="2108"/>
                  <a:pt x="397" y="1910"/>
                  <a:pt x="447" y="1761"/>
                </a:cubicBezTo>
                <a:cubicBezTo>
                  <a:pt x="571" y="1364"/>
                  <a:pt x="645" y="1092"/>
                  <a:pt x="695" y="918"/>
                </a:cubicBezTo>
                <a:cubicBezTo>
                  <a:pt x="720" y="745"/>
                  <a:pt x="744" y="645"/>
                  <a:pt x="744" y="596"/>
                </a:cubicBezTo>
                <a:cubicBezTo>
                  <a:pt x="744" y="521"/>
                  <a:pt x="744" y="472"/>
                  <a:pt x="720" y="422"/>
                </a:cubicBezTo>
                <a:close/>
                <a:moveTo>
                  <a:pt x="273" y="1"/>
                </a:moveTo>
                <a:cubicBezTo>
                  <a:pt x="224" y="1"/>
                  <a:pt x="199" y="26"/>
                  <a:pt x="199" y="75"/>
                </a:cubicBezTo>
                <a:cubicBezTo>
                  <a:pt x="199" y="125"/>
                  <a:pt x="224" y="174"/>
                  <a:pt x="273" y="224"/>
                </a:cubicBezTo>
                <a:cubicBezTo>
                  <a:pt x="323" y="274"/>
                  <a:pt x="372" y="323"/>
                  <a:pt x="472" y="348"/>
                </a:cubicBezTo>
                <a:cubicBezTo>
                  <a:pt x="447" y="521"/>
                  <a:pt x="372" y="844"/>
                  <a:pt x="224" y="1364"/>
                </a:cubicBezTo>
                <a:cubicBezTo>
                  <a:pt x="75" y="1885"/>
                  <a:pt x="1" y="2182"/>
                  <a:pt x="1" y="2257"/>
                </a:cubicBezTo>
                <a:cubicBezTo>
                  <a:pt x="1" y="2356"/>
                  <a:pt x="50" y="2430"/>
                  <a:pt x="100" y="2505"/>
                </a:cubicBezTo>
                <a:cubicBezTo>
                  <a:pt x="149" y="2579"/>
                  <a:pt x="224" y="2629"/>
                  <a:pt x="273" y="2629"/>
                </a:cubicBezTo>
                <a:cubicBezTo>
                  <a:pt x="447" y="2629"/>
                  <a:pt x="670" y="2554"/>
                  <a:pt x="943" y="2405"/>
                </a:cubicBezTo>
                <a:cubicBezTo>
                  <a:pt x="1215" y="2257"/>
                  <a:pt x="1463" y="2083"/>
                  <a:pt x="1662" y="1885"/>
                </a:cubicBezTo>
                <a:cubicBezTo>
                  <a:pt x="1885" y="1687"/>
                  <a:pt x="1984" y="1513"/>
                  <a:pt x="1984" y="1364"/>
                </a:cubicBezTo>
                <a:cubicBezTo>
                  <a:pt x="1984" y="1116"/>
                  <a:pt x="1885" y="893"/>
                  <a:pt x="1711" y="695"/>
                </a:cubicBezTo>
                <a:cubicBezTo>
                  <a:pt x="1513" y="472"/>
                  <a:pt x="1290" y="298"/>
                  <a:pt x="1017" y="174"/>
                </a:cubicBezTo>
                <a:cubicBezTo>
                  <a:pt x="744" y="50"/>
                  <a:pt x="496" y="1"/>
                  <a:pt x="27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24"/>
          <p:cNvSpPr/>
          <p:nvPr/>
        </p:nvSpPr>
        <p:spPr>
          <a:xfrm>
            <a:off x="2629871" y="2274680"/>
            <a:ext cx="46408" cy="64700"/>
          </a:xfrm>
          <a:custGeom>
            <a:avLst/>
            <a:gdLst/>
            <a:ahLst/>
            <a:cxnLst/>
            <a:rect l="l" t="t" r="r" b="b"/>
            <a:pathLst>
              <a:path w="2009" h="2579" extrusionOk="0">
                <a:moveTo>
                  <a:pt x="1265" y="0"/>
                </a:moveTo>
                <a:cubicBezTo>
                  <a:pt x="769" y="0"/>
                  <a:pt x="496" y="25"/>
                  <a:pt x="447" y="124"/>
                </a:cubicBezTo>
                <a:cubicBezTo>
                  <a:pt x="447" y="149"/>
                  <a:pt x="422" y="199"/>
                  <a:pt x="422" y="224"/>
                </a:cubicBezTo>
                <a:cubicBezTo>
                  <a:pt x="422" y="397"/>
                  <a:pt x="397" y="645"/>
                  <a:pt x="323" y="918"/>
                </a:cubicBezTo>
                <a:cubicBezTo>
                  <a:pt x="249" y="1190"/>
                  <a:pt x="174" y="1463"/>
                  <a:pt x="100" y="1711"/>
                </a:cubicBezTo>
                <a:cubicBezTo>
                  <a:pt x="25" y="1959"/>
                  <a:pt x="1" y="2132"/>
                  <a:pt x="1" y="2231"/>
                </a:cubicBezTo>
                <a:cubicBezTo>
                  <a:pt x="1" y="2331"/>
                  <a:pt x="25" y="2405"/>
                  <a:pt x="125" y="2479"/>
                </a:cubicBezTo>
                <a:cubicBezTo>
                  <a:pt x="199" y="2554"/>
                  <a:pt x="298" y="2579"/>
                  <a:pt x="422" y="2579"/>
                </a:cubicBezTo>
                <a:cubicBezTo>
                  <a:pt x="670" y="2579"/>
                  <a:pt x="943" y="2529"/>
                  <a:pt x="1215" y="2430"/>
                </a:cubicBezTo>
                <a:cubicBezTo>
                  <a:pt x="1488" y="2331"/>
                  <a:pt x="1612" y="2256"/>
                  <a:pt x="1612" y="2157"/>
                </a:cubicBezTo>
                <a:cubicBezTo>
                  <a:pt x="1612" y="2108"/>
                  <a:pt x="1612" y="2083"/>
                  <a:pt x="1562" y="2083"/>
                </a:cubicBezTo>
                <a:cubicBezTo>
                  <a:pt x="1538" y="2083"/>
                  <a:pt x="1488" y="2108"/>
                  <a:pt x="1364" y="2132"/>
                </a:cubicBezTo>
                <a:cubicBezTo>
                  <a:pt x="1017" y="2207"/>
                  <a:pt x="720" y="2256"/>
                  <a:pt x="422" y="2256"/>
                </a:cubicBezTo>
                <a:cubicBezTo>
                  <a:pt x="397" y="2256"/>
                  <a:pt x="373" y="2256"/>
                  <a:pt x="348" y="2231"/>
                </a:cubicBezTo>
                <a:cubicBezTo>
                  <a:pt x="348" y="2207"/>
                  <a:pt x="323" y="2182"/>
                  <a:pt x="323" y="2157"/>
                </a:cubicBezTo>
                <a:cubicBezTo>
                  <a:pt x="323" y="2083"/>
                  <a:pt x="397" y="1810"/>
                  <a:pt x="521" y="1389"/>
                </a:cubicBezTo>
                <a:cubicBezTo>
                  <a:pt x="794" y="1389"/>
                  <a:pt x="1042" y="1364"/>
                  <a:pt x="1240" y="1339"/>
                </a:cubicBezTo>
                <a:cubicBezTo>
                  <a:pt x="1438" y="1289"/>
                  <a:pt x="1538" y="1215"/>
                  <a:pt x="1538" y="1141"/>
                </a:cubicBezTo>
                <a:cubicBezTo>
                  <a:pt x="1538" y="1091"/>
                  <a:pt x="1513" y="1091"/>
                  <a:pt x="1438" y="1091"/>
                </a:cubicBezTo>
                <a:lnTo>
                  <a:pt x="1116" y="1091"/>
                </a:lnTo>
                <a:cubicBezTo>
                  <a:pt x="967" y="1116"/>
                  <a:pt x="844" y="1116"/>
                  <a:pt x="769" y="1116"/>
                </a:cubicBezTo>
                <a:lnTo>
                  <a:pt x="620" y="1116"/>
                </a:lnTo>
                <a:cubicBezTo>
                  <a:pt x="695" y="769"/>
                  <a:pt x="744" y="521"/>
                  <a:pt x="744" y="347"/>
                </a:cubicBezTo>
                <a:cubicBezTo>
                  <a:pt x="967" y="298"/>
                  <a:pt x="1116" y="273"/>
                  <a:pt x="1191" y="273"/>
                </a:cubicBezTo>
                <a:cubicBezTo>
                  <a:pt x="1240" y="273"/>
                  <a:pt x="1339" y="248"/>
                  <a:pt x="1488" y="248"/>
                </a:cubicBezTo>
                <a:cubicBezTo>
                  <a:pt x="1637" y="224"/>
                  <a:pt x="1761" y="224"/>
                  <a:pt x="1835" y="199"/>
                </a:cubicBezTo>
                <a:cubicBezTo>
                  <a:pt x="1959" y="174"/>
                  <a:pt x="2009" y="149"/>
                  <a:pt x="2009" y="100"/>
                </a:cubicBezTo>
                <a:cubicBezTo>
                  <a:pt x="2009" y="25"/>
                  <a:pt x="1761" y="0"/>
                  <a:pt x="12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24"/>
          <p:cNvSpPr/>
          <p:nvPr/>
        </p:nvSpPr>
        <p:spPr>
          <a:xfrm>
            <a:off x="2403676" y="2385967"/>
            <a:ext cx="48695" cy="65327"/>
          </a:xfrm>
          <a:custGeom>
            <a:avLst/>
            <a:gdLst/>
            <a:ahLst/>
            <a:cxnLst/>
            <a:rect l="l" t="t" r="r" b="b"/>
            <a:pathLst>
              <a:path w="2108" h="2604" extrusionOk="0">
                <a:moveTo>
                  <a:pt x="1339" y="298"/>
                </a:moveTo>
                <a:cubicBezTo>
                  <a:pt x="1463" y="298"/>
                  <a:pt x="1563" y="323"/>
                  <a:pt x="1637" y="373"/>
                </a:cubicBezTo>
                <a:cubicBezTo>
                  <a:pt x="1711" y="422"/>
                  <a:pt x="1761" y="497"/>
                  <a:pt x="1761" y="571"/>
                </a:cubicBezTo>
                <a:cubicBezTo>
                  <a:pt x="1761" y="620"/>
                  <a:pt x="1736" y="670"/>
                  <a:pt x="1711" y="720"/>
                </a:cubicBezTo>
                <a:cubicBezTo>
                  <a:pt x="1686" y="769"/>
                  <a:pt x="1662" y="794"/>
                  <a:pt x="1612" y="819"/>
                </a:cubicBezTo>
                <a:cubicBezTo>
                  <a:pt x="1587" y="844"/>
                  <a:pt x="1538" y="893"/>
                  <a:pt x="1463" y="918"/>
                </a:cubicBezTo>
                <a:cubicBezTo>
                  <a:pt x="1389" y="968"/>
                  <a:pt x="1290" y="992"/>
                  <a:pt x="1166" y="1042"/>
                </a:cubicBezTo>
                <a:cubicBezTo>
                  <a:pt x="1042" y="1091"/>
                  <a:pt x="943" y="1141"/>
                  <a:pt x="893" y="1191"/>
                </a:cubicBezTo>
                <a:cubicBezTo>
                  <a:pt x="968" y="844"/>
                  <a:pt x="1017" y="645"/>
                  <a:pt x="1017" y="571"/>
                </a:cubicBezTo>
                <a:cubicBezTo>
                  <a:pt x="1017" y="497"/>
                  <a:pt x="968" y="422"/>
                  <a:pt x="918" y="348"/>
                </a:cubicBezTo>
                <a:cubicBezTo>
                  <a:pt x="1067" y="323"/>
                  <a:pt x="1215" y="298"/>
                  <a:pt x="1339" y="298"/>
                </a:cubicBezTo>
                <a:close/>
                <a:moveTo>
                  <a:pt x="844" y="1339"/>
                </a:moveTo>
                <a:cubicBezTo>
                  <a:pt x="893" y="1389"/>
                  <a:pt x="943" y="1439"/>
                  <a:pt x="1017" y="1439"/>
                </a:cubicBezTo>
                <a:cubicBezTo>
                  <a:pt x="1191" y="1439"/>
                  <a:pt x="1364" y="1463"/>
                  <a:pt x="1538" y="1513"/>
                </a:cubicBezTo>
                <a:cubicBezTo>
                  <a:pt x="1711" y="1562"/>
                  <a:pt x="1786" y="1612"/>
                  <a:pt x="1786" y="1686"/>
                </a:cubicBezTo>
                <a:cubicBezTo>
                  <a:pt x="1786" y="1786"/>
                  <a:pt x="1711" y="1885"/>
                  <a:pt x="1587" y="1984"/>
                </a:cubicBezTo>
                <a:cubicBezTo>
                  <a:pt x="1463" y="2058"/>
                  <a:pt x="1290" y="2157"/>
                  <a:pt x="1092" y="2207"/>
                </a:cubicBezTo>
                <a:cubicBezTo>
                  <a:pt x="893" y="2257"/>
                  <a:pt x="720" y="2306"/>
                  <a:pt x="546" y="2306"/>
                </a:cubicBezTo>
                <a:cubicBezTo>
                  <a:pt x="596" y="2257"/>
                  <a:pt x="695" y="1934"/>
                  <a:pt x="844" y="1339"/>
                </a:cubicBezTo>
                <a:close/>
                <a:moveTo>
                  <a:pt x="1017" y="1"/>
                </a:moveTo>
                <a:cubicBezTo>
                  <a:pt x="868" y="1"/>
                  <a:pt x="744" y="26"/>
                  <a:pt x="621" y="50"/>
                </a:cubicBezTo>
                <a:cubicBezTo>
                  <a:pt x="521" y="75"/>
                  <a:pt x="472" y="100"/>
                  <a:pt x="472" y="149"/>
                </a:cubicBezTo>
                <a:cubicBezTo>
                  <a:pt x="472" y="199"/>
                  <a:pt x="497" y="224"/>
                  <a:pt x="546" y="298"/>
                </a:cubicBezTo>
                <a:cubicBezTo>
                  <a:pt x="596" y="348"/>
                  <a:pt x="645" y="373"/>
                  <a:pt x="670" y="373"/>
                </a:cubicBezTo>
                <a:lnTo>
                  <a:pt x="720" y="373"/>
                </a:lnTo>
                <a:cubicBezTo>
                  <a:pt x="695" y="695"/>
                  <a:pt x="621" y="1141"/>
                  <a:pt x="422" y="1711"/>
                </a:cubicBezTo>
                <a:cubicBezTo>
                  <a:pt x="373" y="1910"/>
                  <a:pt x="348" y="2033"/>
                  <a:pt x="348" y="2058"/>
                </a:cubicBezTo>
                <a:cubicBezTo>
                  <a:pt x="348" y="2108"/>
                  <a:pt x="348" y="2157"/>
                  <a:pt x="373" y="2207"/>
                </a:cubicBezTo>
                <a:cubicBezTo>
                  <a:pt x="422" y="2257"/>
                  <a:pt x="447" y="2281"/>
                  <a:pt x="497" y="2306"/>
                </a:cubicBezTo>
                <a:cubicBezTo>
                  <a:pt x="397" y="2306"/>
                  <a:pt x="298" y="2281"/>
                  <a:pt x="199" y="2207"/>
                </a:cubicBezTo>
                <a:cubicBezTo>
                  <a:pt x="125" y="2157"/>
                  <a:pt x="75" y="2133"/>
                  <a:pt x="50" y="2133"/>
                </a:cubicBezTo>
                <a:cubicBezTo>
                  <a:pt x="26" y="2133"/>
                  <a:pt x="1" y="2182"/>
                  <a:pt x="1" y="2232"/>
                </a:cubicBezTo>
                <a:cubicBezTo>
                  <a:pt x="1" y="2306"/>
                  <a:pt x="50" y="2381"/>
                  <a:pt x="174" y="2480"/>
                </a:cubicBezTo>
                <a:cubicBezTo>
                  <a:pt x="273" y="2554"/>
                  <a:pt x="422" y="2604"/>
                  <a:pt x="571" y="2604"/>
                </a:cubicBezTo>
                <a:cubicBezTo>
                  <a:pt x="819" y="2604"/>
                  <a:pt x="1067" y="2554"/>
                  <a:pt x="1290" y="2480"/>
                </a:cubicBezTo>
                <a:cubicBezTo>
                  <a:pt x="1538" y="2381"/>
                  <a:pt x="1736" y="2281"/>
                  <a:pt x="1885" y="2133"/>
                </a:cubicBezTo>
                <a:cubicBezTo>
                  <a:pt x="2034" y="2009"/>
                  <a:pt x="2108" y="1860"/>
                  <a:pt x="2108" y="1711"/>
                </a:cubicBezTo>
                <a:cubicBezTo>
                  <a:pt x="2108" y="1587"/>
                  <a:pt x="2034" y="1488"/>
                  <a:pt x="1910" y="1414"/>
                </a:cubicBezTo>
                <a:cubicBezTo>
                  <a:pt x="1786" y="1315"/>
                  <a:pt x="1612" y="1265"/>
                  <a:pt x="1389" y="1240"/>
                </a:cubicBezTo>
                <a:lnTo>
                  <a:pt x="1364" y="1240"/>
                </a:lnTo>
                <a:cubicBezTo>
                  <a:pt x="1612" y="1166"/>
                  <a:pt x="1786" y="1067"/>
                  <a:pt x="1910" y="943"/>
                </a:cubicBezTo>
                <a:cubicBezTo>
                  <a:pt x="2034" y="844"/>
                  <a:pt x="2108" y="695"/>
                  <a:pt x="2108" y="546"/>
                </a:cubicBezTo>
                <a:cubicBezTo>
                  <a:pt x="2108" y="373"/>
                  <a:pt x="2009" y="224"/>
                  <a:pt x="1810" y="149"/>
                </a:cubicBezTo>
                <a:cubicBezTo>
                  <a:pt x="1637" y="50"/>
                  <a:pt x="1364" y="1"/>
                  <a:pt x="10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24"/>
          <p:cNvSpPr/>
          <p:nvPr/>
        </p:nvSpPr>
        <p:spPr>
          <a:xfrm>
            <a:off x="2462673" y="2385340"/>
            <a:ext cx="45830" cy="65954"/>
          </a:xfrm>
          <a:custGeom>
            <a:avLst/>
            <a:gdLst/>
            <a:ahLst/>
            <a:cxnLst/>
            <a:rect l="l" t="t" r="r" b="b"/>
            <a:pathLst>
              <a:path w="1984" h="2629" extrusionOk="0">
                <a:moveTo>
                  <a:pt x="1289" y="323"/>
                </a:moveTo>
                <a:cubicBezTo>
                  <a:pt x="1388" y="323"/>
                  <a:pt x="1463" y="373"/>
                  <a:pt x="1537" y="497"/>
                </a:cubicBezTo>
                <a:cubicBezTo>
                  <a:pt x="1611" y="621"/>
                  <a:pt x="1661" y="769"/>
                  <a:pt x="1661" y="968"/>
                </a:cubicBezTo>
                <a:cubicBezTo>
                  <a:pt x="1661" y="1141"/>
                  <a:pt x="1587" y="1340"/>
                  <a:pt x="1463" y="1563"/>
                </a:cubicBezTo>
                <a:cubicBezTo>
                  <a:pt x="1364" y="1786"/>
                  <a:pt x="1215" y="1959"/>
                  <a:pt x="1066" y="2108"/>
                </a:cubicBezTo>
                <a:cubicBezTo>
                  <a:pt x="893" y="2257"/>
                  <a:pt x="744" y="2331"/>
                  <a:pt x="620" y="2331"/>
                </a:cubicBezTo>
                <a:cubicBezTo>
                  <a:pt x="545" y="2331"/>
                  <a:pt x="471" y="2282"/>
                  <a:pt x="422" y="2207"/>
                </a:cubicBezTo>
                <a:cubicBezTo>
                  <a:pt x="347" y="2108"/>
                  <a:pt x="322" y="2009"/>
                  <a:pt x="322" y="1860"/>
                </a:cubicBezTo>
                <a:cubicBezTo>
                  <a:pt x="322" y="1637"/>
                  <a:pt x="397" y="1389"/>
                  <a:pt x="496" y="1141"/>
                </a:cubicBezTo>
                <a:cubicBezTo>
                  <a:pt x="620" y="893"/>
                  <a:pt x="769" y="695"/>
                  <a:pt x="917" y="546"/>
                </a:cubicBezTo>
                <a:cubicBezTo>
                  <a:pt x="1066" y="398"/>
                  <a:pt x="1190" y="323"/>
                  <a:pt x="1289" y="323"/>
                </a:cubicBezTo>
                <a:close/>
                <a:moveTo>
                  <a:pt x="1264" y="1"/>
                </a:moveTo>
                <a:cubicBezTo>
                  <a:pt x="1140" y="1"/>
                  <a:pt x="992" y="51"/>
                  <a:pt x="843" y="174"/>
                </a:cubicBezTo>
                <a:cubicBezTo>
                  <a:pt x="694" y="274"/>
                  <a:pt x="545" y="422"/>
                  <a:pt x="422" y="596"/>
                </a:cubicBezTo>
                <a:cubicBezTo>
                  <a:pt x="298" y="769"/>
                  <a:pt x="198" y="968"/>
                  <a:pt x="124" y="1191"/>
                </a:cubicBezTo>
                <a:cubicBezTo>
                  <a:pt x="25" y="1439"/>
                  <a:pt x="0" y="1662"/>
                  <a:pt x="0" y="1885"/>
                </a:cubicBezTo>
                <a:cubicBezTo>
                  <a:pt x="0" y="2058"/>
                  <a:pt x="50" y="2207"/>
                  <a:pt x="174" y="2381"/>
                </a:cubicBezTo>
                <a:cubicBezTo>
                  <a:pt x="298" y="2529"/>
                  <a:pt x="446" y="2629"/>
                  <a:pt x="595" y="2629"/>
                </a:cubicBezTo>
                <a:cubicBezTo>
                  <a:pt x="818" y="2629"/>
                  <a:pt x="1041" y="2529"/>
                  <a:pt x="1264" y="2331"/>
                </a:cubicBezTo>
                <a:cubicBezTo>
                  <a:pt x="1487" y="2158"/>
                  <a:pt x="1661" y="1935"/>
                  <a:pt x="1785" y="1662"/>
                </a:cubicBezTo>
                <a:cubicBezTo>
                  <a:pt x="1934" y="1414"/>
                  <a:pt x="1983" y="1166"/>
                  <a:pt x="1983" y="918"/>
                </a:cubicBezTo>
                <a:cubicBezTo>
                  <a:pt x="1983" y="695"/>
                  <a:pt x="1934" y="472"/>
                  <a:pt x="1785" y="274"/>
                </a:cubicBezTo>
                <a:cubicBezTo>
                  <a:pt x="1636" y="100"/>
                  <a:pt x="1463" y="1"/>
                  <a:pt x="126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24"/>
          <p:cNvSpPr/>
          <p:nvPr/>
        </p:nvSpPr>
        <p:spPr>
          <a:xfrm>
            <a:off x="2514764" y="2385340"/>
            <a:ext cx="51005" cy="65954"/>
          </a:xfrm>
          <a:custGeom>
            <a:avLst/>
            <a:gdLst/>
            <a:ahLst/>
            <a:cxnLst/>
            <a:rect l="l" t="t" r="r" b="b"/>
            <a:pathLst>
              <a:path w="2208" h="2629" extrusionOk="0">
                <a:moveTo>
                  <a:pt x="571" y="1"/>
                </a:moveTo>
                <a:cubicBezTo>
                  <a:pt x="522" y="1"/>
                  <a:pt x="497" y="51"/>
                  <a:pt x="497" y="125"/>
                </a:cubicBezTo>
                <a:cubicBezTo>
                  <a:pt x="497" y="274"/>
                  <a:pt x="422" y="670"/>
                  <a:pt x="249" y="1315"/>
                </a:cubicBezTo>
                <a:cubicBezTo>
                  <a:pt x="100" y="1959"/>
                  <a:pt x="1" y="2306"/>
                  <a:pt x="1" y="2356"/>
                </a:cubicBezTo>
                <a:cubicBezTo>
                  <a:pt x="1" y="2430"/>
                  <a:pt x="26" y="2480"/>
                  <a:pt x="75" y="2529"/>
                </a:cubicBezTo>
                <a:cubicBezTo>
                  <a:pt x="125" y="2579"/>
                  <a:pt x="174" y="2629"/>
                  <a:pt x="199" y="2629"/>
                </a:cubicBezTo>
                <a:cubicBezTo>
                  <a:pt x="224" y="2629"/>
                  <a:pt x="249" y="2579"/>
                  <a:pt x="274" y="2480"/>
                </a:cubicBezTo>
                <a:cubicBezTo>
                  <a:pt x="298" y="2381"/>
                  <a:pt x="373" y="2133"/>
                  <a:pt x="447" y="1786"/>
                </a:cubicBezTo>
                <a:cubicBezTo>
                  <a:pt x="546" y="1414"/>
                  <a:pt x="621" y="1092"/>
                  <a:pt x="695" y="794"/>
                </a:cubicBezTo>
                <a:cubicBezTo>
                  <a:pt x="1067" y="1736"/>
                  <a:pt x="1290" y="2282"/>
                  <a:pt x="1364" y="2455"/>
                </a:cubicBezTo>
                <a:cubicBezTo>
                  <a:pt x="1389" y="2505"/>
                  <a:pt x="1414" y="2529"/>
                  <a:pt x="1464" y="2579"/>
                </a:cubicBezTo>
                <a:cubicBezTo>
                  <a:pt x="1488" y="2604"/>
                  <a:pt x="1538" y="2629"/>
                  <a:pt x="1563" y="2629"/>
                </a:cubicBezTo>
                <a:cubicBezTo>
                  <a:pt x="1662" y="2629"/>
                  <a:pt x="1761" y="2455"/>
                  <a:pt x="1860" y="2133"/>
                </a:cubicBezTo>
                <a:cubicBezTo>
                  <a:pt x="1959" y="1811"/>
                  <a:pt x="2058" y="1464"/>
                  <a:pt x="2108" y="1092"/>
                </a:cubicBezTo>
                <a:cubicBezTo>
                  <a:pt x="2182" y="720"/>
                  <a:pt x="2207" y="422"/>
                  <a:pt x="2207" y="224"/>
                </a:cubicBezTo>
                <a:cubicBezTo>
                  <a:pt x="2207" y="174"/>
                  <a:pt x="2182" y="125"/>
                  <a:pt x="2133" y="75"/>
                </a:cubicBezTo>
                <a:cubicBezTo>
                  <a:pt x="2083" y="26"/>
                  <a:pt x="2034" y="1"/>
                  <a:pt x="1984" y="1"/>
                </a:cubicBezTo>
                <a:cubicBezTo>
                  <a:pt x="1935" y="1"/>
                  <a:pt x="1910" y="51"/>
                  <a:pt x="1910" y="150"/>
                </a:cubicBezTo>
                <a:cubicBezTo>
                  <a:pt x="1910" y="174"/>
                  <a:pt x="1885" y="323"/>
                  <a:pt x="1860" y="596"/>
                </a:cubicBezTo>
                <a:cubicBezTo>
                  <a:pt x="1811" y="1191"/>
                  <a:pt x="1711" y="1687"/>
                  <a:pt x="1538" y="2133"/>
                </a:cubicBezTo>
                <a:cubicBezTo>
                  <a:pt x="1439" y="1885"/>
                  <a:pt x="1191" y="1265"/>
                  <a:pt x="794" y="224"/>
                </a:cubicBezTo>
                <a:cubicBezTo>
                  <a:pt x="769" y="174"/>
                  <a:pt x="720" y="125"/>
                  <a:pt x="670" y="75"/>
                </a:cubicBezTo>
                <a:cubicBezTo>
                  <a:pt x="621" y="26"/>
                  <a:pt x="596" y="1"/>
                  <a:pt x="57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24"/>
          <p:cNvSpPr/>
          <p:nvPr/>
        </p:nvSpPr>
        <p:spPr>
          <a:xfrm>
            <a:off x="2575471" y="2385340"/>
            <a:ext cx="45830" cy="65954"/>
          </a:xfrm>
          <a:custGeom>
            <a:avLst/>
            <a:gdLst/>
            <a:ahLst/>
            <a:cxnLst/>
            <a:rect l="l" t="t" r="r" b="b"/>
            <a:pathLst>
              <a:path w="1984" h="2629" extrusionOk="0">
                <a:moveTo>
                  <a:pt x="720" y="422"/>
                </a:moveTo>
                <a:lnTo>
                  <a:pt x="720" y="422"/>
                </a:lnTo>
                <a:cubicBezTo>
                  <a:pt x="967" y="497"/>
                  <a:pt x="1191" y="645"/>
                  <a:pt x="1364" y="819"/>
                </a:cubicBezTo>
                <a:cubicBezTo>
                  <a:pt x="1538" y="993"/>
                  <a:pt x="1637" y="1166"/>
                  <a:pt x="1637" y="1315"/>
                </a:cubicBezTo>
                <a:cubicBezTo>
                  <a:pt x="1637" y="1389"/>
                  <a:pt x="1562" y="1513"/>
                  <a:pt x="1414" y="1662"/>
                </a:cubicBezTo>
                <a:cubicBezTo>
                  <a:pt x="1290" y="1811"/>
                  <a:pt x="1116" y="1935"/>
                  <a:pt x="893" y="2083"/>
                </a:cubicBezTo>
                <a:cubicBezTo>
                  <a:pt x="695" y="2207"/>
                  <a:pt x="496" y="2282"/>
                  <a:pt x="323" y="2306"/>
                </a:cubicBezTo>
                <a:cubicBezTo>
                  <a:pt x="348" y="2108"/>
                  <a:pt x="397" y="1910"/>
                  <a:pt x="447" y="1761"/>
                </a:cubicBezTo>
                <a:cubicBezTo>
                  <a:pt x="546" y="1364"/>
                  <a:pt x="620" y="1092"/>
                  <a:pt x="670" y="918"/>
                </a:cubicBezTo>
                <a:cubicBezTo>
                  <a:pt x="720" y="745"/>
                  <a:pt x="744" y="645"/>
                  <a:pt x="744" y="596"/>
                </a:cubicBezTo>
                <a:cubicBezTo>
                  <a:pt x="744" y="522"/>
                  <a:pt x="744" y="472"/>
                  <a:pt x="720" y="422"/>
                </a:cubicBezTo>
                <a:close/>
                <a:moveTo>
                  <a:pt x="273" y="1"/>
                </a:moveTo>
                <a:cubicBezTo>
                  <a:pt x="224" y="1"/>
                  <a:pt x="199" y="26"/>
                  <a:pt x="199" y="75"/>
                </a:cubicBezTo>
                <a:cubicBezTo>
                  <a:pt x="199" y="125"/>
                  <a:pt x="224" y="174"/>
                  <a:pt x="273" y="224"/>
                </a:cubicBezTo>
                <a:cubicBezTo>
                  <a:pt x="298" y="274"/>
                  <a:pt x="372" y="323"/>
                  <a:pt x="447" y="348"/>
                </a:cubicBezTo>
                <a:cubicBezTo>
                  <a:pt x="447" y="522"/>
                  <a:pt x="372" y="844"/>
                  <a:pt x="224" y="1364"/>
                </a:cubicBezTo>
                <a:cubicBezTo>
                  <a:pt x="75" y="1885"/>
                  <a:pt x="1" y="2182"/>
                  <a:pt x="1" y="2257"/>
                </a:cubicBezTo>
                <a:cubicBezTo>
                  <a:pt x="1" y="2356"/>
                  <a:pt x="25" y="2430"/>
                  <a:pt x="100" y="2505"/>
                </a:cubicBezTo>
                <a:cubicBezTo>
                  <a:pt x="149" y="2579"/>
                  <a:pt x="199" y="2629"/>
                  <a:pt x="249" y="2629"/>
                </a:cubicBezTo>
                <a:cubicBezTo>
                  <a:pt x="447" y="2629"/>
                  <a:pt x="670" y="2554"/>
                  <a:pt x="943" y="2406"/>
                </a:cubicBezTo>
                <a:cubicBezTo>
                  <a:pt x="1215" y="2257"/>
                  <a:pt x="1463" y="2083"/>
                  <a:pt x="1662" y="1885"/>
                </a:cubicBezTo>
                <a:cubicBezTo>
                  <a:pt x="1885" y="1687"/>
                  <a:pt x="1984" y="1513"/>
                  <a:pt x="1984" y="1364"/>
                </a:cubicBezTo>
                <a:cubicBezTo>
                  <a:pt x="1984" y="1116"/>
                  <a:pt x="1885" y="893"/>
                  <a:pt x="1686" y="695"/>
                </a:cubicBezTo>
                <a:cubicBezTo>
                  <a:pt x="1513" y="472"/>
                  <a:pt x="1265" y="298"/>
                  <a:pt x="1017" y="174"/>
                </a:cubicBezTo>
                <a:cubicBezTo>
                  <a:pt x="744" y="51"/>
                  <a:pt x="496" y="1"/>
                  <a:pt x="27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24"/>
          <p:cNvSpPr/>
          <p:nvPr/>
        </p:nvSpPr>
        <p:spPr>
          <a:xfrm>
            <a:off x="7144581" y="2453738"/>
            <a:ext cx="59575" cy="59105"/>
          </a:xfrm>
          <a:custGeom>
            <a:avLst/>
            <a:gdLst/>
            <a:ahLst/>
            <a:cxnLst/>
            <a:rect l="l" t="t" r="r" b="b"/>
            <a:pathLst>
              <a:path w="2579" h="2356" extrusionOk="0">
                <a:moveTo>
                  <a:pt x="1240" y="1"/>
                </a:moveTo>
                <a:cubicBezTo>
                  <a:pt x="1165" y="1"/>
                  <a:pt x="1140" y="50"/>
                  <a:pt x="1140" y="125"/>
                </a:cubicBezTo>
                <a:cubicBezTo>
                  <a:pt x="1116" y="472"/>
                  <a:pt x="1091" y="744"/>
                  <a:pt x="1066" y="968"/>
                </a:cubicBezTo>
                <a:cubicBezTo>
                  <a:pt x="893" y="992"/>
                  <a:pt x="595" y="992"/>
                  <a:pt x="124" y="992"/>
                </a:cubicBezTo>
                <a:cubicBezTo>
                  <a:pt x="50" y="992"/>
                  <a:pt x="0" y="1017"/>
                  <a:pt x="0" y="1092"/>
                </a:cubicBezTo>
                <a:cubicBezTo>
                  <a:pt x="0" y="1166"/>
                  <a:pt x="25" y="1215"/>
                  <a:pt x="99" y="1290"/>
                </a:cubicBezTo>
                <a:cubicBezTo>
                  <a:pt x="149" y="1339"/>
                  <a:pt x="223" y="1389"/>
                  <a:pt x="298" y="1389"/>
                </a:cubicBezTo>
                <a:cubicBezTo>
                  <a:pt x="496" y="1389"/>
                  <a:pt x="744" y="1364"/>
                  <a:pt x="1016" y="1339"/>
                </a:cubicBezTo>
                <a:lnTo>
                  <a:pt x="1016" y="1339"/>
                </a:lnTo>
                <a:cubicBezTo>
                  <a:pt x="992" y="1463"/>
                  <a:pt x="967" y="1587"/>
                  <a:pt x="942" y="1686"/>
                </a:cubicBezTo>
                <a:lnTo>
                  <a:pt x="917" y="1959"/>
                </a:lnTo>
                <a:cubicBezTo>
                  <a:pt x="893" y="2009"/>
                  <a:pt x="893" y="2058"/>
                  <a:pt x="893" y="2108"/>
                </a:cubicBezTo>
                <a:cubicBezTo>
                  <a:pt x="893" y="2157"/>
                  <a:pt x="917" y="2207"/>
                  <a:pt x="967" y="2257"/>
                </a:cubicBezTo>
                <a:cubicBezTo>
                  <a:pt x="1016" y="2331"/>
                  <a:pt x="1066" y="2356"/>
                  <a:pt x="1116" y="2356"/>
                </a:cubicBezTo>
                <a:cubicBezTo>
                  <a:pt x="1140" y="2356"/>
                  <a:pt x="1165" y="2306"/>
                  <a:pt x="1190" y="2257"/>
                </a:cubicBezTo>
                <a:cubicBezTo>
                  <a:pt x="1215" y="2182"/>
                  <a:pt x="1289" y="1860"/>
                  <a:pt x="1388" y="1315"/>
                </a:cubicBezTo>
                <a:cubicBezTo>
                  <a:pt x="2182" y="1240"/>
                  <a:pt x="2578" y="1141"/>
                  <a:pt x="2578" y="992"/>
                </a:cubicBezTo>
                <a:cubicBezTo>
                  <a:pt x="2578" y="918"/>
                  <a:pt x="2454" y="893"/>
                  <a:pt x="2256" y="893"/>
                </a:cubicBezTo>
                <a:cubicBezTo>
                  <a:pt x="2182" y="893"/>
                  <a:pt x="1909" y="918"/>
                  <a:pt x="1487" y="943"/>
                </a:cubicBezTo>
                <a:cubicBezTo>
                  <a:pt x="1562" y="621"/>
                  <a:pt x="1587" y="422"/>
                  <a:pt x="1587" y="348"/>
                </a:cubicBezTo>
                <a:cubicBezTo>
                  <a:pt x="1587" y="298"/>
                  <a:pt x="1537" y="224"/>
                  <a:pt x="1463" y="125"/>
                </a:cubicBezTo>
                <a:cubicBezTo>
                  <a:pt x="1364" y="50"/>
                  <a:pt x="1289" y="1"/>
                  <a:pt x="124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24"/>
          <p:cNvSpPr/>
          <p:nvPr/>
        </p:nvSpPr>
        <p:spPr>
          <a:xfrm>
            <a:off x="7253937" y="2436959"/>
            <a:ext cx="71032" cy="81483"/>
          </a:xfrm>
          <a:custGeom>
            <a:avLst/>
            <a:gdLst/>
            <a:ahLst/>
            <a:cxnLst/>
            <a:rect l="l" t="t" r="r" b="b"/>
            <a:pathLst>
              <a:path w="3075" h="3248" extrusionOk="0">
                <a:moveTo>
                  <a:pt x="348" y="0"/>
                </a:moveTo>
                <a:cubicBezTo>
                  <a:pt x="298" y="0"/>
                  <a:pt x="249" y="75"/>
                  <a:pt x="249" y="174"/>
                </a:cubicBezTo>
                <a:cubicBezTo>
                  <a:pt x="249" y="546"/>
                  <a:pt x="199" y="1042"/>
                  <a:pt x="125" y="1686"/>
                </a:cubicBezTo>
                <a:cubicBezTo>
                  <a:pt x="50" y="2331"/>
                  <a:pt x="1" y="2703"/>
                  <a:pt x="1" y="2826"/>
                </a:cubicBezTo>
                <a:cubicBezTo>
                  <a:pt x="1" y="2950"/>
                  <a:pt x="26" y="3050"/>
                  <a:pt x="100" y="3149"/>
                </a:cubicBezTo>
                <a:cubicBezTo>
                  <a:pt x="174" y="3223"/>
                  <a:pt x="224" y="3248"/>
                  <a:pt x="274" y="3248"/>
                </a:cubicBezTo>
                <a:cubicBezTo>
                  <a:pt x="398" y="3248"/>
                  <a:pt x="621" y="3025"/>
                  <a:pt x="943" y="2579"/>
                </a:cubicBezTo>
                <a:cubicBezTo>
                  <a:pt x="1116" y="2355"/>
                  <a:pt x="1265" y="2157"/>
                  <a:pt x="1389" y="1959"/>
                </a:cubicBezTo>
                <a:cubicBezTo>
                  <a:pt x="1414" y="2380"/>
                  <a:pt x="1488" y="2703"/>
                  <a:pt x="1587" y="2926"/>
                </a:cubicBezTo>
                <a:cubicBezTo>
                  <a:pt x="1662" y="3149"/>
                  <a:pt x="1811" y="3248"/>
                  <a:pt x="2009" y="3248"/>
                </a:cubicBezTo>
                <a:cubicBezTo>
                  <a:pt x="2306" y="3248"/>
                  <a:pt x="2554" y="3074"/>
                  <a:pt x="2753" y="2727"/>
                </a:cubicBezTo>
                <a:cubicBezTo>
                  <a:pt x="2976" y="2355"/>
                  <a:pt x="3075" y="1959"/>
                  <a:pt x="3075" y="1537"/>
                </a:cubicBezTo>
                <a:cubicBezTo>
                  <a:pt x="3075" y="1091"/>
                  <a:pt x="3000" y="719"/>
                  <a:pt x="2802" y="447"/>
                </a:cubicBezTo>
                <a:cubicBezTo>
                  <a:pt x="2629" y="149"/>
                  <a:pt x="2356" y="0"/>
                  <a:pt x="1984" y="0"/>
                </a:cubicBezTo>
                <a:cubicBezTo>
                  <a:pt x="1835" y="0"/>
                  <a:pt x="1761" y="50"/>
                  <a:pt x="1761" y="149"/>
                </a:cubicBezTo>
                <a:cubicBezTo>
                  <a:pt x="1761" y="199"/>
                  <a:pt x="1786" y="248"/>
                  <a:pt x="1860" y="323"/>
                </a:cubicBezTo>
                <a:cubicBezTo>
                  <a:pt x="1934" y="397"/>
                  <a:pt x="2034" y="422"/>
                  <a:pt x="2133" y="422"/>
                </a:cubicBezTo>
                <a:cubicBezTo>
                  <a:pt x="2232" y="422"/>
                  <a:pt x="2331" y="496"/>
                  <a:pt x="2430" y="595"/>
                </a:cubicBezTo>
                <a:cubicBezTo>
                  <a:pt x="2579" y="794"/>
                  <a:pt x="2678" y="1091"/>
                  <a:pt x="2678" y="1463"/>
                </a:cubicBezTo>
                <a:cubicBezTo>
                  <a:pt x="2678" y="1810"/>
                  <a:pt x="2604" y="2132"/>
                  <a:pt x="2480" y="2405"/>
                </a:cubicBezTo>
                <a:cubicBezTo>
                  <a:pt x="2356" y="2678"/>
                  <a:pt x="2207" y="2826"/>
                  <a:pt x="2034" y="2826"/>
                </a:cubicBezTo>
                <a:cubicBezTo>
                  <a:pt x="1934" y="2826"/>
                  <a:pt x="1885" y="2752"/>
                  <a:pt x="1835" y="2603"/>
                </a:cubicBezTo>
                <a:cubicBezTo>
                  <a:pt x="1786" y="2455"/>
                  <a:pt x="1761" y="2306"/>
                  <a:pt x="1761" y="2132"/>
                </a:cubicBezTo>
                <a:cubicBezTo>
                  <a:pt x="1711" y="1661"/>
                  <a:pt x="1637" y="1438"/>
                  <a:pt x="1538" y="1438"/>
                </a:cubicBezTo>
                <a:cubicBezTo>
                  <a:pt x="1439" y="1438"/>
                  <a:pt x="1265" y="1562"/>
                  <a:pt x="1017" y="1835"/>
                </a:cubicBezTo>
                <a:cubicBezTo>
                  <a:pt x="794" y="2108"/>
                  <a:pt x="571" y="2405"/>
                  <a:pt x="373" y="2727"/>
                </a:cubicBezTo>
                <a:cubicBezTo>
                  <a:pt x="398" y="2380"/>
                  <a:pt x="472" y="1934"/>
                  <a:pt x="571" y="1339"/>
                </a:cubicBezTo>
                <a:cubicBezTo>
                  <a:pt x="670" y="744"/>
                  <a:pt x="720" y="422"/>
                  <a:pt x="720" y="348"/>
                </a:cubicBezTo>
                <a:cubicBezTo>
                  <a:pt x="720" y="298"/>
                  <a:pt x="695" y="224"/>
                  <a:pt x="596" y="124"/>
                </a:cubicBezTo>
                <a:cubicBezTo>
                  <a:pt x="497" y="50"/>
                  <a:pt x="422" y="0"/>
                  <a:pt x="348" y="0"/>
                </a:cubicBezTo>
                <a:close/>
              </a:path>
            </a:pathLst>
          </a:custGeom>
          <a:solidFill>
            <a:srgbClr val="3FA9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24"/>
          <p:cNvSpPr/>
          <p:nvPr/>
        </p:nvSpPr>
        <p:spPr>
          <a:xfrm>
            <a:off x="7334694" y="2435705"/>
            <a:ext cx="56133" cy="83365"/>
          </a:xfrm>
          <a:custGeom>
            <a:avLst/>
            <a:gdLst/>
            <a:ahLst/>
            <a:cxnLst/>
            <a:rect l="l" t="t" r="r" b="b"/>
            <a:pathLst>
              <a:path w="2430" h="3323" extrusionOk="0">
                <a:moveTo>
                  <a:pt x="1438" y="472"/>
                </a:moveTo>
                <a:cubicBezTo>
                  <a:pt x="1488" y="720"/>
                  <a:pt x="1537" y="1141"/>
                  <a:pt x="1612" y="1662"/>
                </a:cubicBezTo>
                <a:cubicBezTo>
                  <a:pt x="1364" y="1687"/>
                  <a:pt x="1116" y="1761"/>
                  <a:pt x="917" y="1811"/>
                </a:cubicBezTo>
                <a:cubicBezTo>
                  <a:pt x="1116" y="1240"/>
                  <a:pt x="1289" y="794"/>
                  <a:pt x="1438" y="472"/>
                </a:cubicBezTo>
                <a:close/>
                <a:moveTo>
                  <a:pt x="1537" y="1"/>
                </a:moveTo>
                <a:cubicBezTo>
                  <a:pt x="1463" y="1"/>
                  <a:pt x="1388" y="26"/>
                  <a:pt x="1289" y="100"/>
                </a:cubicBezTo>
                <a:cubicBezTo>
                  <a:pt x="1215" y="150"/>
                  <a:pt x="1165" y="224"/>
                  <a:pt x="1116" y="323"/>
                </a:cubicBezTo>
                <a:cubicBezTo>
                  <a:pt x="1091" y="398"/>
                  <a:pt x="1017" y="596"/>
                  <a:pt x="868" y="893"/>
                </a:cubicBezTo>
                <a:cubicBezTo>
                  <a:pt x="744" y="1216"/>
                  <a:pt x="645" y="1439"/>
                  <a:pt x="570" y="1637"/>
                </a:cubicBezTo>
                <a:cubicBezTo>
                  <a:pt x="546" y="1711"/>
                  <a:pt x="521" y="1811"/>
                  <a:pt x="471" y="1934"/>
                </a:cubicBezTo>
                <a:cubicBezTo>
                  <a:pt x="149" y="2034"/>
                  <a:pt x="0" y="2108"/>
                  <a:pt x="0" y="2182"/>
                </a:cubicBezTo>
                <a:cubicBezTo>
                  <a:pt x="0" y="2232"/>
                  <a:pt x="25" y="2282"/>
                  <a:pt x="75" y="2331"/>
                </a:cubicBezTo>
                <a:cubicBezTo>
                  <a:pt x="124" y="2356"/>
                  <a:pt x="174" y="2381"/>
                  <a:pt x="248" y="2381"/>
                </a:cubicBezTo>
                <a:lnTo>
                  <a:pt x="273" y="2381"/>
                </a:lnTo>
                <a:cubicBezTo>
                  <a:pt x="99" y="2777"/>
                  <a:pt x="0" y="3000"/>
                  <a:pt x="0" y="3050"/>
                </a:cubicBezTo>
                <a:cubicBezTo>
                  <a:pt x="0" y="3100"/>
                  <a:pt x="25" y="3174"/>
                  <a:pt x="99" y="3224"/>
                </a:cubicBezTo>
                <a:cubicBezTo>
                  <a:pt x="149" y="3298"/>
                  <a:pt x="199" y="3323"/>
                  <a:pt x="248" y="3323"/>
                </a:cubicBezTo>
                <a:cubicBezTo>
                  <a:pt x="298" y="3323"/>
                  <a:pt x="471" y="2976"/>
                  <a:pt x="744" y="2257"/>
                </a:cubicBezTo>
                <a:cubicBezTo>
                  <a:pt x="967" y="2182"/>
                  <a:pt x="1141" y="2133"/>
                  <a:pt x="1265" y="2108"/>
                </a:cubicBezTo>
                <a:cubicBezTo>
                  <a:pt x="1364" y="2083"/>
                  <a:pt x="1488" y="2058"/>
                  <a:pt x="1636" y="2009"/>
                </a:cubicBezTo>
                <a:cubicBezTo>
                  <a:pt x="1661" y="2306"/>
                  <a:pt x="1686" y="2579"/>
                  <a:pt x="1711" y="2876"/>
                </a:cubicBezTo>
                <a:cubicBezTo>
                  <a:pt x="1736" y="3050"/>
                  <a:pt x="1760" y="3149"/>
                  <a:pt x="1785" y="3224"/>
                </a:cubicBezTo>
                <a:cubicBezTo>
                  <a:pt x="1810" y="3298"/>
                  <a:pt x="1859" y="3323"/>
                  <a:pt x="1909" y="3323"/>
                </a:cubicBezTo>
                <a:cubicBezTo>
                  <a:pt x="2008" y="3323"/>
                  <a:pt x="2058" y="3124"/>
                  <a:pt x="2058" y="2728"/>
                </a:cubicBezTo>
                <a:cubicBezTo>
                  <a:pt x="2058" y="2505"/>
                  <a:pt x="2033" y="2232"/>
                  <a:pt x="2008" y="1910"/>
                </a:cubicBezTo>
                <a:cubicBezTo>
                  <a:pt x="2281" y="1835"/>
                  <a:pt x="2430" y="1761"/>
                  <a:pt x="2430" y="1711"/>
                </a:cubicBezTo>
                <a:cubicBezTo>
                  <a:pt x="2430" y="1637"/>
                  <a:pt x="2355" y="1587"/>
                  <a:pt x="2207" y="1587"/>
                </a:cubicBezTo>
                <a:cubicBezTo>
                  <a:pt x="2157" y="1587"/>
                  <a:pt x="2083" y="1587"/>
                  <a:pt x="1983" y="1612"/>
                </a:cubicBezTo>
                <a:cubicBezTo>
                  <a:pt x="1934" y="1141"/>
                  <a:pt x="1884" y="769"/>
                  <a:pt x="1810" y="472"/>
                </a:cubicBezTo>
                <a:cubicBezTo>
                  <a:pt x="1736" y="150"/>
                  <a:pt x="1636" y="1"/>
                  <a:pt x="1537" y="1"/>
                </a:cubicBezTo>
                <a:close/>
              </a:path>
            </a:pathLst>
          </a:custGeom>
          <a:solidFill>
            <a:srgbClr val="3FA9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24"/>
          <p:cNvSpPr/>
          <p:nvPr/>
        </p:nvSpPr>
        <p:spPr>
          <a:xfrm>
            <a:off x="7402262" y="2437586"/>
            <a:ext cx="58420" cy="80856"/>
          </a:xfrm>
          <a:custGeom>
            <a:avLst/>
            <a:gdLst/>
            <a:ahLst/>
            <a:cxnLst/>
            <a:rect l="l" t="t" r="r" b="b"/>
            <a:pathLst>
              <a:path w="2529" h="3223" extrusionOk="0">
                <a:moveTo>
                  <a:pt x="1438" y="0"/>
                </a:moveTo>
                <a:cubicBezTo>
                  <a:pt x="843" y="0"/>
                  <a:pt x="447" y="0"/>
                  <a:pt x="273" y="25"/>
                </a:cubicBezTo>
                <a:cubicBezTo>
                  <a:pt x="75" y="50"/>
                  <a:pt x="0" y="75"/>
                  <a:pt x="0" y="124"/>
                </a:cubicBezTo>
                <a:cubicBezTo>
                  <a:pt x="0" y="199"/>
                  <a:pt x="25" y="248"/>
                  <a:pt x="75" y="323"/>
                </a:cubicBezTo>
                <a:cubicBezTo>
                  <a:pt x="124" y="397"/>
                  <a:pt x="174" y="422"/>
                  <a:pt x="224" y="422"/>
                </a:cubicBezTo>
                <a:lnTo>
                  <a:pt x="1017" y="397"/>
                </a:lnTo>
                <a:lnTo>
                  <a:pt x="1017" y="397"/>
                </a:lnTo>
                <a:cubicBezTo>
                  <a:pt x="992" y="670"/>
                  <a:pt x="893" y="1165"/>
                  <a:pt x="744" y="1810"/>
                </a:cubicBezTo>
                <a:cubicBezTo>
                  <a:pt x="571" y="2479"/>
                  <a:pt x="471" y="2851"/>
                  <a:pt x="471" y="2925"/>
                </a:cubicBezTo>
                <a:cubicBezTo>
                  <a:pt x="471" y="3000"/>
                  <a:pt x="521" y="3049"/>
                  <a:pt x="571" y="3124"/>
                </a:cubicBezTo>
                <a:cubicBezTo>
                  <a:pt x="620" y="3198"/>
                  <a:pt x="670" y="3223"/>
                  <a:pt x="719" y="3223"/>
                </a:cubicBezTo>
                <a:cubicBezTo>
                  <a:pt x="769" y="3223"/>
                  <a:pt x="794" y="3149"/>
                  <a:pt x="843" y="3000"/>
                </a:cubicBezTo>
                <a:cubicBezTo>
                  <a:pt x="868" y="2901"/>
                  <a:pt x="893" y="2752"/>
                  <a:pt x="942" y="2554"/>
                </a:cubicBezTo>
                <a:cubicBezTo>
                  <a:pt x="992" y="2330"/>
                  <a:pt x="1042" y="2182"/>
                  <a:pt x="1066" y="2083"/>
                </a:cubicBezTo>
                <a:cubicBezTo>
                  <a:pt x="1314" y="1141"/>
                  <a:pt x="1413" y="595"/>
                  <a:pt x="1413" y="471"/>
                </a:cubicBezTo>
                <a:cubicBezTo>
                  <a:pt x="1413" y="446"/>
                  <a:pt x="1413" y="422"/>
                  <a:pt x="1413" y="372"/>
                </a:cubicBezTo>
                <a:cubicBezTo>
                  <a:pt x="1587" y="372"/>
                  <a:pt x="1760" y="397"/>
                  <a:pt x="1934" y="397"/>
                </a:cubicBezTo>
                <a:cubicBezTo>
                  <a:pt x="2108" y="422"/>
                  <a:pt x="2256" y="422"/>
                  <a:pt x="2355" y="422"/>
                </a:cubicBezTo>
                <a:cubicBezTo>
                  <a:pt x="2455" y="422"/>
                  <a:pt x="2529" y="397"/>
                  <a:pt x="2529" y="323"/>
                </a:cubicBezTo>
                <a:cubicBezTo>
                  <a:pt x="2529" y="248"/>
                  <a:pt x="2405" y="174"/>
                  <a:pt x="2207" y="99"/>
                </a:cubicBezTo>
                <a:cubicBezTo>
                  <a:pt x="2008" y="50"/>
                  <a:pt x="1760" y="0"/>
                  <a:pt x="1438" y="0"/>
                </a:cubicBezTo>
                <a:close/>
              </a:path>
            </a:pathLst>
          </a:custGeom>
          <a:solidFill>
            <a:srgbClr val="3FA9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24"/>
          <p:cNvSpPr/>
          <p:nvPr/>
        </p:nvSpPr>
        <p:spPr>
          <a:xfrm>
            <a:off x="7459527" y="2438213"/>
            <a:ext cx="58420" cy="80856"/>
          </a:xfrm>
          <a:custGeom>
            <a:avLst/>
            <a:gdLst/>
            <a:ahLst/>
            <a:cxnLst/>
            <a:rect l="l" t="t" r="r" b="b"/>
            <a:pathLst>
              <a:path w="2529" h="3223" extrusionOk="0">
                <a:moveTo>
                  <a:pt x="1587" y="0"/>
                </a:moveTo>
                <a:cubicBezTo>
                  <a:pt x="967" y="0"/>
                  <a:pt x="620" y="50"/>
                  <a:pt x="571" y="174"/>
                </a:cubicBezTo>
                <a:cubicBezTo>
                  <a:pt x="571" y="198"/>
                  <a:pt x="571" y="248"/>
                  <a:pt x="571" y="273"/>
                </a:cubicBezTo>
                <a:cubicBezTo>
                  <a:pt x="571" y="521"/>
                  <a:pt x="521" y="818"/>
                  <a:pt x="422" y="1165"/>
                </a:cubicBezTo>
                <a:cubicBezTo>
                  <a:pt x="323" y="1512"/>
                  <a:pt x="223" y="1834"/>
                  <a:pt x="149" y="2132"/>
                </a:cubicBezTo>
                <a:cubicBezTo>
                  <a:pt x="50" y="2454"/>
                  <a:pt x="0" y="2653"/>
                  <a:pt x="0" y="2776"/>
                </a:cubicBezTo>
                <a:cubicBezTo>
                  <a:pt x="0" y="2925"/>
                  <a:pt x="50" y="3024"/>
                  <a:pt x="174" y="3099"/>
                </a:cubicBezTo>
                <a:cubicBezTo>
                  <a:pt x="273" y="3198"/>
                  <a:pt x="397" y="3223"/>
                  <a:pt x="546" y="3223"/>
                </a:cubicBezTo>
                <a:cubicBezTo>
                  <a:pt x="868" y="3223"/>
                  <a:pt x="1190" y="3173"/>
                  <a:pt x="1537" y="3049"/>
                </a:cubicBezTo>
                <a:cubicBezTo>
                  <a:pt x="1884" y="2925"/>
                  <a:pt x="2058" y="2826"/>
                  <a:pt x="2058" y="2702"/>
                </a:cubicBezTo>
                <a:cubicBezTo>
                  <a:pt x="2058" y="2653"/>
                  <a:pt x="2033" y="2603"/>
                  <a:pt x="1984" y="2603"/>
                </a:cubicBezTo>
                <a:cubicBezTo>
                  <a:pt x="1959" y="2603"/>
                  <a:pt x="1884" y="2628"/>
                  <a:pt x="1736" y="2677"/>
                </a:cubicBezTo>
                <a:cubicBezTo>
                  <a:pt x="1314" y="2776"/>
                  <a:pt x="918" y="2826"/>
                  <a:pt x="546" y="2826"/>
                </a:cubicBezTo>
                <a:cubicBezTo>
                  <a:pt x="521" y="2826"/>
                  <a:pt x="496" y="2826"/>
                  <a:pt x="471" y="2801"/>
                </a:cubicBezTo>
                <a:cubicBezTo>
                  <a:pt x="447" y="2776"/>
                  <a:pt x="422" y="2752"/>
                  <a:pt x="422" y="2702"/>
                </a:cubicBezTo>
                <a:cubicBezTo>
                  <a:pt x="422" y="2603"/>
                  <a:pt x="521" y="2281"/>
                  <a:pt x="670" y="1760"/>
                </a:cubicBezTo>
                <a:cubicBezTo>
                  <a:pt x="1017" y="1760"/>
                  <a:pt x="1314" y="1735"/>
                  <a:pt x="1562" y="1661"/>
                </a:cubicBezTo>
                <a:cubicBezTo>
                  <a:pt x="1810" y="1611"/>
                  <a:pt x="1934" y="1537"/>
                  <a:pt x="1934" y="1438"/>
                </a:cubicBezTo>
                <a:cubicBezTo>
                  <a:pt x="1934" y="1388"/>
                  <a:pt x="1909" y="1363"/>
                  <a:pt x="1810" y="1363"/>
                </a:cubicBezTo>
                <a:cubicBezTo>
                  <a:pt x="1711" y="1363"/>
                  <a:pt x="1587" y="1363"/>
                  <a:pt x="1389" y="1388"/>
                </a:cubicBezTo>
                <a:cubicBezTo>
                  <a:pt x="1215" y="1413"/>
                  <a:pt x="1066" y="1413"/>
                  <a:pt x="967" y="1413"/>
                </a:cubicBezTo>
                <a:lnTo>
                  <a:pt x="794" y="1413"/>
                </a:lnTo>
                <a:cubicBezTo>
                  <a:pt x="893" y="992"/>
                  <a:pt x="942" y="669"/>
                  <a:pt x="942" y="446"/>
                </a:cubicBezTo>
                <a:cubicBezTo>
                  <a:pt x="1240" y="397"/>
                  <a:pt x="1413" y="372"/>
                  <a:pt x="1488" y="347"/>
                </a:cubicBezTo>
                <a:cubicBezTo>
                  <a:pt x="1562" y="347"/>
                  <a:pt x="1686" y="322"/>
                  <a:pt x="1884" y="322"/>
                </a:cubicBezTo>
                <a:cubicBezTo>
                  <a:pt x="2058" y="298"/>
                  <a:pt x="2207" y="273"/>
                  <a:pt x="2331" y="248"/>
                </a:cubicBezTo>
                <a:cubicBezTo>
                  <a:pt x="2455" y="248"/>
                  <a:pt x="2529" y="198"/>
                  <a:pt x="2529" y="124"/>
                </a:cubicBezTo>
                <a:cubicBezTo>
                  <a:pt x="2529" y="50"/>
                  <a:pt x="2207" y="0"/>
                  <a:pt x="1587" y="0"/>
                </a:cubicBezTo>
                <a:close/>
              </a:path>
            </a:pathLst>
          </a:custGeom>
          <a:solidFill>
            <a:srgbClr val="3FA9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24"/>
          <p:cNvSpPr/>
          <p:nvPr/>
        </p:nvSpPr>
        <p:spPr>
          <a:xfrm>
            <a:off x="7520788" y="2436959"/>
            <a:ext cx="54424" cy="82110"/>
          </a:xfrm>
          <a:custGeom>
            <a:avLst/>
            <a:gdLst/>
            <a:ahLst/>
            <a:cxnLst/>
            <a:rect l="l" t="t" r="r" b="b"/>
            <a:pathLst>
              <a:path w="2356" h="3273" extrusionOk="0">
                <a:moveTo>
                  <a:pt x="1439" y="422"/>
                </a:moveTo>
                <a:cubicBezTo>
                  <a:pt x="1761" y="422"/>
                  <a:pt x="1934" y="496"/>
                  <a:pt x="1934" y="695"/>
                </a:cubicBezTo>
                <a:cubicBezTo>
                  <a:pt x="1934" y="819"/>
                  <a:pt x="1885" y="942"/>
                  <a:pt x="1786" y="1042"/>
                </a:cubicBezTo>
                <a:cubicBezTo>
                  <a:pt x="1687" y="1166"/>
                  <a:pt x="1563" y="1240"/>
                  <a:pt x="1463" y="1314"/>
                </a:cubicBezTo>
                <a:cubicBezTo>
                  <a:pt x="1340" y="1389"/>
                  <a:pt x="1191" y="1463"/>
                  <a:pt x="1042" y="1537"/>
                </a:cubicBezTo>
                <a:cubicBezTo>
                  <a:pt x="893" y="1612"/>
                  <a:pt x="794" y="1661"/>
                  <a:pt x="745" y="1711"/>
                </a:cubicBezTo>
                <a:cubicBezTo>
                  <a:pt x="893" y="1240"/>
                  <a:pt x="943" y="918"/>
                  <a:pt x="943" y="719"/>
                </a:cubicBezTo>
                <a:cubicBezTo>
                  <a:pt x="943" y="645"/>
                  <a:pt x="943" y="595"/>
                  <a:pt x="893" y="521"/>
                </a:cubicBezTo>
                <a:cubicBezTo>
                  <a:pt x="1092" y="447"/>
                  <a:pt x="1290" y="422"/>
                  <a:pt x="1439" y="422"/>
                </a:cubicBezTo>
                <a:close/>
                <a:moveTo>
                  <a:pt x="1414" y="0"/>
                </a:moveTo>
                <a:cubicBezTo>
                  <a:pt x="1141" y="0"/>
                  <a:pt x="918" y="25"/>
                  <a:pt x="720" y="124"/>
                </a:cubicBezTo>
                <a:cubicBezTo>
                  <a:pt x="497" y="199"/>
                  <a:pt x="397" y="248"/>
                  <a:pt x="397" y="323"/>
                </a:cubicBezTo>
                <a:cubicBezTo>
                  <a:pt x="397" y="372"/>
                  <a:pt x="397" y="422"/>
                  <a:pt x="447" y="471"/>
                </a:cubicBezTo>
                <a:cubicBezTo>
                  <a:pt x="472" y="521"/>
                  <a:pt x="497" y="571"/>
                  <a:pt x="546" y="595"/>
                </a:cubicBezTo>
                <a:cubicBezTo>
                  <a:pt x="521" y="893"/>
                  <a:pt x="422" y="1364"/>
                  <a:pt x="249" y="1959"/>
                </a:cubicBezTo>
                <a:cubicBezTo>
                  <a:pt x="75" y="2554"/>
                  <a:pt x="1" y="2901"/>
                  <a:pt x="1" y="2975"/>
                </a:cubicBezTo>
                <a:cubicBezTo>
                  <a:pt x="1" y="3025"/>
                  <a:pt x="26" y="3099"/>
                  <a:pt x="75" y="3174"/>
                </a:cubicBezTo>
                <a:cubicBezTo>
                  <a:pt x="150" y="3248"/>
                  <a:pt x="199" y="3273"/>
                  <a:pt x="249" y="3273"/>
                </a:cubicBezTo>
                <a:cubicBezTo>
                  <a:pt x="274" y="3273"/>
                  <a:pt x="298" y="3198"/>
                  <a:pt x="348" y="3025"/>
                </a:cubicBezTo>
                <a:cubicBezTo>
                  <a:pt x="373" y="2950"/>
                  <a:pt x="397" y="2876"/>
                  <a:pt x="422" y="2802"/>
                </a:cubicBezTo>
                <a:cubicBezTo>
                  <a:pt x="447" y="2727"/>
                  <a:pt x="546" y="2430"/>
                  <a:pt x="670" y="1959"/>
                </a:cubicBezTo>
                <a:cubicBezTo>
                  <a:pt x="769" y="2182"/>
                  <a:pt x="968" y="2455"/>
                  <a:pt x="1315" y="2777"/>
                </a:cubicBezTo>
                <a:cubicBezTo>
                  <a:pt x="1662" y="3099"/>
                  <a:pt x="1934" y="3273"/>
                  <a:pt x="2108" y="3273"/>
                </a:cubicBezTo>
                <a:cubicBezTo>
                  <a:pt x="2207" y="3273"/>
                  <a:pt x="2257" y="3223"/>
                  <a:pt x="2257" y="3149"/>
                </a:cubicBezTo>
                <a:cubicBezTo>
                  <a:pt x="2257" y="3124"/>
                  <a:pt x="2232" y="3050"/>
                  <a:pt x="2158" y="2975"/>
                </a:cubicBezTo>
                <a:cubicBezTo>
                  <a:pt x="2108" y="2950"/>
                  <a:pt x="2058" y="2901"/>
                  <a:pt x="2034" y="2876"/>
                </a:cubicBezTo>
                <a:cubicBezTo>
                  <a:pt x="1984" y="2851"/>
                  <a:pt x="1934" y="2802"/>
                  <a:pt x="1860" y="2752"/>
                </a:cubicBezTo>
                <a:cubicBezTo>
                  <a:pt x="1811" y="2703"/>
                  <a:pt x="1736" y="2628"/>
                  <a:pt x="1662" y="2579"/>
                </a:cubicBezTo>
                <a:cubicBezTo>
                  <a:pt x="1612" y="2504"/>
                  <a:pt x="1538" y="2455"/>
                  <a:pt x="1488" y="2405"/>
                </a:cubicBezTo>
                <a:cubicBezTo>
                  <a:pt x="1463" y="2380"/>
                  <a:pt x="1389" y="2306"/>
                  <a:pt x="1265" y="2182"/>
                </a:cubicBezTo>
                <a:cubicBezTo>
                  <a:pt x="1166" y="2083"/>
                  <a:pt x="1116" y="1984"/>
                  <a:pt x="1116" y="1909"/>
                </a:cubicBezTo>
                <a:cubicBezTo>
                  <a:pt x="1116" y="1909"/>
                  <a:pt x="1166" y="1884"/>
                  <a:pt x="1240" y="1835"/>
                </a:cubicBezTo>
                <a:cubicBezTo>
                  <a:pt x="1315" y="1785"/>
                  <a:pt x="1439" y="1736"/>
                  <a:pt x="1563" y="1661"/>
                </a:cubicBezTo>
                <a:cubicBezTo>
                  <a:pt x="1662" y="1612"/>
                  <a:pt x="1786" y="1537"/>
                  <a:pt x="1910" y="1438"/>
                </a:cubicBezTo>
                <a:cubicBezTo>
                  <a:pt x="2034" y="1364"/>
                  <a:pt x="2133" y="1265"/>
                  <a:pt x="2232" y="1116"/>
                </a:cubicBezTo>
                <a:cubicBezTo>
                  <a:pt x="2306" y="992"/>
                  <a:pt x="2356" y="843"/>
                  <a:pt x="2356" y="695"/>
                </a:cubicBezTo>
                <a:cubicBezTo>
                  <a:pt x="2356" y="471"/>
                  <a:pt x="2257" y="298"/>
                  <a:pt x="2083" y="174"/>
                </a:cubicBezTo>
                <a:cubicBezTo>
                  <a:pt x="1885" y="50"/>
                  <a:pt x="1662" y="0"/>
                  <a:pt x="1414" y="0"/>
                </a:cubicBezTo>
                <a:close/>
              </a:path>
            </a:pathLst>
          </a:custGeom>
          <a:solidFill>
            <a:srgbClr val="3FA9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24"/>
          <p:cNvSpPr/>
          <p:nvPr/>
        </p:nvSpPr>
        <p:spPr>
          <a:xfrm>
            <a:off x="6877730" y="2575611"/>
            <a:ext cx="56133" cy="83365"/>
          </a:xfrm>
          <a:custGeom>
            <a:avLst/>
            <a:gdLst/>
            <a:ahLst/>
            <a:cxnLst/>
            <a:rect l="l" t="t" r="r" b="b"/>
            <a:pathLst>
              <a:path w="2430" h="3323" extrusionOk="0">
                <a:moveTo>
                  <a:pt x="1463" y="472"/>
                </a:moveTo>
                <a:cubicBezTo>
                  <a:pt x="1512" y="719"/>
                  <a:pt x="1562" y="1141"/>
                  <a:pt x="1611" y="1661"/>
                </a:cubicBezTo>
                <a:cubicBezTo>
                  <a:pt x="1364" y="1686"/>
                  <a:pt x="1140" y="1761"/>
                  <a:pt x="917" y="1810"/>
                </a:cubicBezTo>
                <a:cubicBezTo>
                  <a:pt x="1140" y="1240"/>
                  <a:pt x="1314" y="794"/>
                  <a:pt x="1463" y="472"/>
                </a:cubicBezTo>
                <a:close/>
                <a:moveTo>
                  <a:pt x="1562" y="1"/>
                </a:moveTo>
                <a:cubicBezTo>
                  <a:pt x="1487" y="1"/>
                  <a:pt x="1388" y="25"/>
                  <a:pt x="1314" y="100"/>
                </a:cubicBezTo>
                <a:cubicBezTo>
                  <a:pt x="1215" y="149"/>
                  <a:pt x="1165" y="224"/>
                  <a:pt x="1140" y="323"/>
                </a:cubicBezTo>
                <a:cubicBezTo>
                  <a:pt x="1091" y="397"/>
                  <a:pt x="1016" y="595"/>
                  <a:pt x="893" y="893"/>
                </a:cubicBezTo>
                <a:cubicBezTo>
                  <a:pt x="769" y="1215"/>
                  <a:pt x="669" y="1438"/>
                  <a:pt x="595" y="1637"/>
                </a:cubicBezTo>
                <a:cubicBezTo>
                  <a:pt x="570" y="1711"/>
                  <a:pt x="521" y="1810"/>
                  <a:pt x="471" y="1934"/>
                </a:cubicBezTo>
                <a:cubicBezTo>
                  <a:pt x="174" y="2033"/>
                  <a:pt x="0" y="2108"/>
                  <a:pt x="0" y="2182"/>
                </a:cubicBezTo>
                <a:cubicBezTo>
                  <a:pt x="0" y="2232"/>
                  <a:pt x="25" y="2281"/>
                  <a:pt x="74" y="2331"/>
                </a:cubicBezTo>
                <a:cubicBezTo>
                  <a:pt x="124" y="2356"/>
                  <a:pt x="174" y="2380"/>
                  <a:pt x="248" y="2380"/>
                </a:cubicBezTo>
                <a:lnTo>
                  <a:pt x="273" y="2380"/>
                </a:lnTo>
                <a:cubicBezTo>
                  <a:pt x="99" y="2777"/>
                  <a:pt x="25" y="3000"/>
                  <a:pt x="25" y="3050"/>
                </a:cubicBezTo>
                <a:cubicBezTo>
                  <a:pt x="25" y="3099"/>
                  <a:pt x="50" y="3174"/>
                  <a:pt x="99" y="3223"/>
                </a:cubicBezTo>
                <a:cubicBezTo>
                  <a:pt x="149" y="3298"/>
                  <a:pt x="223" y="3322"/>
                  <a:pt x="273" y="3322"/>
                </a:cubicBezTo>
                <a:cubicBezTo>
                  <a:pt x="322" y="3322"/>
                  <a:pt x="471" y="2975"/>
                  <a:pt x="744" y="2256"/>
                </a:cubicBezTo>
                <a:cubicBezTo>
                  <a:pt x="967" y="2182"/>
                  <a:pt x="1140" y="2132"/>
                  <a:pt x="1264" y="2108"/>
                </a:cubicBezTo>
                <a:cubicBezTo>
                  <a:pt x="1388" y="2083"/>
                  <a:pt x="1512" y="2058"/>
                  <a:pt x="1636" y="2008"/>
                </a:cubicBezTo>
                <a:cubicBezTo>
                  <a:pt x="1661" y="2306"/>
                  <a:pt x="1686" y="2579"/>
                  <a:pt x="1711" y="2876"/>
                </a:cubicBezTo>
                <a:cubicBezTo>
                  <a:pt x="1735" y="3050"/>
                  <a:pt x="1760" y="3149"/>
                  <a:pt x="1785" y="3223"/>
                </a:cubicBezTo>
                <a:cubicBezTo>
                  <a:pt x="1810" y="3298"/>
                  <a:pt x="1859" y="3322"/>
                  <a:pt x="1909" y="3322"/>
                </a:cubicBezTo>
                <a:cubicBezTo>
                  <a:pt x="2008" y="3322"/>
                  <a:pt x="2058" y="3124"/>
                  <a:pt x="2058" y="2727"/>
                </a:cubicBezTo>
                <a:cubicBezTo>
                  <a:pt x="2058" y="2504"/>
                  <a:pt x="2058" y="2232"/>
                  <a:pt x="2033" y="1909"/>
                </a:cubicBezTo>
                <a:cubicBezTo>
                  <a:pt x="2306" y="1835"/>
                  <a:pt x="2429" y="1761"/>
                  <a:pt x="2429" y="1711"/>
                </a:cubicBezTo>
                <a:cubicBezTo>
                  <a:pt x="2429" y="1637"/>
                  <a:pt x="2355" y="1587"/>
                  <a:pt x="2231" y="1587"/>
                </a:cubicBezTo>
                <a:cubicBezTo>
                  <a:pt x="2157" y="1587"/>
                  <a:pt x="2082" y="1587"/>
                  <a:pt x="2008" y="1612"/>
                </a:cubicBezTo>
                <a:cubicBezTo>
                  <a:pt x="1958" y="1141"/>
                  <a:pt x="1884" y="769"/>
                  <a:pt x="1810" y="472"/>
                </a:cubicBezTo>
                <a:cubicBezTo>
                  <a:pt x="1735" y="149"/>
                  <a:pt x="1661" y="1"/>
                  <a:pt x="156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24"/>
          <p:cNvSpPr/>
          <p:nvPr/>
        </p:nvSpPr>
        <p:spPr>
          <a:xfrm>
            <a:off x="6944143" y="2576238"/>
            <a:ext cx="63594" cy="82738"/>
          </a:xfrm>
          <a:custGeom>
            <a:avLst/>
            <a:gdLst/>
            <a:ahLst/>
            <a:cxnLst/>
            <a:rect l="l" t="t" r="r" b="b"/>
            <a:pathLst>
              <a:path w="2753" h="3298" extrusionOk="0">
                <a:moveTo>
                  <a:pt x="2480" y="0"/>
                </a:moveTo>
                <a:cubicBezTo>
                  <a:pt x="2405" y="0"/>
                  <a:pt x="2381" y="75"/>
                  <a:pt x="2381" y="223"/>
                </a:cubicBezTo>
                <a:cubicBezTo>
                  <a:pt x="2381" y="248"/>
                  <a:pt x="2356" y="422"/>
                  <a:pt x="2331" y="769"/>
                </a:cubicBezTo>
                <a:cubicBezTo>
                  <a:pt x="2257" y="1512"/>
                  <a:pt x="2133" y="2132"/>
                  <a:pt x="1934" y="2678"/>
                </a:cubicBezTo>
                <a:cubicBezTo>
                  <a:pt x="1786" y="2380"/>
                  <a:pt x="1488" y="1587"/>
                  <a:pt x="967" y="298"/>
                </a:cubicBezTo>
                <a:cubicBezTo>
                  <a:pt x="943" y="223"/>
                  <a:pt x="893" y="174"/>
                  <a:pt x="844" y="99"/>
                </a:cubicBezTo>
                <a:cubicBezTo>
                  <a:pt x="794" y="50"/>
                  <a:pt x="744" y="25"/>
                  <a:pt x="695" y="25"/>
                </a:cubicBezTo>
                <a:cubicBezTo>
                  <a:pt x="645" y="25"/>
                  <a:pt x="620" y="75"/>
                  <a:pt x="620" y="174"/>
                </a:cubicBezTo>
                <a:cubicBezTo>
                  <a:pt x="620" y="372"/>
                  <a:pt x="521" y="868"/>
                  <a:pt x="323" y="1661"/>
                </a:cubicBezTo>
                <a:cubicBezTo>
                  <a:pt x="100" y="2454"/>
                  <a:pt x="1" y="2901"/>
                  <a:pt x="1" y="2975"/>
                </a:cubicBezTo>
                <a:cubicBezTo>
                  <a:pt x="1" y="3049"/>
                  <a:pt x="50" y="3124"/>
                  <a:pt x="100" y="3198"/>
                </a:cubicBezTo>
                <a:cubicBezTo>
                  <a:pt x="149" y="3248"/>
                  <a:pt x="199" y="3297"/>
                  <a:pt x="249" y="3297"/>
                </a:cubicBezTo>
                <a:cubicBezTo>
                  <a:pt x="273" y="3297"/>
                  <a:pt x="298" y="3223"/>
                  <a:pt x="348" y="3099"/>
                </a:cubicBezTo>
                <a:cubicBezTo>
                  <a:pt x="373" y="2975"/>
                  <a:pt x="447" y="2702"/>
                  <a:pt x="571" y="2231"/>
                </a:cubicBezTo>
                <a:cubicBezTo>
                  <a:pt x="670" y="1785"/>
                  <a:pt x="794" y="1389"/>
                  <a:pt x="868" y="1017"/>
                </a:cubicBezTo>
                <a:cubicBezTo>
                  <a:pt x="1339" y="2182"/>
                  <a:pt x="1612" y="2876"/>
                  <a:pt x="1686" y="3074"/>
                </a:cubicBezTo>
                <a:cubicBezTo>
                  <a:pt x="1736" y="3149"/>
                  <a:pt x="1761" y="3198"/>
                  <a:pt x="1810" y="3223"/>
                </a:cubicBezTo>
                <a:cubicBezTo>
                  <a:pt x="1860" y="3273"/>
                  <a:pt x="1910" y="3297"/>
                  <a:pt x="1959" y="3297"/>
                </a:cubicBezTo>
                <a:cubicBezTo>
                  <a:pt x="2083" y="3297"/>
                  <a:pt x="2207" y="3099"/>
                  <a:pt x="2331" y="2702"/>
                </a:cubicBezTo>
                <a:cubicBezTo>
                  <a:pt x="2455" y="2306"/>
                  <a:pt x="2554" y="1860"/>
                  <a:pt x="2653" y="1389"/>
                </a:cubicBezTo>
                <a:cubicBezTo>
                  <a:pt x="2728" y="918"/>
                  <a:pt x="2752" y="570"/>
                  <a:pt x="2752" y="298"/>
                </a:cubicBezTo>
                <a:cubicBezTo>
                  <a:pt x="2752" y="248"/>
                  <a:pt x="2728" y="199"/>
                  <a:pt x="2653" y="124"/>
                </a:cubicBezTo>
                <a:cubicBezTo>
                  <a:pt x="2604" y="50"/>
                  <a:pt x="2529" y="0"/>
                  <a:pt x="248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24"/>
          <p:cNvSpPr/>
          <p:nvPr/>
        </p:nvSpPr>
        <p:spPr>
          <a:xfrm>
            <a:off x="7019726" y="2576865"/>
            <a:ext cx="57288" cy="82110"/>
          </a:xfrm>
          <a:custGeom>
            <a:avLst/>
            <a:gdLst/>
            <a:ahLst/>
            <a:cxnLst/>
            <a:rect l="l" t="t" r="r" b="b"/>
            <a:pathLst>
              <a:path w="2480" h="3273" extrusionOk="0">
                <a:moveTo>
                  <a:pt x="918" y="521"/>
                </a:moveTo>
                <a:lnTo>
                  <a:pt x="918" y="521"/>
                </a:lnTo>
                <a:cubicBezTo>
                  <a:pt x="1216" y="620"/>
                  <a:pt x="1488" y="793"/>
                  <a:pt x="1711" y="1016"/>
                </a:cubicBezTo>
                <a:cubicBezTo>
                  <a:pt x="1935" y="1240"/>
                  <a:pt x="2058" y="1438"/>
                  <a:pt x="2058" y="1636"/>
                </a:cubicBezTo>
                <a:cubicBezTo>
                  <a:pt x="2058" y="1735"/>
                  <a:pt x="1959" y="1884"/>
                  <a:pt x="1786" y="2058"/>
                </a:cubicBezTo>
                <a:cubicBezTo>
                  <a:pt x="1612" y="2256"/>
                  <a:pt x="1389" y="2429"/>
                  <a:pt x="1141" y="2578"/>
                </a:cubicBezTo>
                <a:cubicBezTo>
                  <a:pt x="869" y="2752"/>
                  <a:pt x="621" y="2826"/>
                  <a:pt x="422" y="2876"/>
                </a:cubicBezTo>
                <a:cubicBezTo>
                  <a:pt x="447" y="2628"/>
                  <a:pt x="497" y="2405"/>
                  <a:pt x="571" y="2182"/>
                </a:cubicBezTo>
                <a:cubicBezTo>
                  <a:pt x="695" y="1711"/>
                  <a:pt x="794" y="1364"/>
                  <a:pt x="844" y="1140"/>
                </a:cubicBezTo>
                <a:cubicBezTo>
                  <a:pt x="918" y="942"/>
                  <a:pt x="943" y="793"/>
                  <a:pt x="943" y="719"/>
                </a:cubicBezTo>
                <a:cubicBezTo>
                  <a:pt x="943" y="645"/>
                  <a:pt x="918" y="570"/>
                  <a:pt x="918" y="521"/>
                </a:cubicBezTo>
                <a:close/>
                <a:moveTo>
                  <a:pt x="348" y="0"/>
                </a:moveTo>
                <a:cubicBezTo>
                  <a:pt x="274" y="0"/>
                  <a:pt x="249" y="25"/>
                  <a:pt x="249" y="74"/>
                </a:cubicBezTo>
                <a:cubicBezTo>
                  <a:pt x="249" y="149"/>
                  <a:pt x="274" y="198"/>
                  <a:pt x="348" y="273"/>
                </a:cubicBezTo>
                <a:cubicBezTo>
                  <a:pt x="398" y="347"/>
                  <a:pt x="472" y="397"/>
                  <a:pt x="571" y="422"/>
                </a:cubicBezTo>
                <a:cubicBezTo>
                  <a:pt x="546" y="645"/>
                  <a:pt x="472" y="1066"/>
                  <a:pt x="274" y="1711"/>
                </a:cubicBezTo>
                <a:cubicBezTo>
                  <a:pt x="100" y="2355"/>
                  <a:pt x="1" y="2727"/>
                  <a:pt x="1" y="2826"/>
                </a:cubicBezTo>
                <a:cubicBezTo>
                  <a:pt x="1" y="2925"/>
                  <a:pt x="51" y="3024"/>
                  <a:pt x="125" y="3124"/>
                </a:cubicBezTo>
                <a:cubicBezTo>
                  <a:pt x="199" y="3223"/>
                  <a:pt x="274" y="3272"/>
                  <a:pt x="323" y="3272"/>
                </a:cubicBezTo>
                <a:cubicBezTo>
                  <a:pt x="546" y="3272"/>
                  <a:pt x="844" y="3198"/>
                  <a:pt x="1191" y="3024"/>
                </a:cubicBezTo>
                <a:cubicBezTo>
                  <a:pt x="1538" y="2826"/>
                  <a:pt x="1835" y="2603"/>
                  <a:pt x="2083" y="2355"/>
                </a:cubicBezTo>
                <a:cubicBezTo>
                  <a:pt x="2356" y="2107"/>
                  <a:pt x="2480" y="1884"/>
                  <a:pt x="2480" y="1686"/>
                </a:cubicBezTo>
                <a:cubicBezTo>
                  <a:pt x="2480" y="1388"/>
                  <a:pt x="2356" y="1116"/>
                  <a:pt x="2133" y="868"/>
                </a:cubicBezTo>
                <a:cubicBezTo>
                  <a:pt x="1885" y="595"/>
                  <a:pt x="1612" y="372"/>
                  <a:pt x="1265" y="223"/>
                </a:cubicBezTo>
                <a:cubicBezTo>
                  <a:pt x="943" y="74"/>
                  <a:pt x="621" y="0"/>
                  <a:pt x="34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24"/>
          <p:cNvSpPr/>
          <p:nvPr/>
        </p:nvSpPr>
        <p:spPr>
          <a:xfrm>
            <a:off x="7130259" y="2578094"/>
            <a:ext cx="58420" cy="80881"/>
          </a:xfrm>
          <a:custGeom>
            <a:avLst/>
            <a:gdLst/>
            <a:ahLst/>
            <a:cxnLst/>
            <a:rect l="l" t="t" r="r" b="b"/>
            <a:pathLst>
              <a:path w="2529" h="3224" extrusionOk="0">
                <a:moveTo>
                  <a:pt x="1587" y="1"/>
                </a:moveTo>
                <a:cubicBezTo>
                  <a:pt x="967" y="1"/>
                  <a:pt x="645" y="50"/>
                  <a:pt x="571" y="174"/>
                </a:cubicBezTo>
                <a:cubicBezTo>
                  <a:pt x="571" y="199"/>
                  <a:pt x="571" y="249"/>
                  <a:pt x="571" y="273"/>
                </a:cubicBezTo>
                <a:cubicBezTo>
                  <a:pt x="571" y="521"/>
                  <a:pt x="521" y="819"/>
                  <a:pt x="422" y="1166"/>
                </a:cubicBezTo>
                <a:cubicBezTo>
                  <a:pt x="323" y="1513"/>
                  <a:pt x="248" y="1835"/>
                  <a:pt x="149" y="2133"/>
                </a:cubicBezTo>
                <a:cubicBezTo>
                  <a:pt x="50" y="2455"/>
                  <a:pt x="0" y="2653"/>
                  <a:pt x="0" y="2777"/>
                </a:cubicBezTo>
                <a:cubicBezTo>
                  <a:pt x="0" y="2926"/>
                  <a:pt x="50" y="3025"/>
                  <a:pt x="174" y="3099"/>
                </a:cubicBezTo>
                <a:cubicBezTo>
                  <a:pt x="273" y="3199"/>
                  <a:pt x="397" y="3223"/>
                  <a:pt x="546" y="3223"/>
                </a:cubicBezTo>
                <a:cubicBezTo>
                  <a:pt x="868" y="3223"/>
                  <a:pt x="1190" y="3174"/>
                  <a:pt x="1537" y="3050"/>
                </a:cubicBezTo>
                <a:cubicBezTo>
                  <a:pt x="1884" y="2926"/>
                  <a:pt x="2058" y="2827"/>
                  <a:pt x="2058" y="2703"/>
                </a:cubicBezTo>
                <a:cubicBezTo>
                  <a:pt x="2058" y="2653"/>
                  <a:pt x="2033" y="2604"/>
                  <a:pt x="1984" y="2604"/>
                </a:cubicBezTo>
                <a:cubicBezTo>
                  <a:pt x="1959" y="2604"/>
                  <a:pt x="1884" y="2628"/>
                  <a:pt x="1736" y="2678"/>
                </a:cubicBezTo>
                <a:cubicBezTo>
                  <a:pt x="1314" y="2777"/>
                  <a:pt x="918" y="2827"/>
                  <a:pt x="546" y="2827"/>
                </a:cubicBezTo>
                <a:cubicBezTo>
                  <a:pt x="521" y="2827"/>
                  <a:pt x="496" y="2827"/>
                  <a:pt x="471" y="2802"/>
                </a:cubicBezTo>
                <a:cubicBezTo>
                  <a:pt x="447" y="2777"/>
                  <a:pt x="422" y="2752"/>
                  <a:pt x="422" y="2703"/>
                </a:cubicBezTo>
                <a:cubicBezTo>
                  <a:pt x="422" y="2604"/>
                  <a:pt x="521" y="2281"/>
                  <a:pt x="694" y="1761"/>
                </a:cubicBezTo>
                <a:cubicBezTo>
                  <a:pt x="1017" y="1761"/>
                  <a:pt x="1314" y="1736"/>
                  <a:pt x="1562" y="1662"/>
                </a:cubicBezTo>
                <a:cubicBezTo>
                  <a:pt x="1810" y="1612"/>
                  <a:pt x="1959" y="1538"/>
                  <a:pt x="1959" y="1438"/>
                </a:cubicBezTo>
                <a:cubicBezTo>
                  <a:pt x="1959" y="1389"/>
                  <a:pt x="1909" y="1364"/>
                  <a:pt x="1810" y="1364"/>
                </a:cubicBezTo>
                <a:cubicBezTo>
                  <a:pt x="1711" y="1364"/>
                  <a:pt x="1587" y="1364"/>
                  <a:pt x="1413" y="1389"/>
                </a:cubicBezTo>
                <a:cubicBezTo>
                  <a:pt x="1215" y="1414"/>
                  <a:pt x="1091" y="1414"/>
                  <a:pt x="967" y="1414"/>
                </a:cubicBezTo>
                <a:lnTo>
                  <a:pt x="794" y="1414"/>
                </a:lnTo>
                <a:cubicBezTo>
                  <a:pt x="893" y="992"/>
                  <a:pt x="967" y="670"/>
                  <a:pt x="967" y="447"/>
                </a:cubicBezTo>
                <a:cubicBezTo>
                  <a:pt x="1240" y="397"/>
                  <a:pt x="1413" y="373"/>
                  <a:pt x="1488" y="348"/>
                </a:cubicBezTo>
                <a:cubicBezTo>
                  <a:pt x="1562" y="348"/>
                  <a:pt x="1711" y="323"/>
                  <a:pt x="1884" y="323"/>
                </a:cubicBezTo>
                <a:cubicBezTo>
                  <a:pt x="2058" y="298"/>
                  <a:pt x="2207" y="273"/>
                  <a:pt x="2331" y="249"/>
                </a:cubicBezTo>
                <a:cubicBezTo>
                  <a:pt x="2455" y="249"/>
                  <a:pt x="2529" y="199"/>
                  <a:pt x="2529" y="125"/>
                </a:cubicBezTo>
                <a:cubicBezTo>
                  <a:pt x="2529" y="50"/>
                  <a:pt x="2207" y="1"/>
                  <a:pt x="158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24"/>
          <p:cNvSpPr/>
          <p:nvPr/>
        </p:nvSpPr>
        <p:spPr>
          <a:xfrm>
            <a:off x="7189233" y="2576865"/>
            <a:ext cx="64726" cy="81483"/>
          </a:xfrm>
          <a:custGeom>
            <a:avLst/>
            <a:gdLst/>
            <a:ahLst/>
            <a:cxnLst/>
            <a:rect l="l" t="t" r="r" b="b"/>
            <a:pathLst>
              <a:path w="2802" h="3248" extrusionOk="0">
                <a:moveTo>
                  <a:pt x="521" y="0"/>
                </a:moveTo>
                <a:cubicBezTo>
                  <a:pt x="472" y="0"/>
                  <a:pt x="447" y="50"/>
                  <a:pt x="447" y="124"/>
                </a:cubicBezTo>
                <a:cubicBezTo>
                  <a:pt x="447" y="446"/>
                  <a:pt x="670" y="992"/>
                  <a:pt x="1067" y="1735"/>
                </a:cubicBezTo>
                <a:cubicBezTo>
                  <a:pt x="695" y="2256"/>
                  <a:pt x="373" y="2653"/>
                  <a:pt x="100" y="2925"/>
                </a:cubicBezTo>
                <a:lnTo>
                  <a:pt x="25" y="3000"/>
                </a:lnTo>
                <a:cubicBezTo>
                  <a:pt x="25" y="3000"/>
                  <a:pt x="25" y="3000"/>
                  <a:pt x="25" y="3024"/>
                </a:cubicBezTo>
                <a:cubicBezTo>
                  <a:pt x="1" y="3024"/>
                  <a:pt x="1" y="3049"/>
                  <a:pt x="1" y="3049"/>
                </a:cubicBezTo>
                <a:cubicBezTo>
                  <a:pt x="1" y="3049"/>
                  <a:pt x="1" y="3074"/>
                  <a:pt x="1" y="3099"/>
                </a:cubicBezTo>
                <a:cubicBezTo>
                  <a:pt x="1" y="3124"/>
                  <a:pt x="25" y="3148"/>
                  <a:pt x="75" y="3198"/>
                </a:cubicBezTo>
                <a:cubicBezTo>
                  <a:pt x="125" y="3223"/>
                  <a:pt x="174" y="3248"/>
                  <a:pt x="224" y="3248"/>
                </a:cubicBezTo>
                <a:cubicBezTo>
                  <a:pt x="273" y="3248"/>
                  <a:pt x="323" y="3223"/>
                  <a:pt x="373" y="3198"/>
                </a:cubicBezTo>
                <a:cubicBezTo>
                  <a:pt x="422" y="3173"/>
                  <a:pt x="447" y="3148"/>
                  <a:pt x="472" y="3124"/>
                </a:cubicBezTo>
                <a:cubicBezTo>
                  <a:pt x="496" y="3099"/>
                  <a:pt x="546" y="3049"/>
                  <a:pt x="571" y="3000"/>
                </a:cubicBezTo>
                <a:cubicBezTo>
                  <a:pt x="620" y="2950"/>
                  <a:pt x="645" y="2900"/>
                  <a:pt x="695" y="2876"/>
                </a:cubicBezTo>
                <a:cubicBezTo>
                  <a:pt x="720" y="2826"/>
                  <a:pt x="769" y="2777"/>
                  <a:pt x="819" y="2702"/>
                </a:cubicBezTo>
                <a:cubicBezTo>
                  <a:pt x="868" y="2628"/>
                  <a:pt x="918" y="2578"/>
                  <a:pt x="967" y="2504"/>
                </a:cubicBezTo>
                <a:cubicBezTo>
                  <a:pt x="1017" y="2454"/>
                  <a:pt x="1116" y="2306"/>
                  <a:pt x="1290" y="2107"/>
                </a:cubicBezTo>
                <a:cubicBezTo>
                  <a:pt x="1488" y="2429"/>
                  <a:pt x="1662" y="2702"/>
                  <a:pt x="1860" y="2925"/>
                </a:cubicBezTo>
                <a:cubicBezTo>
                  <a:pt x="2033" y="3148"/>
                  <a:pt x="2157" y="3248"/>
                  <a:pt x="2232" y="3248"/>
                </a:cubicBezTo>
                <a:cubicBezTo>
                  <a:pt x="2257" y="3248"/>
                  <a:pt x="2281" y="3248"/>
                  <a:pt x="2306" y="3223"/>
                </a:cubicBezTo>
                <a:cubicBezTo>
                  <a:pt x="2331" y="3198"/>
                  <a:pt x="2356" y="3148"/>
                  <a:pt x="2356" y="3099"/>
                </a:cubicBezTo>
                <a:cubicBezTo>
                  <a:pt x="2356" y="3049"/>
                  <a:pt x="2331" y="2975"/>
                  <a:pt x="2257" y="2851"/>
                </a:cubicBezTo>
                <a:cubicBezTo>
                  <a:pt x="2182" y="2727"/>
                  <a:pt x="2058" y="2553"/>
                  <a:pt x="1909" y="2330"/>
                </a:cubicBezTo>
                <a:cubicBezTo>
                  <a:pt x="1761" y="2082"/>
                  <a:pt x="1637" y="1884"/>
                  <a:pt x="1538" y="1760"/>
                </a:cubicBezTo>
                <a:cubicBezTo>
                  <a:pt x="2108" y="1041"/>
                  <a:pt x="2430" y="620"/>
                  <a:pt x="2554" y="521"/>
                </a:cubicBezTo>
                <a:cubicBezTo>
                  <a:pt x="2579" y="471"/>
                  <a:pt x="2628" y="446"/>
                  <a:pt x="2678" y="422"/>
                </a:cubicBezTo>
                <a:cubicBezTo>
                  <a:pt x="2703" y="397"/>
                  <a:pt x="2752" y="372"/>
                  <a:pt x="2752" y="347"/>
                </a:cubicBezTo>
                <a:cubicBezTo>
                  <a:pt x="2777" y="322"/>
                  <a:pt x="2802" y="298"/>
                  <a:pt x="2802" y="273"/>
                </a:cubicBezTo>
                <a:cubicBezTo>
                  <a:pt x="2802" y="248"/>
                  <a:pt x="2752" y="198"/>
                  <a:pt x="2703" y="124"/>
                </a:cubicBezTo>
                <a:cubicBezTo>
                  <a:pt x="2628" y="50"/>
                  <a:pt x="2579" y="25"/>
                  <a:pt x="2554" y="25"/>
                </a:cubicBezTo>
                <a:cubicBezTo>
                  <a:pt x="2455" y="25"/>
                  <a:pt x="2356" y="99"/>
                  <a:pt x="2207" y="248"/>
                </a:cubicBezTo>
                <a:cubicBezTo>
                  <a:pt x="2058" y="422"/>
                  <a:pt x="1761" y="793"/>
                  <a:pt x="1339" y="1388"/>
                </a:cubicBezTo>
                <a:cubicBezTo>
                  <a:pt x="1042" y="893"/>
                  <a:pt x="918" y="521"/>
                  <a:pt x="918" y="223"/>
                </a:cubicBezTo>
                <a:cubicBezTo>
                  <a:pt x="918" y="174"/>
                  <a:pt x="868" y="124"/>
                  <a:pt x="769" y="74"/>
                </a:cubicBezTo>
                <a:cubicBezTo>
                  <a:pt x="695" y="25"/>
                  <a:pt x="596" y="0"/>
                  <a:pt x="5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24"/>
          <p:cNvSpPr/>
          <p:nvPr/>
        </p:nvSpPr>
        <p:spPr>
          <a:xfrm>
            <a:off x="7259111" y="2576865"/>
            <a:ext cx="57842" cy="82110"/>
          </a:xfrm>
          <a:custGeom>
            <a:avLst/>
            <a:gdLst/>
            <a:ahLst/>
            <a:cxnLst/>
            <a:rect l="l" t="t" r="r" b="b"/>
            <a:pathLst>
              <a:path w="2504" h="3273" extrusionOk="0">
                <a:moveTo>
                  <a:pt x="1611" y="397"/>
                </a:moveTo>
                <a:cubicBezTo>
                  <a:pt x="1735" y="397"/>
                  <a:pt x="1859" y="471"/>
                  <a:pt x="1934" y="620"/>
                </a:cubicBezTo>
                <a:cubicBezTo>
                  <a:pt x="2033" y="769"/>
                  <a:pt x="2082" y="942"/>
                  <a:pt x="2082" y="1190"/>
                </a:cubicBezTo>
                <a:cubicBezTo>
                  <a:pt x="2082" y="1438"/>
                  <a:pt x="2008" y="1686"/>
                  <a:pt x="1859" y="1958"/>
                </a:cubicBezTo>
                <a:cubicBezTo>
                  <a:pt x="1710" y="2231"/>
                  <a:pt x="1537" y="2454"/>
                  <a:pt x="1339" y="2628"/>
                </a:cubicBezTo>
                <a:cubicBezTo>
                  <a:pt x="1140" y="2801"/>
                  <a:pt x="967" y="2900"/>
                  <a:pt x="793" y="2900"/>
                </a:cubicBezTo>
                <a:cubicBezTo>
                  <a:pt x="694" y="2900"/>
                  <a:pt x="620" y="2851"/>
                  <a:pt x="545" y="2752"/>
                </a:cubicBezTo>
                <a:cubicBezTo>
                  <a:pt x="471" y="2628"/>
                  <a:pt x="421" y="2504"/>
                  <a:pt x="421" y="2330"/>
                </a:cubicBezTo>
                <a:cubicBezTo>
                  <a:pt x="421" y="2033"/>
                  <a:pt x="496" y="1735"/>
                  <a:pt x="645" y="1438"/>
                </a:cubicBezTo>
                <a:cubicBezTo>
                  <a:pt x="793" y="1116"/>
                  <a:pt x="967" y="868"/>
                  <a:pt x="1165" y="669"/>
                </a:cubicBezTo>
                <a:cubicBezTo>
                  <a:pt x="1339" y="471"/>
                  <a:pt x="1487" y="397"/>
                  <a:pt x="1611" y="397"/>
                </a:cubicBezTo>
                <a:close/>
                <a:moveTo>
                  <a:pt x="1587" y="0"/>
                </a:moveTo>
                <a:cubicBezTo>
                  <a:pt x="1438" y="0"/>
                  <a:pt x="1264" y="50"/>
                  <a:pt x="1066" y="198"/>
                </a:cubicBezTo>
                <a:cubicBezTo>
                  <a:pt x="892" y="347"/>
                  <a:pt x="719" y="521"/>
                  <a:pt x="545" y="719"/>
                </a:cubicBezTo>
                <a:cubicBezTo>
                  <a:pt x="397" y="942"/>
                  <a:pt x="273" y="1190"/>
                  <a:pt x="174" y="1487"/>
                </a:cubicBezTo>
                <a:cubicBezTo>
                  <a:pt x="50" y="1785"/>
                  <a:pt x="0" y="2082"/>
                  <a:pt x="0" y="2355"/>
                </a:cubicBezTo>
                <a:cubicBezTo>
                  <a:pt x="0" y="2553"/>
                  <a:pt x="74" y="2777"/>
                  <a:pt x="248" y="2975"/>
                </a:cubicBezTo>
                <a:cubicBezTo>
                  <a:pt x="397" y="3173"/>
                  <a:pt x="570" y="3272"/>
                  <a:pt x="768" y="3272"/>
                </a:cubicBezTo>
                <a:cubicBezTo>
                  <a:pt x="1066" y="3272"/>
                  <a:pt x="1339" y="3148"/>
                  <a:pt x="1611" y="2925"/>
                </a:cubicBezTo>
                <a:cubicBezTo>
                  <a:pt x="1884" y="2702"/>
                  <a:pt x="2107" y="2405"/>
                  <a:pt x="2256" y="2082"/>
                </a:cubicBezTo>
                <a:cubicBezTo>
                  <a:pt x="2429" y="1760"/>
                  <a:pt x="2504" y="1438"/>
                  <a:pt x="2504" y="1140"/>
                </a:cubicBezTo>
                <a:cubicBezTo>
                  <a:pt x="2504" y="843"/>
                  <a:pt x="2429" y="595"/>
                  <a:pt x="2256" y="347"/>
                </a:cubicBezTo>
                <a:cubicBezTo>
                  <a:pt x="2082" y="99"/>
                  <a:pt x="1859" y="0"/>
                  <a:pt x="158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24"/>
          <p:cNvSpPr/>
          <p:nvPr/>
        </p:nvSpPr>
        <p:spPr>
          <a:xfrm>
            <a:off x="7323814" y="2575611"/>
            <a:ext cx="55555" cy="83365"/>
          </a:xfrm>
          <a:custGeom>
            <a:avLst/>
            <a:gdLst/>
            <a:ahLst/>
            <a:cxnLst/>
            <a:rect l="l" t="t" r="r" b="b"/>
            <a:pathLst>
              <a:path w="2405" h="3323" extrusionOk="0">
                <a:moveTo>
                  <a:pt x="1463" y="397"/>
                </a:moveTo>
                <a:cubicBezTo>
                  <a:pt x="1612" y="397"/>
                  <a:pt x="1736" y="422"/>
                  <a:pt x="1835" y="521"/>
                </a:cubicBezTo>
                <a:cubicBezTo>
                  <a:pt x="1934" y="595"/>
                  <a:pt x="1983" y="719"/>
                  <a:pt x="1983" y="843"/>
                </a:cubicBezTo>
                <a:cubicBezTo>
                  <a:pt x="1983" y="1042"/>
                  <a:pt x="1884" y="1240"/>
                  <a:pt x="1661" y="1414"/>
                </a:cubicBezTo>
                <a:cubicBezTo>
                  <a:pt x="1413" y="1587"/>
                  <a:pt x="1116" y="1711"/>
                  <a:pt x="744" y="1810"/>
                </a:cubicBezTo>
                <a:cubicBezTo>
                  <a:pt x="917" y="1265"/>
                  <a:pt x="992" y="893"/>
                  <a:pt x="992" y="719"/>
                </a:cubicBezTo>
                <a:cubicBezTo>
                  <a:pt x="992" y="645"/>
                  <a:pt x="967" y="595"/>
                  <a:pt x="942" y="521"/>
                </a:cubicBezTo>
                <a:cubicBezTo>
                  <a:pt x="1141" y="422"/>
                  <a:pt x="1314" y="397"/>
                  <a:pt x="1463" y="397"/>
                </a:cubicBezTo>
                <a:close/>
                <a:moveTo>
                  <a:pt x="1388" y="1"/>
                </a:moveTo>
                <a:cubicBezTo>
                  <a:pt x="1190" y="1"/>
                  <a:pt x="992" y="50"/>
                  <a:pt x="794" y="100"/>
                </a:cubicBezTo>
                <a:cubicBezTo>
                  <a:pt x="570" y="174"/>
                  <a:pt x="471" y="248"/>
                  <a:pt x="471" y="323"/>
                </a:cubicBezTo>
                <a:cubicBezTo>
                  <a:pt x="471" y="397"/>
                  <a:pt x="496" y="447"/>
                  <a:pt x="570" y="521"/>
                </a:cubicBezTo>
                <a:cubicBezTo>
                  <a:pt x="570" y="893"/>
                  <a:pt x="422" y="1537"/>
                  <a:pt x="149" y="2455"/>
                </a:cubicBezTo>
                <a:cubicBezTo>
                  <a:pt x="50" y="2752"/>
                  <a:pt x="0" y="2950"/>
                  <a:pt x="0" y="3025"/>
                </a:cubicBezTo>
                <a:cubicBezTo>
                  <a:pt x="0" y="3074"/>
                  <a:pt x="25" y="3149"/>
                  <a:pt x="99" y="3223"/>
                </a:cubicBezTo>
                <a:cubicBezTo>
                  <a:pt x="149" y="3298"/>
                  <a:pt x="199" y="3322"/>
                  <a:pt x="248" y="3322"/>
                </a:cubicBezTo>
                <a:cubicBezTo>
                  <a:pt x="298" y="3322"/>
                  <a:pt x="422" y="2950"/>
                  <a:pt x="645" y="2182"/>
                </a:cubicBezTo>
                <a:cubicBezTo>
                  <a:pt x="1190" y="2083"/>
                  <a:pt x="1612" y="1909"/>
                  <a:pt x="1909" y="1686"/>
                </a:cubicBezTo>
                <a:cubicBezTo>
                  <a:pt x="2231" y="1438"/>
                  <a:pt x="2405" y="1166"/>
                  <a:pt x="2405" y="819"/>
                </a:cubicBezTo>
                <a:cubicBezTo>
                  <a:pt x="2405" y="571"/>
                  <a:pt x="2306" y="372"/>
                  <a:pt x="2107" y="224"/>
                </a:cubicBezTo>
                <a:cubicBezTo>
                  <a:pt x="1934" y="75"/>
                  <a:pt x="1686" y="1"/>
                  <a:pt x="138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24"/>
          <p:cNvSpPr/>
          <p:nvPr/>
        </p:nvSpPr>
        <p:spPr>
          <a:xfrm>
            <a:off x="7384498" y="2578094"/>
            <a:ext cx="57865" cy="80881"/>
          </a:xfrm>
          <a:custGeom>
            <a:avLst/>
            <a:gdLst/>
            <a:ahLst/>
            <a:cxnLst/>
            <a:rect l="l" t="t" r="r" b="b"/>
            <a:pathLst>
              <a:path w="2505" h="3224" extrusionOk="0">
                <a:moveTo>
                  <a:pt x="1587" y="1"/>
                </a:moveTo>
                <a:cubicBezTo>
                  <a:pt x="968" y="1"/>
                  <a:pt x="621" y="50"/>
                  <a:pt x="571" y="174"/>
                </a:cubicBezTo>
                <a:cubicBezTo>
                  <a:pt x="546" y="199"/>
                  <a:pt x="546" y="249"/>
                  <a:pt x="546" y="273"/>
                </a:cubicBezTo>
                <a:cubicBezTo>
                  <a:pt x="546" y="521"/>
                  <a:pt x="497" y="819"/>
                  <a:pt x="398" y="1166"/>
                </a:cubicBezTo>
                <a:cubicBezTo>
                  <a:pt x="323" y="1513"/>
                  <a:pt x="224" y="1835"/>
                  <a:pt x="125" y="2133"/>
                </a:cubicBezTo>
                <a:cubicBezTo>
                  <a:pt x="51" y="2455"/>
                  <a:pt x="1" y="2653"/>
                  <a:pt x="1" y="2777"/>
                </a:cubicBezTo>
                <a:cubicBezTo>
                  <a:pt x="1" y="2926"/>
                  <a:pt x="51" y="3025"/>
                  <a:pt x="150" y="3099"/>
                </a:cubicBezTo>
                <a:cubicBezTo>
                  <a:pt x="274" y="3199"/>
                  <a:pt x="398" y="3223"/>
                  <a:pt x="522" y="3223"/>
                </a:cubicBezTo>
                <a:cubicBezTo>
                  <a:pt x="844" y="3223"/>
                  <a:pt x="1191" y="3174"/>
                  <a:pt x="1513" y="3050"/>
                </a:cubicBezTo>
                <a:cubicBezTo>
                  <a:pt x="1860" y="2926"/>
                  <a:pt x="2034" y="2827"/>
                  <a:pt x="2034" y="2703"/>
                </a:cubicBezTo>
                <a:cubicBezTo>
                  <a:pt x="2034" y="2653"/>
                  <a:pt x="2009" y="2604"/>
                  <a:pt x="1959" y="2604"/>
                </a:cubicBezTo>
                <a:cubicBezTo>
                  <a:pt x="1935" y="2604"/>
                  <a:pt x="1860" y="2628"/>
                  <a:pt x="1736" y="2678"/>
                </a:cubicBezTo>
                <a:cubicBezTo>
                  <a:pt x="1290" y="2777"/>
                  <a:pt x="893" y="2827"/>
                  <a:pt x="546" y="2827"/>
                </a:cubicBezTo>
                <a:cubicBezTo>
                  <a:pt x="497" y="2827"/>
                  <a:pt x="472" y="2827"/>
                  <a:pt x="447" y="2802"/>
                </a:cubicBezTo>
                <a:cubicBezTo>
                  <a:pt x="422" y="2777"/>
                  <a:pt x="422" y="2752"/>
                  <a:pt x="422" y="2703"/>
                </a:cubicBezTo>
                <a:cubicBezTo>
                  <a:pt x="422" y="2604"/>
                  <a:pt x="497" y="2281"/>
                  <a:pt x="670" y="1761"/>
                </a:cubicBezTo>
                <a:cubicBezTo>
                  <a:pt x="993" y="1761"/>
                  <a:pt x="1290" y="1736"/>
                  <a:pt x="1563" y="1662"/>
                </a:cubicBezTo>
                <a:cubicBezTo>
                  <a:pt x="1811" y="1612"/>
                  <a:pt x="1935" y="1538"/>
                  <a:pt x="1935" y="1438"/>
                </a:cubicBezTo>
                <a:cubicBezTo>
                  <a:pt x="1935" y="1389"/>
                  <a:pt x="1885" y="1364"/>
                  <a:pt x="1786" y="1364"/>
                </a:cubicBezTo>
                <a:cubicBezTo>
                  <a:pt x="1711" y="1364"/>
                  <a:pt x="1563" y="1364"/>
                  <a:pt x="1389" y="1389"/>
                </a:cubicBezTo>
                <a:cubicBezTo>
                  <a:pt x="1216" y="1414"/>
                  <a:pt x="1067" y="1414"/>
                  <a:pt x="968" y="1414"/>
                </a:cubicBezTo>
                <a:lnTo>
                  <a:pt x="769" y="1414"/>
                </a:lnTo>
                <a:cubicBezTo>
                  <a:pt x="893" y="992"/>
                  <a:pt x="943" y="670"/>
                  <a:pt x="943" y="447"/>
                </a:cubicBezTo>
                <a:cubicBezTo>
                  <a:pt x="1240" y="397"/>
                  <a:pt x="1414" y="373"/>
                  <a:pt x="1488" y="348"/>
                </a:cubicBezTo>
                <a:cubicBezTo>
                  <a:pt x="1563" y="348"/>
                  <a:pt x="1687" y="323"/>
                  <a:pt x="1860" y="323"/>
                </a:cubicBezTo>
                <a:cubicBezTo>
                  <a:pt x="2058" y="298"/>
                  <a:pt x="2207" y="273"/>
                  <a:pt x="2306" y="249"/>
                </a:cubicBezTo>
                <a:cubicBezTo>
                  <a:pt x="2455" y="249"/>
                  <a:pt x="2505" y="199"/>
                  <a:pt x="2505" y="125"/>
                </a:cubicBezTo>
                <a:cubicBezTo>
                  <a:pt x="2505" y="50"/>
                  <a:pt x="2207" y="1"/>
                  <a:pt x="158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24"/>
          <p:cNvSpPr/>
          <p:nvPr/>
        </p:nvSpPr>
        <p:spPr>
          <a:xfrm>
            <a:off x="7445205" y="2575611"/>
            <a:ext cx="55001" cy="83365"/>
          </a:xfrm>
          <a:custGeom>
            <a:avLst/>
            <a:gdLst/>
            <a:ahLst/>
            <a:cxnLst/>
            <a:rect l="l" t="t" r="r" b="b"/>
            <a:pathLst>
              <a:path w="2381" h="3323" extrusionOk="0">
                <a:moveTo>
                  <a:pt x="1463" y="397"/>
                </a:moveTo>
                <a:cubicBezTo>
                  <a:pt x="1587" y="397"/>
                  <a:pt x="1711" y="422"/>
                  <a:pt x="1835" y="521"/>
                </a:cubicBezTo>
                <a:cubicBezTo>
                  <a:pt x="1934" y="595"/>
                  <a:pt x="1984" y="719"/>
                  <a:pt x="1984" y="843"/>
                </a:cubicBezTo>
                <a:cubicBezTo>
                  <a:pt x="1984" y="1042"/>
                  <a:pt x="1860" y="1240"/>
                  <a:pt x="1637" y="1414"/>
                </a:cubicBezTo>
                <a:cubicBezTo>
                  <a:pt x="1414" y="1587"/>
                  <a:pt x="1116" y="1711"/>
                  <a:pt x="744" y="1810"/>
                </a:cubicBezTo>
                <a:cubicBezTo>
                  <a:pt x="893" y="1265"/>
                  <a:pt x="967" y="893"/>
                  <a:pt x="967" y="719"/>
                </a:cubicBezTo>
                <a:cubicBezTo>
                  <a:pt x="967" y="645"/>
                  <a:pt x="943" y="595"/>
                  <a:pt x="918" y="521"/>
                </a:cubicBezTo>
                <a:cubicBezTo>
                  <a:pt x="1141" y="422"/>
                  <a:pt x="1314" y="397"/>
                  <a:pt x="1463" y="397"/>
                </a:cubicBezTo>
                <a:close/>
                <a:moveTo>
                  <a:pt x="1364" y="1"/>
                </a:moveTo>
                <a:cubicBezTo>
                  <a:pt x="1191" y="1"/>
                  <a:pt x="992" y="50"/>
                  <a:pt x="769" y="100"/>
                </a:cubicBezTo>
                <a:cubicBezTo>
                  <a:pt x="571" y="174"/>
                  <a:pt x="447" y="248"/>
                  <a:pt x="447" y="323"/>
                </a:cubicBezTo>
                <a:cubicBezTo>
                  <a:pt x="447" y="397"/>
                  <a:pt x="496" y="447"/>
                  <a:pt x="571" y="521"/>
                </a:cubicBezTo>
                <a:cubicBezTo>
                  <a:pt x="546" y="893"/>
                  <a:pt x="397" y="1537"/>
                  <a:pt x="125" y="2455"/>
                </a:cubicBezTo>
                <a:cubicBezTo>
                  <a:pt x="50" y="2752"/>
                  <a:pt x="1" y="2950"/>
                  <a:pt x="1" y="3025"/>
                </a:cubicBezTo>
                <a:cubicBezTo>
                  <a:pt x="1" y="3074"/>
                  <a:pt x="25" y="3149"/>
                  <a:pt x="75" y="3223"/>
                </a:cubicBezTo>
                <a:cubicBezTo>
                  <a:pt x="149" y="3298"/>
                  <a:pt x="199" y="3322"/>
                  <a:pt x="224" y="3322"/>
                </a:cubicBezTo>
                <a:cubicBezTo>
                  <a:pt x="273" y="3322"/>
                  <a:pt x="422" y="2950"/>
                  <a:pt x="645" y="2182"/>
                </a:cubicBezTo>
                <a:cubicBezTo>
                  <a:pt x="1166" y="2083"/>
                  <a:pt x="1587" y="1909"/>
                  <a:pt x="1909" y="1686"/>
                </a:cubicBezTo>
                <a:cubicBezTo>
                  <a:pt x="2232" y="1438"/>
                  <a:pt x="2380" y="1166"/>
                  <a:pt x="2380" y="819"/>
                </a:cubicBezTo>
                <a:cubicBezTo>
                  <a:pt x="2380" y="571"/>
                  <a:pt x="2306" y="372"/>
                  <a:pt x="2108" y="224"/>
                </a:cubicBezTo>
                <a:cubicBezTo>
                  <a:pt x="1909" y="75"/>
                  <a:pt x="1662" y="1"/>
                  <a:pt x="136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24"/>
          <p:cNvSpPr/>
          <p:nvPr/>
        </p:nvSpPr>
        <p:spPr>
          <a:xfrm>
            <a:off x="7505334" y="2577467"/>
            <a:ext cx="58443" cy="80881"/>
          </a:xfrm>
          <a:custGeom>
            <a:avLst/>
            <a:gdLst/>
            <a:ahLst/>
            <a:cxnLst/>
            <a:rect l="l" t="t" r="r" b="b"/>
            <a:pathLst>
              <a:path w="2530" h="3224" extrusionOk="0">
                <a:moveTo>
                  <a:pt x="1438" y="1"/>
                </a:moveTo>
                <a:cubicBezTo>
                  <a:pt x="843" y="1"/>
                  <a:pt x="447" y="1"/>
                  <a:pt x="273" y="26"/>
                </a:cubicBezTo>
                <a:cubicBezTo>
                  <a:pt x="100" y="50"/>
                  <a:pt x="1" y="75"/>
                  <a:pt x="1" y="125"/>
                </a:cubicBezTo>
                <a:cubicBezTo>
                  <a:pt x="1" y="199"/>
                  <a:pt x="25" y="249"/>
                  <a:pt x="75" y="323"/>
                </a:cubicBezTo>
                <a:cubicBezTo>
                  <a:pt x="149" y="398"/>
                  <a:pt x="199" y="422"/>
                  <a:pt x="248" y="422"/>
                </a:cubicBezTo>
                <a:lnTo>
                  <a:pt x="1042" y="398"/>
                </a:lnTo>
                <a:lnTo>
                  <a:pt x="1042" y="398"/>
                </a:lnTo>
                <a:cubicBezTo>
                  <a:pt x="1017" y="670"/>
                  <a:pt x="918" y="1166"/>
                  <a:pt x="744" y="1811"/>
                </a:cubicBezTo>
                <a:cubicBezTo>
                  <a:pt x="571" y="2480"/>
                  <a:pt x="496" y="2852"/>
                  <a:pt x="496" y="2926"/>
                </a:cubicBezTo>
                <a:cubicBezTo>
                  <a:pt x="496" y="3000"/>
                  <a:pt x="521" y="3050"/>
                  <a:pt x="571" y="3124"/>
                </a:cubicBezTo>
                <a:cubicBezTo>
                  <a:pt x="645" y="3199"/>
                  <a:pt x="695" y="3224"/>
                  <a:pt x="744" y="3224"/>
                </a:cubicBezTo>
                <a:cubicBezTo>
                  <a:pt x="769" y="3224"/>
                  <a:pt x="794" y="3149"/>
                  <a:pt x="843" y="3000"/>
                </a:cubicBezTo>
                <a:cubicBezTo>
                  <a:pt x="868" y="2901"/>
                  <a:pt x="918" y="2753"/>
                  <a:pt x="967" y="2554"/>
                </a:cubicBezTo>
                <a:cubicBezTo>
                  <a:pt x="1017" y="2331"/>
                  <a:pt x="1042" y="2182"/>
                  <a:pt x="1066" y="2083"/>
                </a:cubicBezTo>
                <a:cubicBezTo>
                  <a:pt x="1314" y="1141"/>
                  <a:pt x="1438" y="596"/>
                  <a:pt x="1438" y="472"/>
                </a:cubicBezTo>
                <a:cubicBezTo>
                  <a:pt x="1438" y="447"/>
                  <a:pt x="1438" y="422"/>
                  <a:pt x="1414" y="373"/>
                </a:cubicBezTo>
                <a:cubicBezTo>
                  <a:pt x="1587" y="373"/>
                  <a:pt x="1761" y="398"/>
                  <a:pt x="1934" y="398"/>
                </a:cubicBezTo>
                <a:cubicBezTo>
                  <a:pt x="2132" y="422"/>
                  <a:pt x="2281" y="422"/>
                  <a:pt x="2380" y="422"/>
                </a:cubicBezTo>
                <a:cubicBezTo>
                  <a:pt x="2480" y="422"/>
                  <a:pt x="2529" y="398"/>
                  <a:pt x="2529" y="323"/>
                </a:cubicBezTo>
                <a:cubicBezTo>
                  <a:pt x="2529" y="249"/>
                  <a:pt x="2430" y="174"/>
                  <a:pt x="2232" y="100"/>
                </a:cubicBezTo>
                <a:cubicBezTo>
                  <a:pt x="2009" y="50"/>
                  <a:pt x="1761" y="1"/>
                  <a:pt x="14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24"/>
          <p:cNvSpPr/>
          <p:nvPr/>
        </p:nvSpPr>
        <p:spPr>
          <a:xfrm>
            <a:off x="7563754" y="2576865"/>
            <a:ext cx="21783" cy="81483"/>
          </a:xfrm>
          <a:custGeom>
            <a:avLst/>
            <a:gdLst/>
            <a:ahLst/>
            <a:cxnLst/>
            <a:rect l="l" t="t" r="r" b="b"/>
            <a:pathLst>
              <a:path w="943" h="3248" extrusionOk="0">
                <a:moveTo>
                  <a:pt x="645" y="0"/>
                </a:moveTo>
                <a:cubicBezTo>
                  <a:pt x="620" y="0"/>
                  <a:pt x="570" y="25"/>
                  <a:pt x="570" y="50"/>
                </a:cubicBezTo>
                <a:cubicBezTo>
                  <a:pt x="545" y="50"/>
                  <a:pt x="545" y="99"/>
                  <a:pt x="545" y="149"/>
                </a:cubicBezTo>
                <a:cubicBezTo>
                  <a:pt x="545" y="347"/>
                  <a:pt x="446" y="843"/>
                  <a:pt x="273" y="1636"/>
                </a:cubicBezTo>
                <a:cubicBezTo>
                  <a:pt x="74" y="2454"/>
                  <a:pt x="0" y="2876"/>
                  <a:pt x="0" y="2950"/>
                </a:cubicBezTo>
                <a:cubicBezTo>
                  <a:pt x="0" y="3000"/>
                  <a:pt x="25" y="3074"/>
                  <a:pt x="74" y="3148"/>
                </a:cubicBezTo>
                <a:cubicBezTo>
                  <a:pt x="149" y="3223"/>
                  <a:pt x="198" y="3248"/>
                  <a:pt x="223" y="3248"/>
                </a:cubicBezTo>
                <a:cubicBezTo>
                  <a:pt x="273" y="3248"/>
                  <a:pt x="298" y="3173"/>
                  <a:pt x="372" y="2975"/>
                </a:cubicBezTo>
                <a:cubicBezTo>
                  <a:pt x="397" y="2876"/>
                  <a:pt x="397" y="2801"/>
                  <a:pt x="422" y="2702"/>
                </a:cubicBezTo>
                <a:cubicBezTo>
                  <a:pt x="446" y="2628"/>
                  <a:pt x="471" y="2504"/>
                  <a:pt x="521" y="2355"/>
                </a:cubicBezTo>
                <a:cubicBezTo>
                  <a:pt x="545" y="2206"/>
                  <a:pt x="595" y="2082"/>
                  <a:pt x="595" y="1983"/>
                </a:cubicBezTo>
                <a:cubicBezTo>
                  <a:pt x="818" y="1091"/>
                  <a:pt x="942" y="570"/>
                  <a:pt x="942" y="471"/>
                </a:cubicBezTo>
                <a:cubicBezTo>
                  <a:pt x="942" y="347"/>
                  <a:pt x="893" y="248"/>
                  <a:pt x="818" y="149"/>
                </a:cubicBezTo>
                <a:cubicBezTo>
                  <a:pt x="769" y="50"/>
                  <a:pt x="694" y="0"/>
                  <a:pt x="64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24"/>
          <p:cNvSpPr/>
          <p:nvPr/>
        </p:nvSpPr>
        <p:spPr>
          <a:xfrm>
            <a:off x="7598103" y="2576865"/>
            <a:ext cx="57288" cy="82110"/>
          </a:xfrm>
          <a:custGeom>
            <a:avLst/>
            <a:gdLst/>
            <a:ahLst/>
            <a:cxnLst/>
            <a:rect l="l" t="t" r="r" b="b"/>
            <a:pathLst>
              <a:path w="2480" h="3273" extrusionOk="0">
                <a:moveTo>
                  <a:pt x="893" y="521"/>
                </a:moveTo>
                <a:lnTo>
                  <a:pt x="893" y="521"/>
                </a:lnTo>
                <a:cubicBezTo>
                  <a:pt x="1215" y="620"/>
                  <a:pt x="1463" y="793"/>
                  <a:pt x="1711" y="1016"/>
                </a:cubicBezTo>
                <a:cubicBezTo>
                  <a:pt x="1934" y="1240"/>
                  <a:pt x="2033" y="1438"/>
                  <a:pt x="2033" y="1636"/>
                </a:cubicBezTo>
                <a:cubicBezTo>
                  <a:pt x="2033" y="1735"/>
                  <a:pt x="1959" y="1884"/>
                  <a:pt x="1785" y="2058"/>
                </a:cubicBezTo>
                <a:cubicBezTo>
                  <a:pt x="1612" y="2256"/>
                  <a:pt x="1389" y="2429"/>
                  <a:pt x="1116" y="2578"/>
                </a:cubicBezTo>
                <a:cubicBezTo>
                  <a:pt x="843" y="2752"/>
                  <a:pt x="620" y="2826"/>
                  <a:pt x="397" y="2876"/>
                </a:cubicBezTo>
                <a:cubicBezTo>
                  <a:pt x="447" y="2628"/>
                  <a:pt x="496" y="2405"/>
                  <a:pt x="546" y="2182"/>
                </a:cubicBezTo>
                <a:cubicBezTo>
                  <a:pt x="695" y="1711"/>
                  <a:pt x="794" y="1364"/>
                  <a:pt x="843" y="1140"/>
                </a:cubicBezTo>
                <a:cubicBezTo>
                  <a:pt x="893" y="942"/>
                  <a:pt x="918" y="793"/>
                  <a:pt x="918" y="719"/>
                </a:cubicBezTo>
                <a:cubicBezTo>
                  <a:pt x="918" y="645"/>
                  <a:pt x="918" y="570"/>
                  <a:pt x="893" y="521"/>
                </a:cubicBezTo>
                <a:close/>
                <a:moveTo>
                  <a:pt x="323" y="0"/>
                </a:moveTo>
                <a:cubicBezTo>
                  <a:pt x="273" y="0"/>
                  <a:pt x="224" y="25"/>
                  <a:pt x="224" y="74"/>
                </a:cubicBezTo>
                <a:cubicBezTo>
                  <a:pt x="224" y="149"/>
                  <a:pt x="273" y="198"/>
                  <a:pt x="323" y="273"/>
                </a:cubicBezTo>
                <a:cubicBezTo>
                  <a:pt x="372" y="347"/>
                  <a:pt x="471" y="397"/>
                  <a:pt x="571" y="422"/>
                </a:cubicBezTo>
                <a:cubicBezTo>
                  <a:pt x="546" y="645"/>
                  <a:pt x="447" y="1066"/>
                  <a:pt x="273" y="1711"/>
                </a:cubicBezTo>
                <a:cubicBezTo>
                  <a:pt x="100" y="2355"/>
                  <a:pt x="0" y="2727"/>
                  <a:pt x="0" y="2826"/>
                </a:cubicBezTo>
                <a:cubicBezTo>
                  <a:pt x="0" y="2925"/>
                  <a:pt x="25" y="3024"/>
                  <a:pt x="100" y="3124"/>
                </a:cubicBezTo>
                <a:cubicBezTo>
                  <a:pt x="199" y="3223"/>
                  <a:pt x="248" y="3272"/>
                  <a:pt x="323" y="3272"/>
                </a:cubicBezTo>
                <a:cubicBezTo>
                  <a:pt x="546" y="3272"/>
                  <a:pt x="819" y="3198"/>
                  <a:pt x="1166" y="3024"/>
                </a:cubicBezTo>
                <a:cubicBezTo>
                  <a:pt x="1513" y="2826"/>
                  <a:pt x="1810" y="2603"/>
                  <a:pt x="2083" y="2355"/>
                </a:cubicBezTo>
                <a:cubicBezTo>
                  <a:pt x="2331" y="2107"/>
                  <a:pt x="2479" y="1884"/>
                  <a:pt x="2479" y="1686"/>
                </a:cubicBezTo>
                <a:cubicBezTo>
                  <a:pt x="2479" y="1388"/>
                  <a:pt x="2355" y="1116"/>
                  <a:pt x="2108" y="868"/>
                </a:cubicBezTo>
                <a:cubicBezTo>
                  <a:pt x="1884" y="595"/>
                  <a:pt x="1587" y="372"/>
                  <a:pt x="1265" y="223"/>
                </a:cubicBezTo>
                <a:cubicBezTo>
                  <a:pt x="918" y="74"/>
                  <a:pt x="620" y="0"/>
                  <a:pt x="32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24"/>
          <p:cNvSpPr/>
          <p:nvPr/>
        </p:nvSpPr>
        <p:spPr>
          <a:xfrm>
            <a:off x="7663384" y="2575611"/>
            <a:ext cx="56133" cy="83365"/>
          </a:xfrm>
          <a:custGeom>
            <a:avLst/>
            <a:gdLst/>
            <a:ahLst/>
            <a:cxnLst/>
            <a:rect l="l" t="t" r="r" b="b"/>
            <a:pathLst>
              <a:path w="2430" h="3323" extrusionOk="0">
                <a:moveTo>
                  <a:pt x="1438" y="472"/>
                </a:moveTo>
                <a:cubicBezTo>
                  <a:pt x="1488" y="719"/>
                  <a:pt x="1537" y="1141"/>
                  <a:pt x="1587" y="1661"/>
                </a:cubicBezTo>
                <a:cubicBezTo>
                  <a:pt x="1364" y="1686"/>
                  <a:pt x="1116" y="1761"/>
                  <a:pt x="893" y="1810"/>
                </a:cubicBezTo>
                <a:cubicBezTo>
                  <a:pt x="1116" y="1240"/>
                  <a:pt x="1290" y="794"/>
                  <a:pt x="1438" y="472"/>
                </a:cubicBezTo>
                <a:close/>
                <a:moveTo>
                  <a:pt x="1537" y="1"/>
                </a:moveTo>
                <a:cubicBezTo>
                  <a:pt x="1463" y="1"/>
                  <a:pt x="1389" y="25"/>
                  <a:pt x="1290" y="100"/>
                </a:cubicBezTo>
                <a:cubicBezTo>
                  <a:pt x="1215" y="149"/>
                  <a:pt x="1141" y="224"/>
                  <a:pt x="1116" y="323"/>
                </a:cubicBezTo>
                <a:cubicBezTo>
                  <a:pt x="1091" y="397"/>
                  <a:pt x="992" y="595"/>
                  <a:pt x="868" y="893"/>
                </a:cubicBezTo>
                <a:cubicBezTo>
                  <a:pt x="744" y="1215"/>
                  <a:pt x="645" y="1438"/>
                  <a:pt x="571" y="1637"/>
                </a:cubicBezTo>
                <a:cubicBezTo>
                  <a:pt x="546" y="1711"/>
                  <a:pt x="496" y="1810"/>
                  <a:pt x="447" y="1934"/>
                </a:cubicBezTo>
                <a:cubicBezTo>
                  <a:pt x="149" y="2033"/>
                  <a:pt x="0" y="2108"/>
                  <a:pt x="0" y="2182"/>
                </a:cubicBezTo>
                <a:cubicBezTo>
                  <a:pt x="0" y="2232"/>
                  <a:pt x="25" y="2281"/>
                  <a:pt x="75" y="2331"/>
                </a:cubicBezTo>
                <a:cubicBezTo>
                  <a:pt x="124" y="2356"/>
                  <a:pt x="174" y="2380"/>
                  <a:pt x="224" y="2380"/>
                </a:cubicBezTo>
                <a:lnTo>
                  <a:pt x="273" y="2380"/>
                </a:lnTo>
                <a:cubicBezTo>
                  <a:pt x="75" y="2777"/>
                  <a:pt x="0" y="3000"/>
                  <a:pt x="0" y="3050"/>
                </a:cubicBezTo>
                <a:cubicBezTo>
                  <a:pt x="0" y="3099"/>
                  <a:pt x="25" y="3174"/>
                  <a:pt x="75" y="3223"/>
                </a:cubicBezTo>
                <a:cubicBezTo>
                  <a:pt x="149" y="3298"/>
                  <a:pt x="199" y="3322"/>
                  <a:pt x="248" y="3322"/>
                </a:cubicBezTo>
                <a:cubicBezTo>
                  <a:pt x="298" y="3322"/>
                  <a:pt x="447" y="2975"/>
                  <a:pt x="719" y="2256"/>
                </a:cubicBezTo>
                <a:cubicBezTo>
                  <a:pt x="967" y="2182"/>
                  <a:pt x="1141" y="2132"/>
                  <a:pt x="1240" y="2108"/>
                </a:cubicBezTo>
                <a:cubicBezTo>
                  <a:pt x="1364" y="2083"/>
                  <a:pt x="1488" y="2058"/>
                  <a:pt x="1637" y="2008"/>
                </a:cubicBezTo>
                <a:cubicBezTo>
                  <a:pt x="1661" y="2306"/>
                  <a:pt x="1686" y="2579"/>
                  <a:pt x="1711" y="2876"/>
                </a:cubicBezTo>
                <a:cubicBezTo>
                  <a:pt x="1711" y="3050"/>
                  <a:pt x="1736" y="3149"/>
                  <a:pt x="1785" y="3223"/>
                </a:cubicBezTo>
                <a:cubicBezTo>
                  <a:pt x="1810" y="3298"/>
                  <a:pt x="1835" y="3322"/>
                  <a:pt x="1909" y="3322"/>
                </a:cubicBezTo>
                <a:cubicBezTo>
                  <a:pt x="2008" y="3322"/>
                  <a:pt x="2058" y="3124"/>
                  <a:pt x="2058" y="2727"/>
                </a:cubicBezTo>
                <a:cubicBezTo>
                  <a:pt x="2058" y="2504"/>
                  <a:pt x="2033" y="2232"/>
                  <a:pt x="2008" y="1909"/>
                </a:cubicBezTo>
                <a:cubicBezTo>
                  <a:pt x="2281" y="1835"/>
                  <a:pt x="2430" y="1761"/>
                  <a:pt x="2430" y="1711"/>
                </a:cubicBezTo>
                <a:cubicBezTo>
                  <a:pt x="2430" y="1637"/>
                  <a:pt x="2355" y="1587"/>
                  <a:pt x="2207" y="1587"/>
                </a:cubicBezTo>
                <a:cubicBezTo>
                  <a:pt x="2157" y="1587"/>
                  <a:pt x="2058" y="1587"/>
                  <a:pt x="1984" y="1612"/>
                </a:cubicBezTo>
                <a:cubicBezTo>
                  <a:pt x="1934" y="1141"/>
                  <a:pt x="1884" y="769"/>
                  <a:pt x="1785" y="472"/>
                </a:cubicBezTo>
                <a:cubicBezTo>
                  <a:pt x="1711" y="149"/>
                  <a:pt x="1637" y="1"/>
                  <a:pt x="153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24"/>
          <p:cNvSpPr/>
          <p:nvPr/>
        </p:nvSpPr>
        <p:spPr>
          <a:xfrm>
            <a:off x="7724645" y="2576865"/>
            <a:ext cx="53869" cy="81483"/>
          </a:xfrm>
          <a:custGeom>
            <a:avLst/>
            <a:gdLst/>
            <a:ahLst/>
            <a:cxnLst/>
            <a:rect l="l" t="t" r="r" b="b"/>
            <a:pathLst>
              <a:path w="2332" h="3248" extrusionOk="0">
                <a:moveTo>
                  <a:pt x="2009" y="0"/>
                </a:moveTo>
                <a:cubicBezTo>
                  <a:pt x="1835" y="0"/>
                  <a:pt x="1612" y="50"/>
                  <a:pt x="1364" y="174"/>
                </a:cubicBezTo>
                <a:cubicBezTo>
                  <a:pt x="1117" y="273"/>
                  <a:pt x="918" y="397"/>
                  <a:pt x="794" y="545"/>
                </a:cubicBezTo>
                <a:cubicBezTo>
                  <a:pt x="769" y="570"/>
                  <a:pt x="745" y="645"/>
                  <a:pt x="695" y="719"/>
                </a:cubicBezTo>
                <a:cubicBezTo>
                  <a:pt x="670" y="818"/>
                  <a:pt x="646" y="893"/>
                  <a:pt x="646" y="967"/>
                </a:cubicBezTo>
                <a:cubicBezTo>
                  <a:pt x="646" y="1066"/>
                  <a:pt x="720" y="1165"/>
                  <a:pt x="819" y="1289"/>
                </a:cubicBezTo>
                <a:cubicBezTo>
                  <a:pt x="943" y="1438"/>
                  <a:pt x="1067" y="1562"/>
                  <a:pt x="1191" y="1661"/>
                </a:cubicBezTo>
                <a:cubicBezTo>
                  <a:pt x="1315" y="1785"/>
                  <a:pt x="1439" y="1909"/>
                  <a:pt x="1563" y="2033"/>
                </a:cubicBezTo>
                <a:cubicBezTo>
                  <a:pt x="1662" y="2157"/>
                  <a:pt x="1736" y="2281"/>
                  <a:pt x="1736" y="2355"/>
                </a:cubicBezTo>
                <a:cubicBezTo>
                  <a:pt x="1736" y="2479"/>
                  <a:pt x="1637" y="2603"/>
                  <a:pt x="1464" y="2727"/>
                </a:cubicBezTo>
                <a:cubicBezTo>
                  <a:pt x="1315" y="2826"/>
                  <a:pt x="1117" y="2876"/>
                  <a:pt x="893" y="2876"/>
                </a:cubicBezTo>
                <a:cubicBezTo>
                  <a:pt x="794" y="2876"/>
                  <a:pt x="695" y="2876"/>
                  <a:pt x="596" y="2826"/>
                </a:cubicBezTo>
                <a:cubicBezTo>
                  <a:pt x="497" y="2777"/>
                  <a:pt x="422" y="2727"/>
                  <a:pt x="373" y="2677"/>
                </a:cubicBezTo>
                <a:cubicBezTo>
                  <a:pt x="224" y="2529"/>
                  <a:pt x="125" y="2454"/>
                  <a:pt x="75" y="2454"/>
                </a:cubicBezTo>
                <a:cubicBezTo>
                  <a:pt x="26" y="2454"/>
                  <a:pt x="1" y="2504"/>
                  <a:pt x="1" y="2578"/>
                </a:cubicBezTo>
                <a:cubicBezTo>
                  <a:pt x="1" y="2727"/>
                  <a:pt x="100" y="2876"/>
                  <a:pt x="274" y="3024"/>
                </a:cubicBezTo>
                <a:cubicBezTo>
                  <a:pt x="472" y="3173"/>
                  <a:pt x="720" y="3248"/>
                  <a:pt x="1017" y="3248"/>
                </a:cubicBezTo>
                <a:cubicBezTo>
                  <a:pt x="1315" y="3248"/>
                  <a:pt x="1563" y="3173"/>
                  <a:pt x="1811" y="3000"/>
                </a:cubicBezTo>
                <a:cubicBezTo>
                  <a:pt x="2034" y="2826"/>
                  <a:pt x="2158" y="2603"/>
                  <a:pt x="2158" y="2355"/>
                </a:cubicBezTo>
                <a:cubicBezTo>
                  <a:pt x="2158" y="2231"/>
                  <a:pt x="2083" y="2082"/>
                  <a:pt x="1984" y="1909"/>
                </a:cubicBezTo>
                <a:cubicBezTo>
                  <a:pt x="1860" y="1760"/>
                  <a:pt x="1736" y="1611"/>
                  <a:pt x="1588" y="1487"/>
                </a:cubicBezTo>
                <a:cubicBezTo>
                  <a:pt x="1240" y="1190"/>
                  <a:pt x="1067" y="992"/>
                  <a:pt x="1067" y="917"/>
                </a:cubicBezTo>
                <a:cubicBezTo>
                  <a:pt x="1067" y="793"/>
                  <a:pt x="1240" y="669"/>
                  <a:pt x="1588" y="521"/>
                </a:cubicBezTo>
                <a:cubicBezTo>
                  <a:pt x="1687" y="496"/>
                  <a:pt x="1811" y="446"/>
                  <a:pt x="1935" y="422"/>
                </a:cubicBezTo>
                <a:cubicBezTo>
                  <a:pt x="2083" y="397"/>
                  <a:pt x="2182" y="372"/>
                  <a:pt x="2232" y="347"/>
                </a:cubicBezTo>
                <a:cubicBezTo>
                  <a:pt x="2306" y="347"/>
                  <a:pt x="2331" y="322"/>
                  <a:pt x="2331" y="273"/>
                </a:cubicBezTo>
                <a:cubicBezTo>
                  <a:pt x="2331" y="223"/>
                  <a:pt x="2306" y="149"/>
                  <a:pt x="2232" y="99"/>
                </a:cubicBezTo>
                <a:cubicBezTo>
                  <a:pt x="2182" y="25"/>
                  <a:pt x="2108" y="0"/>
                  <a:pt x="200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24"/>
          <p:cNvSpPr/>
          <p:nvPr/>
        </p:nvSpPr>
        <p:spPr>
          <a:xfrm>
            <a:off x="7787639" y="2578094"/>
            <a:ext cx="58443" cy="80881"/>
          </a:xfrm>
          <a:custGeom>
            <a:avLst/>
            <a:gdLst/>
            <a:ahLst/>
            <a:cxnLst/>
            <a:rect l="l" t="t" r="r" b="b"/>
            <a:pathLst>
              <a:path w="2530" h="3224" extrusionOk="0">
                <a:moveTo>
                  <a:pt x="1587" y="1"/>
                </a:moveTo>
                <a:cubicBezTo>
                  <a:pt x="968" y="1"/>
                  <a:pt x="621" y="50"/>
                  <a:pt x="571" y="174"/>
                </a:cubicBezTo>
                <a:cubicBezTo>
                  <a:pt x="571" y="199"/>
                  <a:pt x="571" y="249"/>
                  <a:pt x="571" y="273"/>
                </a:cubicBezTo>
                <a:cubicBezTo>
                  <a:pt x="571" y="521"/>
                  <a:pt x="521" y="819"/>
                  <a:pt x="422" y="1166"/>
                </a:cubicBezTo>
                <a:cubicBezTo>
                  <a:pt x="323" y="1513"/>
                  <a:pt x="224" y="1835"/>
                  <a:pt x="150" y="2133"/>
                </a:cubicBezTo>
                <a:cubicBezTo>
                  <a:pt x="50" y="2455"/>
                  <a:pt x="1" y="2653"/>
                  <a:pt x="1" y="2777"/>
                </a:cubicBezTo>
                <a:cubicBezTo>
                  <a:pt x="1" y="2926"/>
                  <a:pt x="50" y="3025"/>
                  <a:pt x="174" y="3099"/>
                </a:cubicBezTo>
                <a:cubicBezTo>
                  <a:pt x="274" y="3199"/>
                  <a:pt x="397" y="3223"/>
                  <a:pt x="546" y="3223"/>
                </a:cubicBezTo>
                <a:cubicBezTo>
                  <a:pt x="868" y="3223"/>
                  <a:pt x="1191" y="3174"/>
                  <a:pt x="1538" y="3050"/>
                </a:cubicBezTo>
                <a:cubicBezTo>
                  <a:pt x="1885" y="2926"/>
                  <a:pt x="2058" y="2827"/>
                  <a:pt x="2058" y="2703"/>
                </a:cubicBezTo>
                <a:cubicBezTo>
                  <a:pt x="2058" y="2653"/>
                  <a:pt x="2034" y="2604"/>
                  <a:pt x="1984" y="2604"/>
                </a:cubicBezTo>
                <a:cubicBezTo>
                  <a:pt x="1959" y="2604"/>
                  <a:pt x="1885" y="2628"/>
                  <a:pt x="1736" y="2678"/>
                </a:cubicBezTo>
                <a:cubicBezTo>
                  <a:pt x="1315" y="2777"/>
                  <a:pt x="918" y="2827"/>
                  <a:pt x="546" y="2827"/>
                </a:cubicBezTo>
                <a:cubicBezTo>
                  <a:pt x="521" y="2827"/>
                  <a:pt x="497" y="2827"/>
                  <a:pt x="472" y="2802"/>
                </a:cubicBezTo>
                <a:cubicBezTo>
                  <a:pt x="447" y="2777"/>
                  <a:pt x="422" y="2752"/>
                  <a:pt x="422" y="2703"/>
                </a:cubicBezTo>
                <a:cubicBezTo>
                  <a:pt x="422" y="2604"/>
                  <a:pt x="521" y="2281"/>
                  <a:pt x="670" y="1761"/>
                </a:cubicBezTo>
                <a:cubicBezTo>
                  <a:pt x="1017" y="1761"/>
                  <a:pt x="1315" y="1736"/>
                  <a:pt x="1563" y="1662"/>
                </a:cubicBezTo>
                <a:cubicBezTo>
                  <a:pt x="1810" y="1612"/>
                  <a:pt x="1934" y="1538"/>
                  <a:pt x="1934" y="1438"/>
                </a:cubicBezTo>
                <a:cubicBezTo>
                  <a:pt x="1934" y="1389"/>
                  <a:pt x="1910" y="1364"/>
                  <a:pt x="1810" y="1364"/>
                </a:cubicBezTo>
                <a:cubicBezTo>
                  <a:pt x="1711" y="1364"/>
                  <a:pt x="1587" y="1364"/>
                  <a:pt x="1389" y="1389"/>
                </a:cubicBezTo>
                <a:cubicBezTo>
                  <a:pt x="1216" y="1414"/>
                  <a:pt x="1067" y="1414"/>
                  <a:pt x="968" y="1414"/>
                </a:cubicBezTo>
                <a:lnTo>
                  <a:pt x="794" y="1414"/>
                </a:lnTo>
                <a:cubicBezTo>
                  <a:pt x="893" y="992"/>
                  <a:pt x="943" y="670"/>
                  <a:pt x="943" y="447"/>
                </a:cubicBezTo>
                <a:cubicBezTo>
                  <a:pt x="1240" y="397"/>
                  <a:pt x="1414" y="373"/>
                  <a:pt x="1488" y="348"/>
                </a:cubicBezTo>
                <a:cubicBezTo>
                  <a:pt x="1563" y="348"/>
                  <a:pt x="1687" y="323"/>
                  <a:pt x="1885" y="323"/>
                </a:cubicBezTo>
                <a:cubicBezTo>
                  <a:pt x="2058" y="298"/>
                  <a:pt x="2207" y="273"/>
                  <a:pt x="2331" y="249"/>
                </a:cubicBezTo>
                <a:cubicBezTo>
                  <a:pt x="2455" y="249"/>
                  <a:pt x="2529" y="199"/>
                  <a:pt x="2529" y="125"/>
                </a:cubicBezTo>
                <a:cubicBezTo>
                  <a:pt x="2529" y="50"/>
                  <a:pt x="2207" y="1"/>
                  <a:pt x="158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24"/>
          <p:cNvSpPr/>
          <p:nvPr/>
        </p:nvSpPr>
        <p:spPr>
          <a:xfrm>
            <a:off x="5437537" y="2272197"/>
            <a:ext cx="49272" cy="64700"/>
          </a:xfrm>
          <a:custGeom>
            <a:avLst/>
            <a:gdLst/>
            <a:ahLst/>
            <a:cxnLst/>
            <a:rect l="l" t="t" r="r" b="b"/>
            <a:pathLst>
              <a:path w="2133" h="2579" extrusionOk="0">
                <a:moveTo>
                  <a:pt x="1339" y="298"/>
                </a:moveTo>
                <a:cubicBezTo>
                  <a:pt x="1463" y="298"/>
                  <a:pt x="1562" y="323"/>
                  <a:pt x="1636" y="372"/>
                </a:cubicBezTo>
                <a:cubicBezTo>
                  <a:pt x="1735" y="422"/>
                  <a:pt x="1785" y="471"/>
                  <a:pt x="1785" y="570"/>
                </a:cubicBezTo>
                <a:cubicBezTo>
                  <a:pt x="1785" y="620"/>
                  <a:pt x="1760" y="670"/>
                  <a:pt x="1735" y="719"/>
                </a:cubicBezTo>
                <a:cubicBezTo>
                  <a:pt x="1686" y="744"/>
                  <a:pt x="1661" y="794"/>
                  <a:pt x="1636" y="818"/>
                </a:cubicBezTo>
                <a:cubicBezTo>
                  <a:pt x="1587" y="843"/>
                  <a:pt x="1537" y="893"/>
                  <a:pt x="1463" y="917"/>
                </a:cubicBezTo>
                <a:cubicBezTo>
                  <a:pt x="1388" y="967"/>
                  <a:pt x="1289" y="992"/>
                  <a:pt x="1165" y="1041"/>
                </a:cubicBezTo>
                <a:cubicBezTo>
                  <a:pt x="1041" y="1091"/>
                  <a:pt x="942" y="1141"/>
                  <a:pt x="893" y="1165"/>
                </a:cubicBezTo>
                <a:cubicBezTo>
                  <a:pt x="967" y="843"/>
                  <a:pt x="1017" y="620"/>
                  <a:pt x="1017" y="570"/>
                </a:cubicBezTo>
                <a:cubicBezTo>
                  <a:pt x="1017" y="496"/>
                  <a:pt x="992" y="422"/>
                  <a:pt x="917" y="347"/>
                </a:cubicBezTo>
                <a:cubicBezTo>
                  <a:pt x="1091" y="323"/>
                  <a:pt x="1240" y="298"/>
                  <a:pt x="1339" y="298"/>
                </a:cubicBezTo>
                <a:close/>
                <a:moveTo>
                  <a:pt x="843" y="1314"/>
                </a:moveTo>
                <a:cubicBezTo>
                  <a:pt x="893" y="1388"/>
                  <a:pt x="967" y="1438"/>
                  <a:pt x="1017" y="1438"/>
                </a:cubicBezTo>
                <a:cubicBezTo>
                  <a:pt x="1190" y="1438"/>
                  <a:pt x="1364" y="1463"/>
                  <a:pt x="1537" y="1512"/>
                </a:cubicBezTo>
                <a:cubicBezTo>
                  <a:pt x="1711" y="1562"/>
                  <a:pt x="1810" y="1612"/>
                  <a:pt x="1810" y="1686"/>
                </a:cubicBezTo>
                <a:cubicBezTo>
                  <a:pt x="1810" y="1785"/>
                  <a:pt x="1735" y="1884"/>
                  <a:pt x="1587" y="1983"/>
                </a:cubicBezTo>
                <a:cubicBezTo>
                  <a:pt x="1463" y="2058"/>
                  <a:pt x="1289" y="2132"/>
                  <a:pt x="1116" y="2207"/>
                </a:cubicBezTo>
                <a:cubicBezTo>
                  <a:pt x="917" y="2256"/>
                  <a:pt x="719" y="2281"/>
                  <a:pt x="546" y="2306"/>
                </a:cubicBezTo>
                <a:cubicBezTo>
                  <a:pt x="595" y="2256"/>
                  <a:pt x="694" y="1934"/>
                  <a:pt x="843" y="1314"/>
                </a:cubicBezTo>
                <a:close/>
                <a:moveTo>
                  <a:pt x="1017" y="0"/>
                </a:moveTo>
                <a:cubicBezTo>
                  <a:pt x="868" y="0"/>
                  <a:pt x="744" y="0"/>
                  <a:pt x="645" y="50"/>
                </a:cubicBezTo>
                <a:cubicBezTo>
                  <a:pt x="546" y="75"/>
                  <a:pt x="471" y="99"/>
                  <a:pt x="471" y="149"/>
                </a:cubicBezTo>
                <a:cubicBezTo>
                  <a:pt x="471" y="174"/>
                  <a:pt x="496" y="223"/>
                  <a:pt x="546" y="298"/>
                </a:cubicBezTo>
                <a:cubicBezTo>
                  <a:pt x="595" y="347"/>
                  <a:pt x="645" y="372"/>
                  <a:pt x="694" y="372"/>
                </a:cubicBezTo>
                <a:lnTo>
                  <a:pt x="719" y="372"/>
                </a:lnTo>
                <a:cubicBezTo>
                  <a:pt x="719" y="694"/>
                  <a:pt x="620" y="1141"/>
                  <a:pt x="446" y="1711"/>
                </a:cubicBezTo>
                <a:cubicBezTo>
                  <a:pt x="372" y="1909"/>
                  <a:pt x="347" y="2033"/>
                  <a:pt x="347" y="2058"/>
                </a:cubicBezTo>
                <a:cubicBezTo>
                  <a:pt x="347" y="2107"/>
                  <a:pt x="372" y="2157"/>
                  <a:pt x="397" y="2207"/>
                </a:cubicBezTo>
                <a:cubicBezTo>
                  <a:pt x="422" y="2256"/>
                  <a:pt x="471" y="2281"/>
                  <a:pt x="496" y="2306"/>
                </a:cubicBezTo>
                <a:cubicBezTo>
                  <a:pt x="397" y="2306"/>
                  <a:pt x="298" y="2256"/>
                  <a:pt x="223" y="2207"/>
                </a:cubicBezTo>
                <a:cubicBezTo>
                  <a:pt x="124" y="2157"/>
                  <a:pt x="75" y="2132"/>
                  <a:pt x="75" y="2132"/>
                </a:cubicBezTo>
                <a:cubicBezTo>
                  <a:pt x="25" y="2132"/>
                  <a:pt x="0" y="2157"/>
                  <a:pt x="0" y="2231"/>
                </a:cubicBezTo>
                <a:cubicBezTo>
                  <a:pt x="0" y="2306"/>
                  <a:pt x="75" y="2380"/>
                  <a:pt x="174" y="2479"/>
                </a:cubicBezTo>
                <a:cubicBezTo>
                  <a:pt x="298" y="2554"/>
                  <a:pt x="422" y="2578"/>
                  <a:pt x="570" y="2578"/>
                </a:cubicBezTo>
                <a:cubicBezTo>
                  <a:pt x="818" y="2578"/>
                  <a:pt x="1066" y="2554"/>
                  <a:pt x="1314" y="2479"/>
                </a:cubicBezTo>
                <a:cubicBezTo>
                  <a:pt x="1537" y="2380"/>
                  <a:pt x="1735" y="2281"/>
                  <a:pt x="1884" y="2132"/>
                </a:cubicBezTo>
                <a:cubicBezTo>
                  <a:pt x="2058" y="2008"/>
                  <a:pt x="2132" y="1859"/>
                  <a:pt x="2132" y="1711"/>
                </a:cubicBezTo>
                <a:cubicBezTo>
                  <a:pt x="2132" y="1587"/>
                  <a:pt x="2058" y="1488"/>
                  <a:pt x="1909" y="1388"/>
                </a:cubicBezTo>
                <a:cubicBezTo>
                  <a:pt x="1785" y="1314"/>
                  <a:pt x="1612" y="1265"/>
                  <a:pt x="1413" y="1240"/>
                </a:cubicBezTo>
                <a:lnTo>
                  <a:pt x="1364" y="1240"/>
                </a:lnTo>
                <a:cubicBezTo>
                  <a:pt x="1612" y="1165"/>
                  <a:pt x="1785" y="1066"/>
                  <a:pt x="1909" y="942"/>
                </a:cubicBezTo>
                <a:cubicBezTo>
                  <a:pt x="2033" y="818"/>
                  <a:pt x="2107" y="694"/>
                  <a:pt x="2107" y="546"/>
                </a:cubicBezTo>
                <a:cubicBezTo>
                  <a:pt x="2107" y="372"/>
                  <a:pt x="2008" y="223"/>
                  <a:pt x="1835" y="124"/>
                </a:cubicBezTo>
                <a:cubicBezTo>
                  <a:pt x="1636" y="50"/>
                  <a:pt x="1364" y="0"/>
                  <a:pt x="101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24"/>
          <p:cNvSpPr/>
          <p:nvPr/>
        </p:nvSpPr>
        <p:spPr>
          <a:xfrm>
            <a:off x="5496512" y="2271570"/>
            <a:ext cx="46408" cy="65327"/>
          </a:xfrm>
          <a:custGeom>
            <a:avLst/>
            <a:gdLst/>
            <a:ahLst/>
            <a:cxnLst/>
            <a:rect l="l" t="t" r="r" b="b"/>
            <a:pathLst>
              <a:path w="2009" h="2604" extrusionOk="0">
                <a:moveTo>
                  <a:pt x="1290" y="298"/>
                </a:moveTo>
                <a:cubicBezTo>
                  <a:pt x="1389" y="298"/>
                  <a:pt x="1488" y="372"/>
                  <a:pt x="1537" y="496"/>
                </a:cubicBezTo>
                <a:cubicBezTo>
                  <a:pt x="1612" y="595"/>
                  <a:pt x="1661" y="769"/>
                  <a:pt x="1661" y="942"/>
                </a:cubicBezTo>
                <a:cubicBezTo>
                  <a:pt x="1661" y="1141"/>
                  <a:pt x="1612" y="1339"/>
                  <a:pt x="1488" y="1562"/>
                </a:cubicBezTo>
                <a:cubicBezTo>
                  <a:pt x="1364" y="1785"/>
                  <a:pt x="1240" y="1959"/>
                  <a:pt x="1066" y="2108"/>
                </a:cubicBezTo>
                <a:cubicBezTo>
                  <a:pt x="893" y="2256"/>
                  <a:pt x="769" y="2331"/>
                  <a:pt x="645" y="2331"/>
                </a:cubicBezTo>
                <a:cubicBezTo>
                  <a:pt x="546" y="2331"/>
                  <a:pt x="496" y="2281"/>
                  <a:pt x="422" y="2207"/>
                </a:cubicBezTo>
                <a:cubicBezTo>
                  <a:pt x="372" y="2108"/>
                  <a:pt x="348" y="2008"/>
                  <a:pt x="348" y="1860"/>
                </a:cubicBezTo>
                <a:cubicBezTo>
                  <a:pt x="348" y="1637"/>
                  <a:pt x="397" y="1389"/>
                  <a:pt x="521" y="1141"/>
                </a:cubicBezTo>
                <a:cubicBezTo>
                  <a:pt x="645" y="893"/>
                  <a:pt x="769" y="695"/>
                  <a:pt x="918" y="546"/>
                </a:cubicBezTo>
                <a:cubicBezTo>
                  <a:pt x="1066" y="397"/>
                  <a:pt x="1190" y="298"/>
                  <a:pt x="1290" y="298"/>
                </a:cubicBezTo>
                <a:close/>
                <a:moveTo>
                  <a:pt x="1265" y="0"/>
                </a:moveTo>
                <a:cubicBezTo>
                  <a:pt x="1141" y="0"/>
                  <a:pt x="992" y="50"/>
                  <a:pt x="843" y="149"/>
                </a:cubicBezTo>
                <a:cubicBezTo>
                  <a:pt x="695" y="273"/>
                  <a:pt x="571" y="422"/>
                  <a:pt x="447" y="595"/>
                </a:cubicBezTo>
                <a:cubicBezTo>
                  <a:pt x="323" y="769"/>
                  <a:pt x="199" y="967"/>
                  <a:pt x="124" y="1190"/>
                </a:cubicBezTo>
                <a:cubicBezTo>
                  <a:pt x="50" y="1438"/>
                  <a:pt x="1" y="1661"/>
                  <a:pt x="1" y="1884"/>
                </a:cubicBezTo>
                <a:cubicBezTo>
                  <a:pt x="1" y="2058"/>
                  <a:pt x="50" y="2207"/>
                  <a:pt x="174" y="2380"/>
                </a:cubicBezTo>
                <a:cubicBezTo>
                  <a:pt x="298" y="2529"/>
                  <a:pt x="447" y="2603"/>
                  <a:pt x="620" y="2603"/>
                </a:cubicBezTo>
                <a:cubicBezTo>
                  <a:pt x="843" y="2603"/>
                  <a:pt x="1066" y="2529"/>
                  <a:pt x="1265" y="2331"/>
                </a:cubicBezTo>
                <a:cubicBezTo>
                  <a:pt x="1488" y="2157"/>
                  <a:pt x="1661" y="1934"/>
                  <a:pt x="1810" y="1661"/>
                </a:cubicBezTo>
                <a:cubicBezTo>
                  <a:pt x="1934" y="1413"/>
                  <a:pt x="2008" y="1166"/>
                  <a:pt x="2008" y="918"/>
                </a:cubicBezTo>
                <a:cubicBezTo>
                  <a:pt x="2008" y="670"/>
                  <a:pt x="1934" y="471"/>
                  <a:pt x="1785" y="273"/>
                </a:cubicBezTo>
                <a:cubicBezTo>
                  <a:pt x="1661" y="100"/>
                  <a:pt x="1488" y="0"/>
                  <a:pt x="12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24"/>
          <p:cNvSpPr/>
          <p:nvPr/>
        </p:nvSpPr>
        <p:spPr>
          <a:xfrm>
            <a:off x="5549203" y="2271570"/>
            <a:ext cx="50982" cy="65327"/>
          </a:xfrm>
          <a:custGeom>
            <a:avLst/>
            <a:gdLst/>
            <a:ahLst/>
            <a:cxnLst/>
            <a:rect l="l" t="t" r="r" b="b"/>
            <a:pathLst>
              <a:path w="2207" h="2604" extrusionOk="0">
                <a:moveTo>
                  <a:pt x="546" y="0"/>
                </a:moveTo>
                <a:cubicBezTo>
                  <a:pt x="496" y="0"/>
                  <a:pt x="496" y="25"/>
                  <a:pt x="496" y="124"/>
                </a:cubicBezTo>
                <a:cubicBezTo>
                  <a:pt x="471" y="273"/>
                  <a:pt x="397" y="670"/>
                  <a:pt x="248" y="1314"/>
                </a:cubicBezTo>
                <a:cubicBezTo>
                  <a:pt x="75" y="1959"/>
                  <a:pt x="0" y="2306"/>
                  <a:pt x="0" y="2355"/>
                </a:cubicBezTo>
                <a:cubicBezTo>
                  <a:pt x="0" y="2430"/>
                  <a:pt x="25" y="2479"/>
                  <a:pt x="75" y="2529"/>
                </a:cubicBezTo>
                <a:cubicBezTo>
                  <a:pt x="99" y="2579"/>
                  <a:pt x="149" y="2603"/>
                  <a:pt x="174" y="2603"/>
                </a:cubicBezTo>
                <a:cubicBezTo>
                  <a:pt x="198" y="2603"/>
                  <a:pt x="223" y="2554"/>
                  <a:pt x="248" y="2455"/>
                </a:cubicBezTo>
                <a:cubicBezTo>
                  <a:pt x="298" y="2355"/>
                  <a:pt x="347" y="2132"/>
                  <a:pt x="446" y="1785"/>
                </a:cubicBezTo>
                <a:cubicBezTo>
                  <a:pt x="521" y="1413"/>
                  <a:pt x="620" y="1091"/>
                  <a:pt x="694" y="794"/>
                </a:cubicBezTo>
                <a:cubicBezTo>
                  <a:pt x="1041" y="1736"/>
                  <a:pt x="1264" y="2281"/>
                  <a:pt x="1339" y="2455"/>
                </a:cubicBezTo>
                <a:cubicBezTo>
                  <a:pt x="1364" y="2504"/>
                  <a:pt x="1388" y="2529"/>
                  <a:pt x="1438" y="2579"/>
                </a:cubicBezTo>
                <a:cubicBezTo>
                  <a:pt x="1488" y="2603"/>
                  <a:pt x="1512" y="2603"/>
                  <a:pt x="1562" y="2603"/>
                </a:cubicBezTo>
                <a:cubicBezTo>
                  <a:pt x="1636" y="2603"/>
                  <a:pt x="1735" y="2455"/>
                  <a:pt x="1859" y="2132"/>
                </a:cubicBezTo>
                <a:cubicBezTo>
                  <a:pt x="1959" y="1810"/>
                  <a:pt x="2033" y="1463"/>
                  <a:pt x="2107" y="1091"/>
                </a:cubicBezTo>
                <a:cubicBezTo>
                  <a:pt x="2157" y="719"/>
                  <a:pt x="2206" y="422"/>
                  <a:pt x="2206" y="224"/>
                </a:cubicBezTo>
                <a:cubicBezTo>
                  <a:pt x="2206" y="174"/>
                  <a:pt x="2182" y="124"/>
                  <a:pt x="2107" y="75"/>
                </a:cubicBezTo>
                <a:cubicBezTo>
                  <a:pt x="2058" y="25"/>
                  <a:pt x="2008" y="0"/>
                  <a:pt x="1959" y="0"/>
                </a:cubicBezTo>
                <a:cubicBezTo>
                  <a:pt x="1909" y="0"/>
                  <a:pt x="1884" y="50"/>
                  <a:pt x="1884" y="149"/>
                </a:cubicBezTo>
                <a:cubicBezTo>
                  <a:pt x="1884" y="174"/>
                  <a:pt x="1884" y="323"/>
                  <a:pt x="1859" y="595"/>
                </a:cubicBezTo>
                <a:cubicBezTo>
                  <a:pt x="1785" y="1190"/>
                  <a:pt x="1686" y="1686"/>
                  <a:pt x="1537" y="2132"/>
                </a:cubicBezTo>
                <a:cubicBezTo>
                  <a:pt x="1413" y="1884"/>
                  <a:pt x="1165" y="1265"/>
                  <a:pt x="769" y="224"/>
                </a:cubicBezTo>
                <a:cubicBezTo>
                  <a:pt x="744" y="174"/>
                  <a:pt x="719" y="124"/>
                  <a:pt x="669" y="75"/>
                </a:cubicBezTo>
                <a:cubicBezTo>
                  <a:pt x="620" y="25"/>
                  <a:pt x="570" y="0"/>
                  <a:pt x="5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24"/>
          <p:cNvSpPr/>
          <p:nvPr/>
        </p:nvSpPr>
        <p:spPr>
          <a:xfrm>
            <a:off x="5609332" y="2271570"/>
            <a:ext cx="45830" cy="65954"/>
          </a:xfrm>
          <a:custGeom>
            <a:avLst/>
            <a:gdLst/>
            <a:ahLst/>
            <a:cxnLst/>
            <a:rect l="l" t="t" r="r" b="b"/>
            <a:pathLst>
              <a:path w="1984" h="2629" extrusionOk="0">
                <a:moveTo>
                  <a:pt x="744" y="422"/>
                </a:moveTo>
                <a:cubicBezTo>
                  <a:pt x="967" y="496"/>
                  <a:pt x="1190" y="620"/>
                  <a:pt x="1364" y="819"/>
                </a:cubicBezTo>
                <a:cubicBezTo>
                  <a:pt x="1562" y="992"/>
                  <a:pt x="1636" y="1166"/>
                  <a:pt x="1636" y="1314"/>
                </a:cubicBezTo>
                <a:cubicBezTo>
                  <a:pt x="1636" y="1389"/>
                  <a:pt x="1587" y="1513"/>
                  <a:pt x="1438" y="1661"/>
                </a:cubicBezTo>
                <a:cubicBezTo>
                  <a:pt x="1289" y="1810"/>
                  <a:pt x="1116" y="1934"/>
                  <a:pt x="917" y="2058"/>
                </a:cubicBezTo>
                <a:cubicBezTo>
                  <a:pt x="694" y="2207"/>
                  <a:pt x="496" y="2281"/>
                  <a:pt x="322" y="2281"/>
                </a:cubicBezTo>
                <a:cubicBezTo>
                  <a:pt x="372" y="2108"/>
                  <a:pt x="397" y="1909"/>
                  <a:pt x="446" y="1761"/>
                </a:cubicBezTo>
                <a:cubicBezTo>
                  <a:pt x="570" y="1364"/>
                  <a:pt x="645" y="1091"/>
                  <a:pt x="694" y="918"/>
                </a:cubicBezTo>
                <a:cubicBezTo>
                  <a:pt x="719" y="744"/>
                  <a:pt x="744" y="645"/>
                  <a:pt x="744" y="571"/>
                </a:cubicBezTo>
                <a:cubicBezTo>
                  <a:pt x="744" y="521"/>
                  <a:pt x="744" y="471"/>
                  <a:pt x="744" y="422"/>
                </a:cubicBezTo>
                <a:close/>
                <a:moveTo>
                  <a:pt x="273" y="0"/>
                </a:moveTo>
                <a:cubicBezTo>
                  <a:pt x="223" y="0"/>
                  <a:pt x="198" y="25"/>
                  <a:pt x="198" y="75"/>
                </a:cubicBezTo>
                <a:cubicBezTo>
                  <a:pt x="198" y="124"/>
                  <a:pt x="223" y="174"/>
                  <a:pt x="273" y="224"/>
                </a:cubicBezTo>
                <a:cubicBezTo>
                  <a:pt x="322" y="273"/>
                  <a:pt x="372" y="323"/>
                  <a:pt x="471" y="348"/>
                </a:cubicBezTo>
                <a:cubicBezTo>
                  <a:pt x="446" y="496"/>
                  <a:pt x="372" y="843"/>
                  <a:pt x="223" y="1364"/>
                </a:cubicBezTo>
                <a:cubicBezTo>
                  <a:pt x="74" y="1884"/>
                  <a:pt x="0" y="2182"/>
                  <a:pt x="0" y="2256"/>
                </a:cubicBezTo>
                <a:cubicBezTo>
                  <a:pt x="0" y="2355"/>
                  <a:pt x="50" y="2430"/>
                  <a:pt x="99" y="2504"/>
                </a:cubicBezTo>
                <a:cubicBezTo>
                  <a:pt x="174" y="2579"/>
                  <a:pt x="223" y="2628"/>
                  <a:pt x="273" y="2628"/>
                </a:cubicBezTo>
                <a:cubicBezTo>
                  <a:pt x="446" y="2628"/>
                  <a:pt x="669" y="2554"/>
                  <a:pt x="942" y="2405"/>
                </a:cubicBezTo>
                <a:cubicBezTo>
                  <a:pt x="1215" y="2256"/>
                  <a:pt x="1463" y="2083"/>
                  <a:pt x="1661" y="1884"/>
                </a:cubicBezTo>
                <a:cubicBezTo>
                  <a:pt x="1884" y="1686"/>
                  <a:pt x="1983" y="1513"/>
                  <a:pt x="1983" y="1339"/>
                </a:cubicBezTo>
                <a:cubicBezTo>
                  <a:pt x="1983" y="1116"/>
                  <a:pt x="1884" y="893"/>
                  <a:pt x="1711" y="695"/>
                </a:cubicBezTo>
                <a:cubicBezTo>
                  <a:pt x="1512" y="471"/>
                  <a:pt x="1289" y="298"/>
                  <a:pt x="1016" y="174"/>
                </a:cubicBezTo>
                <a:cubicBezTo>
                  <a:pt x="744" y="50"/>
                  <a:pt x="496" y="0"/>
                  <a:pt x="2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24"/>
          <p:cNvSpPr/>
          <p:nvPr/>
        </p:nvSpPr>
        <p:spPr>
          <a:xfrm>
            <a:off x="5297228" y="2383484"/>
            <a:ext cx="47563" cy="65327"/>
          </a:xfrm>
          <a:custGeom>
            <a:avLst/>
            <a:gdLst/>
            <a:ahLst/>
            <a:cxnLst/>
            <a:rect l="l" t="t" r="r" b="b"/>
            <a:pathLst>
              <a:path w="2059" h="2604" extrusionOk="0">
                <a:moveTo>
                  <a:pt x="546" y="1"/>
                </a:moveTo>
                <a:cubicBezTo>
                  <a:pt x="521" y="1"/>
                  <a:pt x="497" y="1"/>
                  <a:pt x="497" y="25"/>
                </a:cubicBezTo>
                <a:cubicBezTo>
                  <a:pt x="472" y="50"/>
                  <a:pt x="472" y="75"/>
                  <a:pt x="472" y="100"/>
                </a:cubicBezTo>
                <a:cubicBezTo>
                  <a:pt x="472" y="273"/>
                  <a:pt x="397" y="670"/>
                  <a:pt x="224" y="1314"/>
                </a:cubicBezTo>
                <a:cubicBezTo>
                  <a:pt x="100" y="1364"/>
                  <a:pt x="26" y="1389"/>
                  <a:pt x="26" y="1438"/>
                </a:cubicBezTo>
                <a:cubicBezTo>
                  <a:pt x="26" y="1463"/>
                  <a:pt x="50" y="1513"/>
                  <a:pt x="75" y="1538"/>
                </a:cubicBezTo>
                <a:cubicBezTo>
                  <a:pt x="100" y="1562"/>
                  <a:pt x="125" y="1587"/>
                  <a:pt x="149" y="1587"/>
                </a:cubicBezTo>
                <a:cubicBezTo>
                  <a:pt x="50" y="2033"/>
                  <a:pt x="1" y="2256"/>
                  <a:pt x="1" y="2331"/>
                </a:cubicBezTo>
                <a:cubicBezTo>
                  <a:pt x="1" y="2380"/>
                  <a:pt x="26" y="2455"/>
                  <a:pt x="75" y="2529"/>
                </a:cubicBezTo>
                <a:cubicBezTo>
                  <a:pt x="125" y="2579"/>
                  <a:pt x="149" y="2603"/>
                  <a:pt x="199" y="2603"/>
                </a:cubicBezTo>
                <a:cubicBezTo>
                  <a:pt x="224" y="2603"/>
                  <a:pt x="249" y="2554"/>
                  <a:pt x="273" y="2405"/>
                </a:cubicBezTo>
                <a:cubicBezTo>
                  <a:pt x="298" y="2356"/>
                  <a:pt x="323" y="2281"/>
                  <a:pt x="323" y="2207"/>
                </a:cubicBezTo>
                <a:cubicBezTo>
                  <a:pt x="348" y="2157"/>
                  <a:pt x="373" y="2058"/>
                  <a:pt x="397" y="1934"/>
                </a:cubicBezTo>
                <a:cubicBezTo>
                  <a:pt x="447" y="1810"/>
                  <a:pt x="472" y="1686"/>
                  <a:pt x="497" y="1562"/>
                </a:cubicBezTo>
                <a:cubicBezTo>
                  <a:pt x="794" y="1488"/>
                  <a:pt x="1116" y="1438"/>
                  <a:pt x="1488" y="1389"/>
                </a:cubicBezTo>
                <a:lnTo>
                  <a:pt x="1488" y="1389"/>
                </a:lnTo>
                <a:cubicBezTo>
                  <a:pt x="1339" y="1959"/>
                  <a:pt x="1265" y="2281"/>
                  <a:pt x="1265" y="2356"/>
                </a:cubicBezTo>
                <a:cubicBezTo>
                  <a:pt x="1265" y="2405"/>
                  <a:pt x="1290" y="2480"/>
                  <a:pt x="1339" y="2529"/>
                </a:cubicBezTo>
                <a:cubicBezTo>
                  <a:pt x="1364" y="2579"/>
                  <a:pt x="1414" y="2603"/>
                  <a:pt x="1439" y="2603"/>
                </a:cubicBezTo>
                <a:cubicBezTo>
                  <a:pt x="1488" y="2603"/>
                  <a:pt x="1513" y="2554"/>
                  <a:pt x="1538" y="2405"/>
                </a:cubicBezTo>
                <a:cubicBezTo>
                  <a:pt x="1562" y="2356"/>
                  <a:pt x="1587" y="2281"/>
                  <a:pt x="1587" y="2207"/>
                </a:cubicBezTo>
                <a:cubicBezTo>
                  <a:pt x="1612" y="2157"/>
                  <a:pt x="1637" y="2058"/>
                  <a:pt x="1662" y="1959"/>
                </a:cubicBezTo>
                <a:cubicBezTo>
                  <a:pt x="1686" y="1835"/>
                  <a:pt x="1761" y="1637"/>
                  <a:pt x="1835" y="1339"/>
                </a:cubicBezTo>
                <a:cubicBezTo>
                  <a:pt x="1984" y="1314"/>
                  <a:pt x="2058" y="1265"/>
                  <a:pt x="2058" y="1215"/>
                </a:cubicBezTo>
                <a:cubicBezTo>
                  <a:pt x="2058" y="1166"/>
                  <a:pt x="2009" y="1141"/>
                  <a:pt x="1885" y="1116"/>
                </a:cubicBezTo>
                <a:cubicBezTo>
                  <a:pt x="2009" y="695"/>
                  <a:pt x="2058" y="447"/>
                  <a:pt x="2058" y="348"/>
                </a:cubicBezTo>
                <a:cubicBezTo>
                  <a:pt x="2058" y="273"/>
                  <a:pt x="2033" y="199"/>
                  <a:pt x="1959" y="125"/>
                </a:cubicBezTo>
                <a:cubicBezTo>
                  <a:pt x="1910" y="50"/>
                  <a:pt x="1860" y="1"/>
                  <a:pt x="1810" y="1"/>
                </a:cubicBezTo>
                <a:cubicBezTo>
                  <a:pt x="1761" y="1"/>
                  <a:pt x="1736" y="25"/>
                  <a:pt x="1736" y="100"/>
                </a:cubicBezTo>
                <a:cubicBezTo>
                  <a:pt x="1736" y="248"/>
                  <a:pt x="1686" y="596"/>
                  <a:pt x="1562" y="1116"/>
                </a:cubicBezTo>
                <a:cubicBezTo>
                  <a:pt x="1240" y="1116"/>
                  <a:pt x="918" y="1166"/>
                  <a:pt x="596" y="1240"/>
                </a:cubicBezTo>
                <a:cubicBezTo>
                  <a:pt x="720" y="744"/>
                  <a:pt x="769" y="472"/>
                  <a:pt x="769" y="372"/>
                </a:cubicBezTo>
                <a:cubicBezTo>
                  <a:pt x="769" y="273"/>
                  <a:pt x="744" y="199"/>
                  <a:pt x="695" y="125"/>
                </a:cubicBezTo>
                <a:cubicBezTo>
                  <a:pt x="645" y="50"/>
                  <a:pt x="596" y="1"/>
                  <a:pt x="54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24"/>
          <p:cNvSpPr/>
          <p:nvPr/>
        </p:nvSpPr>
        <p:spPr>
          <a:xfrm>
            <a:off x="5356780" y="2384111"/>
            <a:ext cx="44121" cy="65954"/>
          </a:xfrm>
          <a:custGeom>
            <a:avLst/>
            <a:gdLst/>
            <a:ahLst/>
            <a:cxnLst/>
            <a:rect l="l" t="t" r="r" b="b"/>
            <a:pathLst>
              <a:path w="1910" h="2629" extrusionOk="0">
                <a:moveTo>
                  <a:pt x="150" y="0"/>
                </a:moveTo>
                <a:cubicBezTo>
                  <a:pt x="50" y="0"/>
                  <a:pt x="1" y="75"/>
                  <a:pt x="1" y="248"/>
                </a:cubicBezTo>
                <a:cubicBezTo>
                  <a:pt x="1" y="422"/>
                  <a:pt x="26" y="595"/>
                  <a:pt x="100" y="794"/>
                </a:cubicBezTo>
                <a:cubicBezTo>
                  <a:pt x="150" y="967"/>
                  <a:pt x="249" y="1141"/>
                  <a:pt x="373" y="1289"/>
                </a:cubicBezTo>
                <a:cubicBezTo>
                  <a:pt x="497" y="1438"/>
                  <a:pt x="645" y="1513"/>
                  <a:pt x="769" y="1562"/>
                </a:cubicBezTo>
                <a:cubicBezTo>
                  <a:pt x="769" y="1587"/>
                  <a:pt x="745" y="1636"/>
                  <a:pt x="720" y="1686"/>
                </a:cubicBezTo>
                <a:lnTo>
                  <a:pt x="645" y="1835"/>
                </a:lnTo>
                <a:cubicBezTo>
                  <a:pt x="621" y="1860"/>
                  <a:pt x="596" y="1884"/>
                  <a:pt x="571" y="1934"/>
                </a:cubicBezTo>
                <a:cubicBezTo>
                  <a:pt x="546" y="1984"/>
                  <a:pt x="521" y="2033"/>
                  <a:pt x="521" y="2058"/>
                </a:cubicBezTo>
                <a:cubicBezTo>
                  <a:pt x="497" y="2083"/>
                  <a:pt x="497" y="2132"/>
                  <a:pt x="472" y="2157"/>
                </a:cubicBezTo>
                <a:cubicBezTo>
                  <a:pt x="397" y="2306"/>
                  <a:pt x="373" y="2405"/>
                  <a:pt x="373" y="2479"/>
                </a:cubicBezTo>
                <a:cubicBezTo>
                  <a:pt x="373" y="2578"/>
                  <a:pt x="397" y="2628"/>
                  <a:pt x="447" y="2628"/>
                </a:cubicBezTo>
                <a:cubicBezTo>
                  <a:pt x="472" y="2628"/>
                  <a:pt x="521" y="2578"/>
                  <a:pt x="596" y="2504"/>
                </a:cubicBezTo>
                <a:cubicBezTo>
                  <a:pt x="645" y="2430"/>
                  <a:pt x="769" y="2256"/>
                  <a:pt x="918" y="1934"/>
                </a:cubicBezTo>
                <a:cubicBezTo>
                  <a:pt x="1067" y="1636"/>
                  <a:pt x="1240" y="1364"/>
                  <a:pt x="1389" y="1116"/>
                </a:cubicBezTo>
                <a:cubicBezTo>
                  <a:pt x="1563" y="843"/>
                  <a:pt x="1687" y="645"/>
                  <a:pt x="1761" y="496"/>
                </a:cubicBezTo>
                <a:cubicBezTo>
                  <a:pt x="1860" y="347"/>
                  <a:pt x="1910" y="223"/>
                  <a:pt x="1910" y="174"/>
                </a:cubicBezTo>
                <a:cubicBezTo>
                  <a:pt x="1910" y="124"/>
                  <a:pt x="1910" y="75"/>
                  <a:pt x="1860" y="50"/>
                </a:cubicBezTo>
                <a:cubicBezTo>
                  <a:pt x="1835" y="0"/>
                  <a:pt x="1786" y="0"/>
                  <a:pt x="1736" y="0"/>
                </a:cubicBezTo>
                <a:cubicBezTo>
                  <a:pt x="1687" y="0"/>
                  <a:pt x="1587" y="100"/>
                  <a:pt x="1463" y="298"/>
                </a:cubicBezTo>
                <a:cubicBezTo>
                  <a:pt x="1364" y="521"/>
                  <a:pt x="1240" y="744"/>
                  <a:pt x="1116" y="942"/>
                </a:cubicBezTo>
                <a:cubicBezTo>
                  <a:pt x="992" y="1165"/>
                  <a:pt x="918" y="1265"/>
                  <a:pt x="869" y="1265"/>
                </a:cubicBezTo>
                <a:cubicBezTo>
                  <a:pt x="819" y="1265"/>
                  <a:pt x="745" y="1215"/>
                  <a:pt x="670" y="1141"/>
                </a:cubicBezTo>
                <a:cubicBezTo>
                  <a:pt x="596" y="1066"/>
                  <a:pt x="521" y="942"/>
                  <a:pt x="472" y="843"/>
                </a:cubicBezTo>
                <a:cubicBezTo>
                  <a:pt x="422" y="719"/>
                  <a:pt x="373" y="571"/>
                  <a:pt x="323" y="447"/>
                </a:cubicBezTo>
                <a:cubicBezTo>
                  <a:pt x="298" y="298"/>
                  <a:pt x="274" y="174"/>
                  <a:pt x="249" y="100"/>
                </a:cubicBezTo>
                <a:cubicBezTo>
                  <a:pt x="224" y="25"/>
                  <a:pt x="199" y="0"/>
                  <a:pt x="15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24"/>
          <p:cNvSpPr/>
          <p:nvPr/>
        </p:nvSpPr>
        <p:spPr>
          <a:xfrm>
            <a:off x="5404897" y="2383484"/>
            <a:ext cx="45830" cy="65954"/>
          </a:xfrm>
          <a:custGeom>
            <a:avLst/>
            <a:gdLst/>
            <a:ahLst/>
            <a:cxnLst/>
            <a:rect l="l" t="t" r="r" b="b"/>
            <a:pathLst>
              <a:path w="1984" h="2629" extrusionOk="0">
                <a:moveTo>
                  <a:pt x="719" y="422"/>
                </a:moveTo>
                <a:lnTo>
                  <a:pt x="719" y="422"/>
                </a:lnTo>
                <a:cubicBezTo>
                  <a:pt x="967" y="496"/>
                  <a:pt x="1190" y="620"/>
                  <a:pt x="1364" y="819"/>
                </a:cubicBezTo>
                <a:cubicBezTo>
                  <a:pt x="1562" y="992"/>
                  <a:pt x="1636" y="1166"/>
                  <a:pt x="1636" y="1314"/>
                </a:cubicBezTo>
                <a:cubicBezTo>
                  <a:pt x="1636" y="1389"/>
                  <a:pt x="1587" y="1513"/>
                  <a:pt x="1438" y="1661"/>
                </a:cubicBezTo>
                <a:cubicBezTo>
                  <a:pt x="1289" y="1810"/>
                  <a:pt x="1116" y="1934"/>
                  <a:pt x="917" y="2058"/>
                </a:cubicBezTo>
                <a:cubicBezTo>
                  <a:pt x="694" y="2182"/>
                  <a:pt x="496" y="2256"/>
                  <a:pt x="322" y="2281"/>
                </a:cubicBezTo>
                <a:cubicBezTo>
                  <a:pt x="372" y="2083"/>
                  <a:pt x="397" y="1909"/>
                  <a:pt x="446" y="1761"/>
                </a:cubicBezTo>
                <a:cubicBezTo>
                  <a:pt x="570" y="1364"/>
                  <a:pt x="645" y="1091"/>
                  <a:pt x="694" y="918"/>
                </a:cubicBezTo>
                <a:cubicBezTo>
                  <a:pt x="719" y="744"/>
                  <a:pt x="744" y="645"/>
                  <a:pt x="744" y="571"/>
                </a:cubicBezTo>
                <a:cubicBezTo>
                  <a:pt x="744" y="521"/>
                  <a:pt x="744" y="472"/>
                  <a:pt x="719" y="422"/>
                </a:cubicBezTo>
                <a:close/>
                <a:moveTo>
                  <a:pt x="273" y="1"/>
                </a:moveTo>
                <a:cubicBezTo>
                  <a:pt x="223" y="1"/>
                  <a:pt x="199" y="25"/>
                  <a:pt x="199" y="75"/>
                </a:cubicBezTo>
                <a:cubicBezTo>
                  <a:pt x="199" y="125"/>
                  <a:pt x="223" y="174"/>
                  <a:pt x="273" y="224"/>
                </a:cubicBezTo>
                <a:cubicBezTo>
                  <a:pt x="322" y="273"/>
                  <a:pt x="372" y="298"/>
                  <a:pt x="471" y="348"/>
                </a:cubicBezTo>
                <a:cubicBezTo>
                  <a:pt x="446" y="496"/>
                  <a:pt x="372" y="843"/>
                  <a:pt x="223" y="1364"/>
                </a:cubicBezTo>
                <a:cubicBezTo>
                  <a:pt x="75" y="1885"/>
                  <a:pt x="0" y="2182"/>
                  <a:pt x="0" y="2256"/>
                </a:cubicBezTo>
                <a:cubicBezTo>
                  <a:pt x="0" y="2331"/>
                  <a:pt x="50" y="2430"/>
                  <a:pt x="99" y="2504"/>
                </a:cubicBezTo>
                <a:cubicBezTo>
                  <a:pt x="149" y="2579"/>
                  <a:pt x="223" y="2628"/>
                  <a:pt x="273" y="2628"/>
                </a:cubicBezTo>
                <a:cubicBezTo>
                  <a:pt x="446" y="2628"/>
                  <a:pt x="670" y="2554"/>
                  <a:pt x="942" y="2405"/>
                </a:cubicBezTo>
                <a:cubicBezTo>
                  <a:pt x="1215" y="2256"/>
                  <a:pt x="1463" y="2083"/>
                  <a:pt x="1661" y="1885"/>
                </a:cubicBezTo>
                <a:cubicBezTo>
                  <a:pt x="1884" y="1686"/>
                  <a:pt x="1983" y="1513"/>
                  <a:pt x="1983" y="1339"/>
                </a:cubicBezTo>
                <a:cubicBezTo>
                  <a:pt x="1983" y="1116"/>
                  <a:pt x="1884" y="893"/>
                  <a:pt x="1711" y="695"/>
                </a:cubicBezTo>
                <a:cubicBezTo>
                  <a:pt x="1512" y="472"/>
                  <a:pt x="1289" y="298"/>
                  <a:pt x="1017" y="174"/>
                </a:cubicBezTo>
                <a:cubicBezTo>
                  <a:pt x="744" y="50"/>
                  <a:pt x="496" y="1"/>
                  <a:pt x="27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24"/>
          <p:cNvSpPr/>
          <p:nvPr/>
        </p:nvSpPr>
        <p:spPr>
          <a:xfrm>
            <a:off x="5457565" y="2383484"/>
            <a:ext cx="43543" cy="65954"/>
          </a:xfrm>
          <a:custGeom>
            <a:avLst/>
            <a:gdLst/>
            <a:ahLst/>
            <a:cxnLst/>
            <a:rect l="l" t="t" r="r" b="b"/>
            <a:pathLst>
              <a:path w="1885" h="2629" extrusionOk="0">
                <a:moveTo>
                  <a:pt x="1141" y="323"/>
                </a:moveTo>
                <a:cubicBezTo>
                  <a:pt x="1414" y="323"/>
                  <a:pt x="1563" y="397"/>
                  <a:pt x="1563" y="546"/>
                </a:cubicBezTo>
                <a:cubicBezTo>
                  <a:pt x="1563" y="645"/>
                  <a:pt x="1513" y="744"/>
                  <a:pt x="1439" y="843"/>
                </a:cubicBezTo>
                <a:cubicBezTo>
                  <a:pt x="1364" y="918"/>
                  <a:pt x="1265" y="992"/>
                  <a:pt x="1166" y="1042"/>
                </a:cubicBezTo>
                <a:cubicBezTo>
                  <a:pt x="1067" y="1116"/>
                  <a:pt x="968" y="1166"/>
                  <a:pt x="844" y="1215"/>
                </a:cubicBezTo>
                <a:cubicBezTo>
                  <a:pt x="720" y="1290"/>
                  <a:pt x="645" y="1339"/>
                  <a:pt x="596" y="1364"/>
                </a:cubicBezTo>
                <a:cubicBezTo>
                  <a:pt x="720" y="992"/>
                  <a:pt x="769" y="719"/>
                  <a:pt x="769" y="571"/>
                </a:cubicBezTo>
                <a:cubicBezTo>
                  <a:pt x="769" y="521"/>
                  <a:pt x="745" y="472"/>
                  <a:pt x="720" y="422"/>
                </a:cubicBezTo>
                <a:cubicBezTo>
                  <a:pt x="893" y="348"/>
                  <a:pt x="1017" y="323"/>
                  <a:pt x="1141" y="323"/>
                </a:cubicBezTo>
                <a:close/>
                <a:moveTo>
                  <a:pt x="1141" y="1"/>
                </a:moveTo>
                <a:cubicBezTo>
                  <a:pt x="918" y="1"/>
                  <a:pt x="745" y="25"/>
                  <a:pt x="571" y="100"/>
                </a:cubicBezTo>
                <a:cubicBezTo>
                  <a:pt x="397" y="149"/>
                  <a:pt x="323" y="199"/>
                  <a:pt x="323" y="273"/>
                </a:cubicBezTo>
                <a:cubicBezTo>
                  <a:pt x="323" y="298"/>
                  <a:pt x="323" y="323"/>
                  <a:pt x="348" y="372"/>
                </a:cubicBezTo>
                <a:cubicBezTo>
                  <a:pt x="373" y="422"/>
                  <a:pt x="422" y="447"/>
                  <a:pt x="447" y="472"/>
                </a:cubicBezTo>
                <a:cubicBezTo>
                  <a:pt x="422" y="719"/>
                  <a:pt x="348" y="1091"/>
                  <a:pt x="199" y="1562"/>
                </a:cubicBezTo>
                <a:cubicBezTo>
                  <a:pt x="75" y="2058"/>
                  <a:pt x="1" y="2306"/>
                  <a:pt x="1" y="2380"/>
                </a:cubicBezTo>
                <a:cubicBezTo>
                  <a:pt x="1" y="2430"/>
                  <a:pt x="26" y="2480"/>
                  <a:pt x="75" y="2529"/>
                </a:cubicBezTo>
                <a:cubicBezTo>
                  <a:pt x="125" y="2579"/>
                  <a:pt x="174" y="2628"/>
                  <a:pt x="199" y="2628"/>
                </a:cubicBezTo>
                <a:cubicBezTo>
                  <a:pt x="224" y="2628"/>
                  <a:pt x="249" y="2554"/>
                  <a:pt x="298" y="2430"/>
                </a:cubicBezTo>
                <a:cubicBezTo>
                  <a:pt x="323" y="2356"/>
                  <a:pt x="323" y="2306"/>
                  <a:pt x="348" y="2232"/>
                </a:cubicBezTo>
                <a:cubicBezTo>
                  <a:pt x="373" y="2182"/>
                  <a:pt x="447" y="1959"/>
                  <a:pt x="546" y="1562"/>
                </a:cubicBezTo>
                <a:cubicBezTo>
                  <a:pt x="621" y="1736"/>
                  <a:pt x="794" y="1959"/>
                  <a:pt x="1067" y="2232"/>
                </a:cubicBezTo>
                <a:cubicBezTo>
                  <a:pt x="1339" y="2480"/>
                  <a:pt x="1538" y="2603"/>
                  <a:pt x="1687" y="2603"/>
                </a:cubicBezTo>
                <a:cubicBezTo>
                  <a:pt x="1786" y="2603"/>
                  <a:pt x="1810" y="2579"/>
                  <a:pt x="1810" y="2529"/>
                </a:cubicBezTo>
                <a:cubicBezTo>
                  <a:pt x="1810" y="2480"/>
                  <a:pt x="1786" y="2455"/>
                  <a:pt x="1711" y="2380"/>
                </a:cubicBezTo>
                <a:cubicBezTo>
                  <a:pt x="1687" y="2356"/>
                  <a:pt x="1662" y="2331"/>
                  <a:pt x="1637" y="2306"/>
                </a:cubicBezTo>
                <a:cubicBezTo>
                  <a:pt x="1587" y="2281"/>
                  <a:pt x="1563" y="2232"/>
                  <a:pt x="1513" y="2207"/>
                </a:cubicBezTo>
                <a:cubicBezTo>
                  <a:pt x="1463" y="2157"/>
                  <a:pt x="1389" y="2108"/>
                  <a:pt x="1339" y="2058"/>
                </a:cubicBezTo>
                <a:cubicBezTo>
                  <a:pt x="1290" y="2009"/>
                  <a:pt x="1240" y="1959"/>
                  <a:pt x="1216" y="1934"/>
                </a:cubicBezTo>
                <a:cubicBezTo>
                  <a:pt x="1166" y="1885"/>
                  <a:pt x="1116" y="1835"/>
                  <a:pt x="1017" y="1736"/>
                </a:cubicBezTo>
                <a:cubicBezTo>
                  <a:pt x="943" y="1661"/>
                  <a:pt x="893" y="1587"/>
                  <a:pt x="893" y="1538"/>
                </a:cubicBezTo>
                <a:cubicBezTo>
                  <a:pt x="893" y="1513"/>
                  <a:pt x="943" y="1488"/>
                  <a:pt x="992" y="1463"/>
                </a:cubicBezTo>
                <a:cubicBezTo>
                  <a:pt x="1067" y="1438"/>
                  <a:pt x="1141" y="1389"/>
                  <a:pt x="1240" y="1339"/>
                </a:cubicBezTo>
                <a:cubicBezTo>
                  <a:pt x="1339" y="1290"/>
                  <a:pt x="1439" y="1215"/>
                  <a:pt x="1538" y="1166"/>
                </a:cubicBezTo>
                <a:cubicBezTo>
                  <a:pt x="1637" y="1091"/>
                  <a:pt x="1711" y="992"/>
                  <a:pt x="1786" y="893"/>
                </a:cubicBezTo>
                <a:cubicBezTo>
                  <a:pt x="1860" y="794"/>
                  <a:pt x="1885" y="670"/>
                  <a:pt x="1885" y="546"/>
                </a:cubicBezTo>
                <a:cubicBezTo>
                  <a:pt x="1885" y="372"/>
                  <a:pt x="1810" y="248"/>
                  <a:pt x="1662" y="149"/>
                </a:cubicBezTo>
                <a:cubicBezTo>
                  <a:pt x="1513" y="50"/>
                  <a:pt x="1339" y="1"/>
                  <a:pt x="114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24"/>
          <p:cNvSpPr/>
          <p:nvPr/>
        </p:nvSpPr>
        <p:spPr>
          <a:xfrm>
            <a:off x="5508547" y="2383484"/>
            <a:ext cx="46408" cy="65327"/>
          </a:xfrm>
          <a:custGeom>
            <a:avLst/>
            <a:gdLst/>
            <a:ahLst/>
            <a:cxnLst/>
            <a:rect l="l" t="t" r="r" b="b"/>
            <a:pathLst>
              <a:path w="2009" h="2604" extrusionOk="0">
                <a:moveTo>
                  <a:pt x="1289" y="298"/>
                </a:moveTo>
                <a:cubicBezTo>
                  <a:pt x="1388" y="298"/>
                  <a:pt x="1463" y="372"/>
                  <a:pt x="1537" y="496"/>
                </a:cubicBezTo>
                <a:cubicBezTo>
                  <a:pt x="1611" y="596"/>
                  <a:pt x="1661" y="769"/>
                  <a:pt x="1661" y="943"/>
                </a:cubicBezTo>
                <a:cubicBezTo>
                  <a:pt x="1661" y="1141"/>
                  <a:pt x="1587" y="1339"/>
                  <a:pt x="1487" y="1562"/>
                </a:cubicBezTo>
                <a:cubicBezTo>
                  <a:pt x="1364" y="1785"/>
                  <a:pt x="1215" y="1959"/>
                  <a:pt x="1066" y="2108"/>
                </a:cubicBezTo>
                <a:cubicBezTo>
                  <a:pt x="893" y="2256"/>
                  <a:pt x="744" y="2331"/>
                  <a:pt x="620" y="2331"/>
                </a:cubicBezTo>
                <a:cubicBezTo>
                  <a:pt x="545" y="2331"/>
                  <a:pt x="471" y="2281"/>
                  <a:pt x="422" y="2182"/>
                </a:cubicBezTo>
                <a:cubicBezTo>
                  <a:pt x="372" y="2108"/>
                  <a:pt x="322" y="1984"/>
                  <a:pt x="322" y="1860"/>
                </a:cubicBezTo>
                <a:cubicBezTo>
                  <a:pt x="322" y="1637"/>
                  <a:pt x="397" y="1389"/>
                  <a:pt x="521" y="1141"/>
                </a:cubicBezTo>
                <a:cubicBezTo>
                  <a:pt x="620" y="893"/>
                  <a:pt x="769" y="695"/>
                  <a:pt x="917" y="546"/>
                </a:cubicBezTo>
                <a:cubicBezTo>
                  <a:pt x="1066" y="397"/>
                  <a:pt x="1190" y="298"/>
                  <a:pt x="1289" y="298"/>
                </a:cubicBezTo>
                <a:close/>
                <a:moveTo>
                  <a:pt x="1264" y="1"/>
                </a:moveTo>
                <a:cubicBezTo>
                  <a:pt x="1140" y="1"/>
                  <a:pt x="992" y="50"/>
                  <a:pt x="843" y="149"/>
                </a:cubicBezTo>
                <a:cubicBezTo>
                  <a:pt x="694" y="273"/>
                  <a:pt x="545" y="422"/>
                  <a:pt x="422" y="596"/>
                </a:cubicBezTo>
                <a:cubicBezTo>
                  <a:pt x="298" y="769"/>
                  <a:pt x="198" y="967"/>
                  <a:pt x="124" y="1190"/>
                </a:cubicBezTo>
                <a:cubicBezTo>
                  <a:pt x="25" y="1438"/>
                  <a:pt x="0" y="1661"/>
                  <a:pt x="0" y="1885"/>
                </a:cubicBezTo>
                <a:cubicBezTo>
                  <a:pt x="0" y="2058"/>
                  <a:pt x="50" y="2207"/>
                  <a:pt x="174" y="2380"/>
                </a:cubicBezTo>
                <a:cubicBezTo>
                  <a:pt x="298" y="2529"/>
                  <a:pt x="446" y="2603"/>
                  <a:pt x="620" y="2603"/>
                </a:cubicBezTo>
                <a:cubicBezTo>
                  <a:pt x="843" y="2603"/>
                  <a:pt x="1041" y="2529"/>
                  <a:pt x="1264" y="2331"/>
                </a:cubicBezTo>
                <a:cubicBezTo>
                  <a:pt x="1487" y="2157"/>
                  <a:pt x="1661" y="1934"/>
                  <a:pt x="1810" y="1661"/>
                </a:cubicBezTo>
                <a:cubicBezTo>
                  <a:pt x="1934" y="1414"/>
                  <a:pt x="2008" y="1166"/>
                  <a:pt x="2008" y="918"/>
                </a:cubicBezTo>
                <a:cubicBezTo>
                  <a:pt x="2008" y="670"/>
                  <a:pt x="1934" y="472"/>
                  <a:pt x="1785" y="273"/>
                </a:cubicBezTo>
                <a:cubicBezTo>
                  <a:pt x="1661" y="100"/>
                  <a:pt x="1487" y="1"/>
                  <a:pt x="126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24"/>
          <p:cNvSpPr/>
          <p:nvPr/>
        </p:nvSpPr>
        <p:spPr>
          <a:xfrm>
            <a:off x="5561792" y="2382857"/>
            <a:ext cx="36683" cy="65954"/>
          </a:xfrm>
          <a:custGeom>
            <a:avLst/>
            <a:gdLst/>
            <a:ahLst/>
            <a:cxnLst/>
            <a:rect l="l" t="t" r="r" b="b"/>
            <a:pathLst>
              <a:path w="1588" h="2629" extrusionOk="0">
                <a:moveTo>
                  <a:pt x="596" y="1"/>
                </a:moveTo>
                <a:cubicBezTo>
                  <a:pt x="571" y="1"/>
                  <a:pt x="546" y="26"/>
                  <a:pt x="521" y="26"/>
                </a:cubicBezTo>
                <a:cubicBezTo>
                  <a:pt x="521" y="50"/>
                  <a:pt x="521" y="75"/>
                  <a:pt x="521" y="125"/>
                </a:cubicBezTo>
                <a:cubicBezTo>
                  <a:pt x="521" y="298"/>
                  <a:pt x="422" y="670"/>
                  <a:pt x="248" y="1265"/>
                </a:cubicBezTo>
                <a:cubicBezTo>
                  <a:pt x="75" y="1860"/>
                  <a:pt x="1" y="2182"/>
                  <a:pt x="1" y="2281"/>
                </a:cubicBezTo>
                <a:cubicBezTo>
                  <a:pt x="1" y="2381"/>
                  <a:pt x="50" y="2455"/>
                  <a:pt x="124" y="2529"/>
                </a:cubicBezTo>
                <a:cubicBezTo>
                  <a:pt x="224" y="2604"/>
                  <a:pt x="323" y="2628"/>
                  <a:pt x="447" y="2628"/>
                </a:cubicBezTo>
                <a:cubicBezTo>
                  <a:pt x="695" y="2628"/>
                  <a:pt x="967" y="2604"/>
                  <a:pt x="1215" y="2505"/>
                </a:cubicBezTo>
                <a:cubicBezTo>
                  <a:pt x="1463" y="2405"/>
                  <a:pt x="1587" y="2306"/>
                  <a:pt x="1587" y="2207"/>
                </a:cubicBezTo>
                <a:cubicBezTo>
                  <a:pt x="1587" y="2182"/>
                  <a:pt x="1587" y="2157"/>
                  <a:pt x="1587" y="2157"/>
                </a:cubicBezTo>
                <a:cubicBezTo>
                  <a:pt x="1587" y="2157"/>
                  <a:pt x="1562" y="2133"/>
                  <a:pt x="1538" y="2133"/>
                </a:cubicBezTo>
                <a:cubicBezTo>
                  <a:pt x="1513" y="2133"/>
                  <a:pt x="1463" y="2157"/>
                  <a:pt x="1364" y="2182"/>
                </a:cubicBezTo>
                <a:cubicBezTo>
                  <a:pt x="1017" y="2281"/>
                  <a:pt x="719" y="2331"/>
                  <a:pt x="422" y="2331"/>
                </a:cubicBezTo>
                <a:cubicBezTo>
                  <a:pt x="372" y="2331"/>
                  <a:pt x="323" y="2281"/>
                  <a:pt x="323" y="2232"/>
                </a:cubicBezTo>
                <a:cubicBezTo>
                  <a:pt x="323" y="2157"/>
                  <a:pt x="397" y="1959"/>
                  <a:pt x="496" y="1612"/>
                </a:cubicBezTo>
                <a:cubicBezTo>
                  <a:pt x="719" y="918"/>
                  <a:pt x="819" y="472"/>
                  <a:pt x="819" y="298"/>
                </a:cubicBezTo>
                <a:cubicBezTo>
                  <a:pt x="819" y="224"/>
                  <a:pt x="794" y="150"/>
                  <a:pt x="744" y="100"/>
                </a:cubicBezTo>
                <a:cubicBezTo>
                  <a:pt x="670" y="26"/>
                  <a:pt x="620" y="1"/>
                  <a:pt x="59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24"/>
          <p:cNvSpPr/>
          <p:nvPr/>
        </p:nvSpPr>
        <p:spPr>
          <a:xfrm>
            <a:off x="5611042" y="2384111"/>
            <a:ext cx="44699" cy="65954"/>
          </a:xfrm>
          <a:custGeom>
            <a:avLst/>
            <a:gdLst/>
            <a:ahLst/>
            <a:cxnLst/>
            <a:rect l="l" t="t" r="r" b="b"/>
            <a:pathLst>
              <a:path w="1935" h="2629" extrusionOk="0">
                <a:moveTo>
                  <a:pt x="149" y="0"/>
                </a:moveTo>
                <a:cubicBezTo>
                  <a:pt x="50" y="0"/>
                  <a:pt x="0" y="75"/>
                  <a:pt x="0" y="248"/>
                </a:cubicBezTo>
                <a:cubicBezTo>
                  <a:pt x="0" y="422"/>
                  <a:pt x="50" y="595"/>
                  <a:pt x="100" y="794"/>
                </a:cubicBezTo>
                <a:cubicBezTo>
                  <a:pt x="174" y="967"/>
                  <a:pt x="273" y="1141"/>
                  <a:pt x="397" y="1289"/>
                </a:cubicBezTo>
                <a:cubicBezTo>
                  <a:pt x="521" y="1438"/>
                  <a:pt x="645" y="1513"/>
                  <a:pt x="794" y="1562"/>
                </a:cubicBezTo>
                <a:cubicBezTo>
                  <a:pt x="769" y="1587"/>
                  <a:pt x="744" y="1636"/>
                  <a:pt x="719" y="1686"/>
                </a:cubicBezTo>
                <a:lnTo>
                  <a:pt x="645" y="1835"/>
                </a:lnTo>
                <a:cubicBezTo>
                  <a:pt x="645" y="1860"/>
                  <a:pt x="620" y="1884"/>
                  <a:pt x="595" y="1934"/>
                </a:cubicBezTo>
                <a:cubicBezTo>
                  <a:pt x="571" y="1984"/>
                  <a:pt x="546" y="2033"/>
                  <a:pt x="521" y="2058"/>
                </a:cubicBezTo>
                <a:cubicBezTo>
                  <a:pt x="521" y="2083"/>
                  <a:pt x="496" y="2132"/>
                  <a:pt x="471" y="2157"/>
                </a:cubicBezTo>
                <a:cubicBezTo>
                  <a:pt x="397" y="2306"/>
                  <a:pt x="372" y="2405"/>
                  <a:pt x="372" y="2479"/>
                </a:cubicBezTo>
                <a:cubicBezTo>
                  <a:pt x="372" y="2578"/>
                  <a:pt x="397" y="2628"/>
                  <a:pt x="447" y="2628"/>
                </a:cubicBezTo>
                <a:cubicBezTo>
                  <a:pt x="496" y="2628"/>
                  <a:pt x="546" y="2578"/>
                  <a:pt x="595" y="2504"/>
                </a:cubicBezTo>
                <a:cubicBezTo>
                  <a:pt x="670" y="2430"/>
                  <a:pt x="769" y="2256"/>
                  <a:pt x="918" y="1934"/>
                </a:cubicBezTo>
                <a:cubicBezTo>
                  <a:pt x="1091" y="1636"/>
                  <a:pt x="1240" y="1364"/>
                  <a:pt x="1413" y="1116"/>
                </a:cubicBezTo>
                <a:cubicBezTo>
                  <a:pt x="1562" y="843"/>
                  <a:pt x="1686" y="645"/>
                  <a:pt x="1785" y="496"/>
                </a:cubicBezTo>
                <a:cubicBezTo>
                  <a:pt x="1884" y="347"/>
                  <a:pt x="1934" y="223"/>
                  <a:pt x="1934" y="174"/>
                </a:cubicBezTo>
                <a:cubicBezTo>
                  <a:pt x="1934" y="124"/>
                  <a:pt x="1909" y="75"/>
                  <a:pt x="1884" y="50"/>
                </a:cubicBezTo>
                <a:cubicBezTo>
                  <a:pt x="1835" y="0"/>
                  <a:pt x="1810" y="0"/>
                  <a:pt x="1761" y="0"/>
                </a:cubicBezTo>
                <a:cubicBezTo>
                  <a:pt x="1686" y="0"/>
                  <a:pt x="1612" y="100"/>
                  <a:pt x="1488" y="298"/>
                </a:cubicBezTo>
                <a:cubicBezTo>
                  <a:pt x="1364" y="521"/>
                  <a:pt x="1240" y="744"/>
                  <a:pt x="1116" y="942"/>
                </a:cubicBezTo>
                <a:cubicBezTo>
                  <a:pt x="1017" y="1165"/>
                  <a:pt x="918" y="1265"/>
                  <a:pt x="893" y="1265"/>
                </a:cubicBezTo>
                <a:cubicBezTo>
                  <a:pt x="819" y="1265"/>
                  <a:pt x="769" y="1215"/>
                  <a:pt x="695" y="1141"/>
                </a:cubicBezTo>
                <a:cubicBezTo>
                  <a:pt x="595" y="1066"/>
                  <a:pt x="546" y="942"/>
                  <a:pt x="471" y="843"/>
                </a:cubicBezTo>
                <a:cubicBezTo>
                  <a:pt x="422" y="719"/>
                  <a:pt x="372" y="571"/>
                  <a:pt x="348" y="447"/>
                </a:cubicBezTo>
                <a:cubicBezTo>
                  <a:pt x="298" y="298"/>
                  <a:pt x="273" y="174"/>
                  <a:pt x="248" y="100"/>
                </a:cubicBezTo>
                <a:cubicBezTo>
                  <a:pt x="224" y="25"/>
                  <a:pt x="199" y="0"/>
                  <a:pt x="14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24"/>
          <p:cNvSpPr/>
          <p:nvPr/>
        </p:nvSpPr>
        <p:spPr>
          <a:xfrm>
            <a:off x="5653407" y="2383484"/>
            <a:ext cx="42989" cy="65327"/>
          </a:xfrm>
          <a:custGeom>
            <a:avLst/>
            <a:gdLst/>
            <a:ahLst/>
            <a:cxnLst/>
            <a:rect l="l" t="t" r="r" b="b"/>
            <a:pathLst>
              <a:path w="1861" h="2604" extrusionOk="0">
                <a:moveTo>
                  <a:pt x="1612" y="1"/>
                </a:moveTo>
                <a:cubicBezTo>
                  <a:pt x="1463" y="1"/>
                  <a:pt x="1290" y="50"/>
                  <a:pt x="1092" y="149"/>
                </a:cubicBezTo>
                <a:cubicBezTo>
                  <a:pt x="893" y="224"/>
                  <a:pt x="745" y="323"/>
                  <a:pt x="645" y="422"/>
                </a:cubicBezTo>
                <a:cubicBezTo>
                  <a:pt x="596" y="472"/>
                  <a:pt x="571" y="521"/>
                  <a:pt x="546" y="596"/>
                </a:cubicBezTo>
                <a:cubicBezTo>
                  <a:pt x="521" y="645"/>
                  <a:pt x="521" y="719"/>
                  <a:pt x="521" y="769"/>
                </a:cubicBezTo>
                <a:cubicBezTo>
                  <a:pt x="521" y="843"/>
                  <a:pt x="571" y="918"/>
                  <a:pt x="645" y="1042"/>
                </a:cubicBezTo>
                <a:cubicBezTo>
                  <a:pt x="745" y="1141"/>
                  <a:pt x="844" y="1240"/>
                  <a:pt x="943" y="1339"/>
                </a:cubicBezTo>
                <a:cubicBezTo>
                  <a:pt x="1067" y="1438"/>
                  <a:pt x="1166" y="1513"/>
                  <a:pt x="1240" y="1637"/>
                </a:cubicBezTo>
                <a:cubicBezTo>
                  <a:pt x="1340" y="1736"/>
                  <a:pt x="1389" y="1810"/>
                  <a:pt x="1389" y="1885"/>
                </a:cubicBezTo>
                <a:cubicBezTo>
                  <a:pt x="1389" y="1984"/>
                  <a:pt x="1315" y="2083"/>
                  <a:pt x="1166" y="2182"/>
                </a:cubicBezTo>
                <a:cubicBezTo>
                  <a:pt x="1042" y="2256"/>
                  <a:pt x="893" y="2306"/>
                  <a:pt x="720" y="2306"/>
                </a:cubicBezTo>
                <a:cubicBezTo>
                  <a:pt x="621" y="2306"/>
                  <a:pt x="546" y="2281"/>
                  <a:pt x="472" y="2256"/>
                </a:cubicBezTo>
                <a:cubicBezTo>
                  <a:pt x="398" y="2207"/>
                  <a:pt x="348" y="2182"/>
                  <a:pt x="298" y="2132"/>
                </a:cubicBezTo>
                <a:cubicBezTo>
                  <a:pt x="174" y="2009"/>
                  <a:pt x="100" y="1959"/>
                  <a:pt x="50" y="1959"/>
                </a:cubicBezTo>
                <a:cubicBezTo>
                  <a:pt x="1" y="1959"/>
                  <a:pt x="1" y="1984"/>
                  <a:pt x="1" y="2058"/>
                </a:cubicBezTo>
                <a:cubicBezTo>
                  <a:pt x="1" y="2182"/>
                  <a:pt x="75" y="2281"/>
                  <a:pt x="224" y="2405"/>
                </a:cubicBezTo>
                <a:cubicBezTo>
                  <a:pt x="373" y="2529"/>
                  <a:pt x="571" y="2603"/>
                  <a:pt x="794" y="2603"/>
                </a:cubicBezTo>
                <a:cubicBezTo>
                  <a:pt x="1042" y="2603"/>
                  <a:pt x="1265" y="2529"/>
                  <a:pt x="1439" y="2405"/>
                </a:cubicBezTo>
                <a:cubicBezTo>
                  <a:pt x="1612" y="2256"/>
                  <a:pt x="1711" y="2083"/>
                  <a:pt x="1711" y="1885"/>
                </a:cubicBezTo>
                <a:cubicBezTo>
                  <a:pt x="1711" y="1785"/>
                  <a:pt x="1662" y="1661"/>
                  <a:pt x="1563" y="1538"/>
                </a:cubicBezTo>
                <a:cubicBezTo>
                  <a:pt x="1488" y="1414"/>
                  <a:pt x="1389" y="1290"/>
                  <a:pt x="1265" y="1190"/>
                </a:cubicBezTo>
                <a:cubicBezTo>
                  <a:pt x="992" y="943"/>
                  <a:pt x="844" y="794"/>
                  <a:pt x="844" y="744"/>
                </a:cubicBezTo>
                <a:cubicBezTo>
                  <a:pt x="844" y="645"/>
                  <a:pt x="992" y="521"/>
                  <a:pt x="1265" y="422"/>
                </a:cubicBezTo>
                <a:cubicBezTo>
                  <a:pt x="1340" y="397"/>
                  <a:pt x="1439" y="372"/>
                  <a:pt x="1538" y="348"/>
                </a:cubicBezTo>
                <a:cubicBezTo>
                  <a:pt x="1662" y="323"/>
                  <a:pt x="1736" y="298"/>
                  <a:pt x="1786" y="273"/>
                </a:cubicBezTo>
                <a:cubicBezTo>
                  <a:pt x="1835" y="273"/>
                  <a:pt x="1860" y="248"/>
                  <a:pt x="1860" y="224"/>
                </a:cubicBezTo>
                <a:cubicBezTo>
                  <a:pt x="1860" y="174"/>
                  <a:pt x="1835" y="125"/>
                  <a:pt x="1786" y="75"/>
                </a:cubicBezTo>
                <a:cubicBezTo>
                  <a:pt x="1736" y="25"/>
                  <a:pt x="1687" y="1"/>
                  <a:pt x="16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24"/>
          <p:cNvSpPr/>
          <p:nvPr/>
        </p:nvSpPr>
        <p:spPr>
          <a:xfrm>
            <a:off x="5703811" y="2384111"/>
            <a:ext cx="46408" cy="65327"/>
          </a:xfrm>
          <a:custGeom>
            <a:avLst/>
            <a:gdLst/>
            <a:ahLst/>
            <a:cxnLst/>
            <a:rect l="l" t="t" r="r" b="b"/>
            <a:pathLst>
              <a:path w="2009" h="2604" extrusionOk="0">
                <a:moveTo>
                  <a:pt x="1265" y="0"/>
                </a:moveTo>
                <a:cubicBezTo>
                  <a:pt x="769" y="0"/>
                  <a:pt x="496" y="50"/>
                  <a:pt x="447" y="149"/>
                </a:cubicBezTo>
                <a:cubicBezTo>
                  <a:pt x="447" y="174"/>
                  <a:pt x="447" y="199"/>
                  <a:pt x="447" y="223"/>
                </a:cubicBezTo>
                <a:cubicBezTo>
                  <a:pt x="447" y="422"/>
                  <a:pt x="397" y="670"/>
                  <a:pt x="323" y="942"/>
                </a:cubicBezTo>
                <a:cubicBezTo>
                  <a:pt x="248" y="1215"/>
                  <a:pt x="174" y="1488"/>
                  <a:pt x="100" y="1711"/>
                </a:cubicBezTo>
                <a:cubicBezTo>
                  <a:pt x="25" y="1959"/>
                  <a:pt x="0" y="2132"/>
                  <a:pt x="0" y="2231"/>
                </a:cubicBezTo>
                <a:cubicBezTo>
                  <a:pt x="0" y="2355"/>
                  <a:pt x="50" y="2430"/>
                  <a:pt x="124" y="2504"/>
                </a:cubicBezTo>
                <a:cubicBezTo>
                  <a:pt x="223" y="2554"/>
                  <a:pt x="323" y="2603"/>
                  <a:pt x="422" y="2603"/>
                </a:cubicBezTo>
                <a:cubicBezTo>
                  <a:pt x="670" y="2603"/>
                  <a:pt x="942" y="2554"/>
                  <a:pt x="1215" y="2455"/>
                </a:cubicBezTo>
                <a:cubicBezTo>
                  <a:pt x="1488" y="2355"/>
                  <a:pt x="1636" y="2281"/>
                  <a:pt x="1636" y="2182"/>
                </a:cubicBezTo>
                <a:cubicBezTo>
                  <a:pt x="1636" y="2132"/>
                  <a:pt x="1612" y="2107"/>
                  <a:pt x="1587" y="2107"/>
                </a:cubicBezTo>
                <a:cubicBezTo>
                  <a:pt x="1562" y="2107"/>
                  <a:pt x="1488" y="2107"/>
                  <a:pt x="1389" y="2157"/>
                </a:cubicBezTo>
                <a:cubicBezTo>
                  <a:pt x="1042" y="2231"/>
                  <a:pt x="719" y="2281"/>
                  <a:pt x="447" y="2281"/>
                </a:cubicBezTo>
                <a:cubicBezTo>
                  <a:pt x="397" y="2281"/>
                  <a:pt x="372" y="2281"/>
                  <a:pt x="372" y="2256"/>
                </a:cubicBezTo>
                <a:cubicBezTo>
                  <a:pt x="347" y="2231"/>
                  <a:pt x="347" y="2207"/>
                  <a:pt x="347" y="2182"/>
                </a:cubicBezTo>
                <a:cubicBezTo>
                  <a:pt x="347" y="2083"/>
                  <a:pt x="397" y="1835"/>
                  <a:pt x="546" y="1413"/>
                </a:cubicBezTo>
                <a:cubicBezTo>
                  <a:pt x="794" y="1413"/>
                  <a:pt x="1042" y="1389"/>
                  <a:pt x="1240" y="1339"/>
                </a:cubicBezTo>
                <a:cubicBezTo>
                  <a:pt x="1438" y="1314"/>
                  <a:pt x="1537" y="1240"/>
                  <a:pt x="1537" y="1165"/>
                </a:cubicBezTo>
                <a:cubicBezTo>
                  <a:pt x="1537" y="1116"/>
                  <a:pt x="1513" y="1116"/>
                  <a:pt x="1438" y="1116"/>
                </a:cubicBezTo>
                <a:lnTo>
                  <a:pt x="1116" y="1116"/>
                </a:lnTo>
                <a:cubicBezTo>
                  <a:pt x="967" y="1141"/>
                  <a:pt x="843" y="1141"/>
                  <a:pt x="769" y="1141"/>
                </a:cubicBezTo>
                <a:lnTo>
                  <a:pt x="620" y="1141"/>
                </a:lnTo>
                <a:cubicBezTo>
                  <a:pt x="719" y="794"/>
                  <a:pt x="769" y="546"/>
                  <a:pt x="769" y="372"/>
                </a:cubicBezTo>
                <a:cubicBezTo>
                  <a:pt x="992" y="323"/>
                  <a:pt x="1141" y="298"/>
                  <a:pt x="1190" y="298"/>
                </a:cubicBezTo>
                <a:cubicBezTo>
                  <a:pt x="1240" y="298"/>
                  <a:pt x="1339" y="273"/>
                  <a:pt x="1488" y="273"/>
                </a:cubicBezTo>
                <a:cubicBezTo>
                  <a:pt x="1636" y="248"/>
                  <a:pt x="1760" y="248"/>
                  <a:pt x="1860" y="223"/>
                </a:cubicBezTo>
                <a:cubicBezTo>
                  <a:pt x="1959" y="199"/>
                  <a:pt x="2008" y="174"/>
                  <a:pt x="2008" y="124"/>
                </a:cubicBezTo>
                <a:cubicBezTo>
                  <a:pt x="2008" y="50"/>
                  <a:pt x="1760" y="0"/>
                  <a:pt x="12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24"/>
          <p:cNvSpPr/>
          <p:nvPr/>
        </p:nvSpPr>
        <p:spPr>
          <a:xfrm>
            <a:off x="5755347" y="2383484"/>
            <a:ext cx="45830" cy="65954"/>
          </a:xfrm>
          <a:custGeom>
            <a:avLst/>
            <a:gdLst/>
            <a:ahLst/>
            <a:cxnLst/>
            <a:rect l="l" t="t" r="r" b="b"/>
            <a:pathLst>
              <a:path w="1984" h="2629" extrusionOk="0">
                <a:moveTo>
                  <a:pt x="719" y="422"/>
                </a:moveTo>
                <a:lnTo>
                  <a:pt x="719" y="422"/>
                </a:lnTo>
                <a:cubicBezTo>
                  <a:pt x="967" y="496"/>
                  <a:pt x="1190" y="620"/>
                  <a:pt x="1364" y="819"/>
                </a:cubicBezTo>
                <a:cubicBezTo>
                  <a:pt x="1562" y="992"/>
                  <a:pt x="1637" y="1166"/>
                  <a:pt x="1637" y="1314"/>
                </a:cubicBezTo>
                <a:cubicBezTo>
                  <a:pt x="1637" y="1389"/>
                  <a:pt x="1562" y="1513"/>
                  <a:pt x="1438" y="1661"/>
                </a:cubicBezTo>
                <a:cubicBezTo>
                  <a:pt x="1290" y="1810"/>
                  <a:pt x="1116" y="1934"/>
                  <a:pt x="893" y="2058"/>
                </a:cubicBezTo>
                <a:cubicBezTo>
                  <a:pt x="695" y="2182"/>
                  <a:pt x="496" y="2256"/>
                  <a:pt x="323" y="2281"/>
                </a:cubicBezTo>
                <a:cubicBezTo>
                  <a:pt x="347" y="2083"/>
                  <a:pt x="397" y="1909"/>
                  <a:pt x="447" y="1761"/>
                </a:cubicBezTo>
                <a:cubicBezTo>
                  <a:pt x="571" y="1364"/>
                  <a:pt x="645" y="1091"/>
                  <a:pt x="670" y="918"/>
                </a:cubicBezTo>
                <a:cubicBezTo>
                  <a:pt x="719" y="744"/>
                  <a:pt x="744" y="645"/>
                  <a:pt x="744" y="571"/>
                </a:cubicBezTo>
                <a:cubicBezTo>
                  <a:pt x="744" y="521"/>
                  <a:pt x="744" y="472"/>
                  <a:pt x="719" y="422"/>
                </a:cubicBezTo>
                <a:close/>
                <a:moveTo>
                  <a:pt x="273" y="1"/>
                </a:moveTo>
                <a:cubicBezTo>
                  <a:pt x="224" y="1"/>
                  <a:pt x="199" y="25"/>
                  <a:pt x="199" y="75"/>
                </a:cubicBezTo>
                <a:cubicBezTo>
                  <a:pt x="199" y="125"/>
                  <a:pt x="224" y="174"/>
                  <a:pt x="273" y="224"/>
                </a:cubicBezTo>
                <a:cubicBezTo>
                  <a:pt x="323" y="273"/>
                  <a:pt x="372" y="298"/>
                  <a:pt x="447" y="348"/>
                </a:cubicBezTo>
                <a:cubicBezTo>
                  <a:pt x="447" y="496"/>
                  <a:pt x="372" y="843"/>
                  <a:pt x="224" y="1364"/>
                </a:cubicBezTo>
                <a:cubicBezTo>
                  <a:pt x="75" y="1885"/>
                  <a:pt x="0" y="2182"/>
                  <a:pt x="0" y="2256"/>
                </a:cubicBezTo>
                <a:cubicBezTo>
                  <a:pt x="0" y="2331"/>
                  <a:pt x="25" y="2430"/>
                  <a:pt x="100" y="2504"/>
                </a:cubicBezTo>
                <a:cubicBezTo>
                  <a:pt x="149" y="2579"/>
                  <a:pt x="224" y="2628"/>
                  <a:pt x="248" y="2628"/>
                </a:cubicBezTo>
                <a:cubicBezTo>
                  <a:pt x="447" y="2628"/>
                  <a:pt x="670" y="2554"/>
                  <a:pt x="942" y="2405"/>
                </a:cubicBezTo>
                <a:cubicBezTo>
                  <a:pt x="1215" y="2256"/>
                  <a:pt x="1463" y="2083"/>
                  <a:pt x="1661" y="1885"/>
                </a:cubicBezTo>
                <a:cubicBezTo>
                  <a:pt x="1884" y="1686"/>
                  <a:pt x="1984" y="1513"/>
                  <a:pt x="1984" y="1339"/>
                </a:cubicBezTo>
                <a:cubicBezTo>
                  <a:pt x="1984" y="1116"/>
                  <a:pt x="1884" y="893"/>
                  <a:pt x="1686" y="695"/>
                </a:cubicBezTo>
                <a:cubicBezTo>
                  <a:pt x="1513" y="472"/>
                  <a:pt x="1290" y="298"/>
                  <a:pt x="1017" y="174"/>
                </a:cubicBezTo>
                <a:cubicBezTo>
                  <a:pt x="744" y="50"/>
                  <a:pt x="496" y="1"/>
                  <a:pt x="27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24"/>
          <p:cNvSpPr/>
          <p:nvPr/>
        </p:nvSpPr>
        <p:spPr>
          <a:xfrm>
            <a:off x="1312801" y="3827216"/>
            <a:ext cx="930560" cy="598932"/>
          </a:xfrm>
          <a:custGeom>
            <a:avLst/>
            <a:gdLst/>
            <a:ahLst/>
            <a:cxnLst/>
            <a:rect l="l" t="t" r="r" b="b"/>
            <a:pathLst>
              <a:path w="40284" h="23874" extrusionOk="0">
                <a:moveTo>
                  <a:pt x="39986" y="323"/>
                </a:moveTo>
                <a:lnTo>
                  <a:pt x="39986" y="23551"/>
                </a:lnTo>
                <a:lnTo>
                  <a:pt x="323" y="23551"/>
                </a:lnTo>
                <a:lnTo>
                  <a:pt x="323" y="323"/>
                </a:lnTo>
                <a:close/>
                <a:moveTo>
                  <a:pt x="1" y="1"/>
                </a:moveTo>
                <a:lnTo>
                  <a:pt x="1" y="23873"/>
                </a:lnTo>
                <a:lnTo>
                  <a:pt x="40284" y="23873"/>
                </a:lnTo>
                <a:lnTo>
                  <a:pt x="40284" y="1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24"/>
          <p:cNvSpPr/>
          <p:nvPr/>
        </p:nvSpPr>
        <p:spPr>
          <a:xfrm>
            <a:off x="2823426" y="3827216"/>
            <a:ext cx="930560" cy="598932"/>
          </a:xfrm>
          <a:custGeom>
            <a:avLst/>
            <a:gdLst/>
            <a:ahLst/>
            <a:cxnLst/>
            <a:rect l="l" t="t" r="r" b="b"/>
            <a:pathLst>
              <a:path w="40284" h="23874" extrusionOk="0">
                <a:moveTo>
                  <a:pt x="39961" y="323"/>
                </a:moveTo>
                <a:lnTo>
                  <a:pt x="39961" y="23551"/>
                </a:lnTo>
                <a:lnTo>
                  <a:pt x="298" y="23551"/>
                </a:lnTo>
                <a:lnTo>
                  <a:pt x="298" y="323"/>
                </a:lnTo>
                <a:close/>
                <a:moveTo>
                  <a:pt x="1" y="1"/>
                </a:moveTo>
                <a:lnTo>
                  <a:pt x="1" y="23873"/>
                </a:lnTo>
                <a:lnTo>
                  <a:pt x="40284" y="23873"/>
                </a:lnTo>
                <a:lnTo>
                  <a:pt x="40284" y="1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24"/>
          <p:cNvSpPr/>
          <p:nvPr/>
        </p:nvSpPr>
        <p:spPr>
          <a:xfrm>
            <a:off x="2236478" y="4126919"/>
            <a:ext cx="590413" cy="25"/>
          </a:xfrm>
          <a:custGeom>
            <a:avLst/>
            <a:gdLst/>
            <a:ahLst/>
            <a:cxnLst/>
            <a:rect l="l" t="t" r="r" b="b"/>
            <a:pathLst>
              <a:path w="25559" h="1" fill="none" extrusionOk="0">
                <a:moveTo>
                  <a:pt x="0" y="0"/>
                </a:moveTo>
                <a:lnTo>
                  <a:pt x="25558" y="0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2478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24"/>
          <p:cNvSpPr/>
          <p:nvPr/>
        </p:nvSpPr>
        <p:spPr>
          <a:xfrm>
            <a:off x="4333473" y="3827216"/>
            <a:ext cx="930560" cy="598932"/>
          </a:xfrm>
          <a:custGeom>
            <a:avLst/>
            <a:gdLst/>
            <a:ahLst/>
            <a:cxnLst/>
            <a:rect l="l" t="t" r="r" b="b"/>
            <a:pathLst>
              <a:path w="40284" h="23874" extrusionOk="0">
                <a:moveTo>
                  <a:pt x="39986" y="323"/>
                </a:moveTo>
                <a:lnTo>
                  <a:pt x="39986" y="23551"/>
                </a:lnTo>
                <a:lnTo>
                  <a:pt x="323" y="23551"/>
                </a:lnTo>
                <a:lnTo>
                  <a:pt x="323" y="323"/>
                </a:lnTo>
                <a:close/>
                <a:moveTo>
                  <a:pt x="1" y="1"/>
                </a:moveTo>
                <a:lnTo>
                  <a:pt x="1" y="23873"/>
                </a:lnTo>
                <a:lnTo>
                  <a:pt x="40284" y="23873"/>
                </a:lnTo>
                <a:lnTo>
                  <a:pt x="40284" y="1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24"/>
          <p:cNvSpPr/>
          <p:nvPr/>
        </p:nvSpPr>
        <p:spPr>
          <a:xfrm>
            <a:off x="6219195" y="3826614"/>
            <a:ext cx="930560" cy="598280"/>
          </a:xfrm>
          <a:custGeom>
            <a:avLst/>
            <a:gdLst/>
            <a:ahLst/>
            <a:cxnLst/>
            <a:rect l="l" t="t" r="r" b="b"/>
            <a:pathLst>
              <a:path w="40284" h="23848" extrusionOk="0">
                <a:moveTo>
                  <a:pt x="39961" y="298"/>
                </a:moveTo>
                <a:lnTo>
                  <a:pt x="39961" y="23550"/>
                </a:lnTo>
                <a:lnTo>
                  <a:pt x="298" y="23550"/>
                </a:lnTo>
                <a:lnTo>
                  <a:pt x="298" y="298"/>
                </a:lnTo>
                <a:close/>
                <a:moveTo>
                  <a:pt x="0" y="0"/>
                </a:moveTo>
                <a:lnTo>
                  <a:pt x="0" y="23848"/>
                </a:lnTo>
                <a:lnTo>
                  <a:pt x="40283" y="23848"/>
                </a:lnTo>
                <a:lnTo>
                  <a:pt x="40283" y="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24"/>
          <p:cNvSpPr/>
          <p:nvPr/>
        </p:nvSpPr>
        <p:spPr>
          <a:xfrm>
            <a:off x="6767772" y="4106294"/>
            <a:ext cx="23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close/>
              </a:path>
            </a:pathLst>
          </a:custGeom>
          <a:solidFill>
            <a:srgbClr val="FFFFFF"/>
          </a:solidFill>
          <a:ln w="8050" cap="flat" cmpd="sng">
            <a:solidFill>
              <a:srgbClr val="000000"/>
            </a:solidFill>
            <a:prstDash val="solid"/>
            <a:miter lim="2478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24"/>
          <p:cNvSpPr/>
          <p:nvPr/>
        </p:nvSpPr>
        <p:spPr>
          <a:xfrm>
            <a:off x="5264010" y="4126919"/>
            <a:ext cx="23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close/>
              </a:path>
            </a:pathLst>
          </a:custGeom>
          <a:noFill/>
          <a:ln w="8050" cap="flat" cmpd="sng">
            <a:solidFill>
              <a:srgbClr val="000000"/>
            </a:solidFill>
            <a:prstDash val="solid"/>
            <a:miter lim="2478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24"/>
          <p:cNvSpPr/>
          <p:nvPr/>
        </p:nvSpPr>
        <p:spPr>
          <a:xfrm>
            <a:off x="3753963" y="4126919"/>
            <a:ext cx="579533" cy="25"/>
          </a:xfrm>
          <a:custGeom>
            <a:avLst/>
            <a:gdLst/>
            <a:ahLst/>
            <a:cxnLst/>
            <a:rect l="l" t="t" r="r" b="b"/>
            <a:pathLst>
              <a:path w="25088" h="1" fill="none" extrusionOk="0">
                <a:moveTo>
                  <a:pt x="1" y="0"/>
                </a:moveTo>
                <a:lnTo>
                  <a:pt x="25088" y="0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2478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24"/>
          <p:cNvSpPr/>
          <p:nvPr/>
        </p:nvSpPr>
        <p:spPr>
          <a:xfrm>
            <a:off x="6474010" y="4036039"/>
            <a:ext cx="59021" cy="59106"/>
          </a:xfrm>
          <a:custGeom>
            <a:avLst/>
            <a:gdLst/>
            <a:ahLst/>
            <a:cxnLst/>
            <a:rect l="l" t="t" r="r" b="b"/>
            <a:pathLst>
              <a:path w="2555" h="2356" extrusionOk="0">
                <a:moveTo>
                  <a:pt x="1215" y="0"/>
                </a:moveTo>
                <a:cubicBezTo>
                  <a:pt x="1166" y="0"/>
                  <a:pt x="1141" y="50"/>
                  <a:pt x="1141" y="124"/>
                </a:cubicBezTo>
                <a:cubicBezTo>
                  <a:pt x="1092" y="471"/>
                  <a:pt x="1067" y="744"/>
                  <a:pt x="1042" y="967"/>
                </a:cubicBezTo>
                <a:cubicBezTo>
                  <a:pt x="893" y="992"/>
                  <a:pt x="571" y="992"/>
                  <a:pt x="125" y="992"/>
                </a:cubicBezTo>
                <a:cubicBezTo>
                  <a:pt x="26" y="992"/>
                  <a:pt x="1" y="1017"/>
                  <a:pt x="1" y="1091"/>
                </a:cubicBezTo>
                <a:cubicBezTo>
                  <a:pt x="1" y="1165"/>
                  <a:pt x="26" y="1215"/>
                  <a:pt x="75" y="1289"/>
                </a:cubicBezTo>
                <a:cubicBezTo>
                  <a:pt x="149" y="1339"/>
                  <a:pt x="199" y="1364"/>
                  <a:pt x="273" y="1364"/>
                </a:cubicBezTo>
                <a:cubicBezTo>
                  <a:pt x="497" y="1364"/>
                  <a:pt x="720" y="1364"/>
                  <a:pt x="992" y="1339"/>
                </a:cubicBezTo>
                <a:lnTo>
                  <a:pt x="992" y="1339"/>
                </a:lnTo>
                <a:cubicBezTo>
                  <a:pt x="968" y="1463"/>
                  <a:pt x="968" y="1587"/>
                  <a:pt x="943" y="1686"/>
                </a:cubicBezTo>
                <a:lnTo>
                  <a:pt x="893" y="1959"/>
                </a:lnTo>
                <a:cubicBezTo>
                  <a:pt x="893" y="2008"/>
                  <a:pt x="868" y="2058"/>
                  <a:pt x="868" y="2107"/>
                </a:cubicBezTo>
                <a:cubicBezTo>
                  <a:pt x="868" y="2157"/>
                  <a:pt x="893" y="2206"/>
                  <a:pt x="943" y="2256"/>
                </a:cubicBezTo>
                <a:cubicBezTo>
                  <a:pt x="992" y="2330"/>
                  <a:pt x="1042" y="2355"/>
                  <a:pt x="1092" y="2355"/>
                </a:cubicBezTo>
                <a:cubicBezTo>
                  <a:pt x="1116" y="2355"/>
                  <a:pt x="1166" y="2330"/>
                  <a:pt x="1166" y="2256"/>
                </a:cubicBezTo>
                <a:cubicBezTo>
                  <a:pt x="1191" y="2182"/>
                  <a:pt x="1265" y="1859"/>
                  <a:pt x="1389" y="1314"/>
                </a:cubicBezTo>
                <a:cubicBezTo>
                  <a:pt x="2157" y="1240"/>
                  <a:pt x="2554" y="1141"/>
                  <a:pt x="2554" y="992"/>
                </a:cubicBezTo>
                <a:cubicBezTo>
                  <a:pt x="2554" y="917"/>
                  <a:pt x="2455" y="893"/>
                  <a:pt x="2232" y="893"/>
                </a:cubicBezTo>
                <a:cubicBezTo>
                  <a:pt x="2157" y="893"/>
                  <a:pt x="1910" y="917"/>
                  <a:pt x="1463" y="942"/>
                </a:cubicBezTo>
                <a:cubicBezTo>
                  <a:pt x="1538" y="620"/>
                  <a:pt x="1587" y="422"/>
                  <a:pt x="1587" y="347"/>
                </a:cubicBezTo>
                <a:cubicBezTo>
                  <a:pt x="1587" y="298"/>
                  <a:pt x="1538" y="223"/>
                  <a:pt x="1439" y="124"/>
                </a:cubicBezTo>
                <a:cubicBezTo>
                  <a:pt x="1364" y="50"/>
                  <a:pt x="1290" y="0"/>
                  <a:pt x="121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24"/>
          <p:cNvSpPr/>
          <p:nvPr/>
        </p:nvSpPr>
        <p:spPr>
          <a:xfrm>
            <a:off x="6579946" y="4018005"/>
            <a:ext cx="56156" cy="83366"/>
          </a:xfrm>
          <a:custGeom>
            <a:avLst/>
            <a:gdLst/>
            <a:ahLst/>
            <a:cxnLst/>
            <a:rect l="l" t="t" r="r" b="b"/>
            <a:pathLst>
              <a:path w="2431" h="3323" extrusionOk="0">
                <a:moveTo>
                  <a:pt x="1439" y="471"/>
                </a:moveTo>
                <a:cubicBezTo>
                  <a:pt x="1488" y="719"/>
                  <a:pt x="1538" y="1116"/>
                  <a:pt x="1587" y="1661"/>
                </a:cubicBezTo>
                <a:cubicBezTo>
                  <a:pt x="1364" y="1686"/>
                  <a:pt x="1116" y="1736"/>
                  <a:pt x="893" y="1810"/>
                </a:cubicBezTo>
                <a:cubicBezTo>
                  <a:pt x="1116" y="1240"/>
                  <a:pt x="1290" y="794"/>
                  <a:pt x="1439" y="471"/>
                </a:cubicBezTo>
                <a:close/>
                <a:moveTo>
                  <a:pt x="1538" y="0"/>
                </a:moveTo>
                <a:cubicBezTo>
                  <a:pt x="1463" y="0"/>
                  <a:pt x="1389" y="25"/>
                  <a:pt x="1290" y="99"/>
                </a:cubicBezTo>
                <a:cubicBezTo>
                  <a:pt x="1216" y="149"/>
                  <a:pt x="1141" y="223"/>
                  <a:pt x="1116" y="323"/>
                </a:cubicBezTo>
                <a:cubicBezTo>
                  <a:pt x="1092" y="397"/>
                  <a:pt x="992" y="595"/>
                  <a:pt x="868" y="893"/>
                </a:cubicBezTo>
                <a:cubicBezTo>
                  <a:pt x="745" y="1215"/>
                  <a:pt x="645" y="1438"/>
                  <a:pt x="571" y="1636"/>
                </a:cubicBezTo>
                <a:cubicBezTo>
                  <a:pt x="546" y="1711"/>
                  <a:pt x="497" y="1810"/>
                  <a:pt x="447" y="1934"/>
                </a:cubicBezTo>
                <a:cubicBezTo>
                  <a:pt x="150" y="2033"/>
                  <a:pt x="1" y="2107"/>
                  <a:pt x="1" y="2157"/>
                </a:cubicBezTo>
                <a:cubicBezTo>
                  <a:pt x="1" y="2231"/>
                  <a:pt x="26" y="2281"/>
                  <a:pt x="75" y="2306"/>
                </a:cubicBezTo>
                <a:cubicBezTo>
                  <a:pt x="125" y="2355"/>
                  <a:pt x="174" y="2380"/>
                  <a:pt x="224" y="2380"/>
                </a:cubicBezTo>
                <a:lnTo>
                  <a:pt x="274" y="2380"/>
                </a:lnTo>
                <a:cubicBezTo>
                  <a:pt x="100" y="2777"/>
                  <a:pt x="1" y="3000"/>
                  <a:pt x="1" y="3049"/>
                </a:cubicBezTo>
                <a:cubicBezTo>
                  <a:pt x="1" y="3099"/>
                  <a:pt x="26" y="3173"/>
                  <a:pt x="75" y="3223"/>
                </a:cubicBezTo>
                <a:cubicBezTo>
                  <a:pt x="150" y="3297"/>
                  <a:pt x="199" y="3322"/>
                  <a:pt x="249" y="3322"/>
                </a:cubicBezTo>
                <a:cubicBezTo>
                  <a:pt x="298" y="3322"/>
                  <a:pt x="447" y="2975"/>
                  <a:pt x="720" y="2256"/>
                </a:cubicBezTo>
                <a:cubicBezTo>
                  <a:pt x="968" y="2182"/>
                  <a:pt x="1141" y="2132"/>
                  <a:pt x="1240" y="2107"/>
                </a:cubicBezTo>
                <a:cubicBezTo>
                  <a:pt x="1364" y="2083"/>
                  <a:pt x="1488" y="2058"/>
                  <a:pt x="1637" y="2008"/>
                </a:cubicBezTo>
                <a:cubicBezTo>
                  <a:pt x="1662" y="2306"/>
                  <a:pt x="1687" y="2578"/>
                  <a:pt x="1711" y="2876"/>
                </a:cubicBezTo>
                <a:cubicBezTo>
                  <a:pt x="1711" y="3049"/>
                  <a:pt x="1736" y="3149"/>
                  <a:pt x="1786" y="3223"/>
                </a:cubicBezTo>
                <a:cubicBezTo>
                  <a:pt x="1810" y="3297"/>
                  <a:pt x="1860" y="3322"/>
                  <a:pt x="1910" y="3322"/>
                </a:cubicBezTo>
                <a:cubicBezTo>
                  <a:pt x="2009" y="3322"/>
                  <a:pt x="2058" y="3124"/>
                  <a:pt x="2058" y="2727"/>
                </a:cubicBezTo>
                <a:cubicBezTo>
                  <a:pt x="2058" y="2504"/>
                  <a:pt x="2034" y="2231"/>
                  <a:pt x="2009" y="1909"/>
                </a:cubicBezTo>
                <a:cubicBezTo>
                  <a:pt x="2281" y="1835"/>
                  <a:pt x="2430" y="1760"/>
                  <a:pt x="2430" y="1711"/>
                </a:cubicBezTo>
                <a:cubicBezTo>
                  <a:pt x="2430" y="1636"/>
                  <a:pt x="2356" y="1587"/>
                  <a:pt x="2207" y="1587"/>
                </a:cubicBezTo>
                <a:cubicBezTo>
                  <a:pt x="2158" y="1587"/>
                  <a:pt x="2083" y="1587"/>
                  <a:pt x="1984" y="1612"/>
                </a:cubicBezTo>
                <a:cubicBezTo>
                  <a:pt x="1934" y="1141"/>
                  <a:pt x="1885" y="769"/>
                  <a:pt x="1810" y="471"/>
                </a:cubicBezTo>
                <a:cubicBezTo>
                  <a:pt x="1736" y="149"/>
                  <a:pt x="1637" y="0"/>
                  <a:pt x="153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24"/>
          <p:cNvSpPr/>
          <p:nvPr/>
        </p:nvSpPr>
        <p:spPr>
          <a:xfrm>
            <a:off x="6646382" y="4019235"/>
            <a:ext cx="78471" cy="81509"/>
          </a:xfrm>
          <a:custGeom>
            <a:avLst/>
            <a:gdLst/>
            <a:ahLst/>
            <a:cxnLst/>
            <a:rect l="l" t="t" r="r" b="b"/>
            <a:pathLst>
              <a:path w="3397" h="3249" extrusionOk="0">
                <a:moveTo>
                  <a:pt x="719" y="1"/>
                </a:moveTo>
                <a:cubicBezTo>
                  <a:pt x="670" y="1"/>
                  <a:pt x="645" y="26"/>
                  <a:pt x="620" y="50"/>
                </a:cubicBezTo>
                <a:cubicBezTo>
                  <a:pt x="620" y="50"/>
                  <a:pt x="620" y="100"/>
                  <a:pt x="620" y="150"/>
                </a:cubicBezTo>
                <a:cubicBezTo>
                  <a:pt x="620" y="348"/>
                  <a:pt x="521" y="844"/>
                  <a:pt x="298" y="1612"/>
                </a:cubicBezTo>
                <a:cubicBezTo>
                  <a:pt x="100" y="2405"/>
                  <a:pt x="0" y="2827"/>
                  <a:pt x="0" y="2901"/>
                </a:cubicBezTo>
                <a:cubicBezTo>
                  <a:pt x="0" y="2976"/>
                  <a:pt x="50" y="3050"/>
                  <a:pt x="100" y="3124"/>
                </a:cubicBezTo>
                <a:cubicBezTo>
                  <a:pt x="149" y="3224"/>
                  <a:pt x="199" y="3248"/>
                  <a:pt x="224" y="3248"/>
                </a:cubicBezTo>
                <a:cubicBezTo>
                  <a:pt x="248" y="3248"/>
                  <a:pt x="273" y="3224"/>
                  <a:pt x="298" y="3174"/>
                </a:cubicBezTo>
                <a:cubicBezTo>
                  <a:pt x="298" y="3149"/>
                  <a:pt x="323" y="3124"/>
                  <a:pt x="323" y="3075"/>
                </a:cubicBezTo>
                <a:cubicBezTo>
                  <a:pt x="323" y="3050"/>
                  <a:pt x="347" y="3025"/>
                  <a:pt x="372" y="2976"/>
                </a:cubicBezTo>
                <a:cubicBezTo>
                  <a:pt x="372" y="2926"/>
                  <a:pt x="397" y="2876"/>
                  <a:pt x="397" y="2827"/>
                </a:cubicBezTo>
                <a:cubicBezTo>
                  <a:pt x="422" y="2777"/>
                  <a:pt x="447" y="2728"/>
                  <a:pt x="447" y="2653"/>
                </a:cubicBezTo>
                <a:cubicBezTo>
                  <a:pt x="471" y="2604"/>
                  <a:pt x="496" y="2529"/>
                  <a:pt x="496" y="2480"/>
                </a:cubicBezTo>
                <a:cubicBezTo>
                  <a:pt x="521" y="2430"/>
                  <a:pt x="546" y="2381"/>
                  <a:pt x="546" y="2306"/>
                </a:cubicBezTo>
                <a:cubicBezTo>
                  <a:pt x="571" y="2232"/>
                  <a:pt x="620" y="2058"/>
                  <a:pt x="670" y="1835"/>
                </a:cubicBezTo>
                <a:cubicBezTo>
                  <a:pt x="744" y="1612"/>
                  <a:pt x="794" y="1315"/>
                  <a:pt x="868" y="992"/>
                </a:cubicBezTo>
                <a:cubicBezTo>
                  <a:pt x="1042" y="1612"/>
                  <a:pt x="1190" y="1984"/>
                  <a:pt x="1314" y="2133"/>
                </a:cubicBezTo>
                <a:cubicBezTo>
                  <a:pt x="1389" y="2232"/>
                  <a:pt x="1463" y="2282"/>
                  <a:pt x="1537" y="2282"/>
                </a:cubicBezTo>
                <a:cubicBezTo>
                  <a:pt x="1637" y="2282"/>
                  <a:pt x="1736" y="2207"/>
                  <a:pt x="1860" y="2083"/>
                </a:cubicBezTo>
                <a:cubicBezTo>
                  <a:pt x="2008" y="1934"/>
                  <a:pt x="2355" y="1513"/>
                  <a:pt x="2926" y="794"/>
                </a:cubicBezTo>
                <a:lnTo>
                  <a:pt x="2926" y="794"/>
                </a:lnTo>
                <a:cubicBezTo>
                  <a:pt x="2802" y="1141"/>
                  <a:pt x="2678" y="1538"/>
                  <a:pt x="2579" y="1984"/>
                </a:cubicBezTo>
                <a:cubicBezTo>
                  <a:pt x="2479" y="2430"/>
                  <a:pt x="2430" y="2728"/>
                  <a:pt x="2430" y="2852"/>
                </a:cubicBezTo>
                <a:cubicBezTo>
                  <a:pt x="2430" y="2976"/>
                  <a:pt x="2430" y="3075"/>
                  <a:pt x="2479" y="3149"/>
                </a:cubicBezTo>
                <a:cubicBezTo>
                  <a:pt x="2529" y="3224"/>
                  <a:pt x="2554" y="3248"/>
                  <a:pt x="2603" y="3248"/>
                </a:cubicBezTo>
                <a:cubicBezTo>
                  <a:pt x="2653" y="3248"/>
                  <a:pt x="2678" y="3174"/>
                  <a:pt x="2727" y="2976"/>
                </a:cubicBezTo>
                <a:cubicBezTo>
                  <a:pt x="2752" y="2901"/>
                  <a:pt x="2777" y="2802"/>
                  <a:pt x="2802" y="2703"/>
                </a:cubicBezTo>
                <a:cubicBezTo>
                  <a:pt x="2826" y="2604"/>
                  <a:pt x="2851" y="2480"/>
                  <a:pt x="2901" y="2331"/>
                </a:cubicBezTo>
                <a:cubicBezTo>
                  <a:pt x="2926" y="2182"/>
                  <a:pt x="2975" y="2034"/>
                  <a:pt x="3000" y="1934"/>
                </a:cubicBezTo>
                <a:cubicBezTo>
                  <a:pt x="3025" y="1835"/>
                  <a:pt x="3074" y="1687"/>
                  <a:pt x="3124" y="1513"/>
                </a:cubicBezTo>
                <a:cubicBezTo>
                  <a:pt x="3174" y="1315"/>
                  <a:pt x="3198" y="1191"/>
                  <a:pt x="3223" y="1116"/>
                </a:cubicBezTo>
                <a:cubicBezTo>
                  <a:pt x="3248" y="1017"/>
                  <a:pt x="3273" y="918"/>
                  <a:pt x="3297" y="794"/>
                </a:cubicBezTo>
                <a:cubicBezTo>
                  <a:pt x="3347" y="695"/>
                  <a:pt x="3347" y="596"/>
                  <a:pt x="3372" y="521"/>
                </a:cubicBezTo>
                <a:cubicBezTo>
                  <a:pt x="3372" y="447"/>
                  <a:pt x="3397" y="398"/>
                  <a:pt x="3397" y="323"/>
                </a:cubicBezTo>
                <a:cubicBezTo>
                  <a:pt x="3397" y="274"/>
                  <a:pt x="3347" y="224"/>
                  <a:pt x="3297" y="150"/>
                </a:cubicBezTo>
                <a:cubicBezTo>
                  <a:pt x="3223" y="100"/>
                  <a:pt x="3174" y="50"/>
                  <a:pt x="3124" y="50"/>
                </a:cubicBezTo>
                <a:cubicBezTo>
                  <a:pt x="3074" y="50"/>
                  <a:pt x="2975" y="125"/>
                  <a:pt x="2851" y="274"/>
                </a:cubicBezTo>
                <a:cubicBezTo>
                  <a:pt x="2727" y="422"/>
                  <a:pt x="2529" y="670"/>
                  <a:pt x="2256" y="992"/>
                </a:cubicBezTo>
                <a:cubicBezTo>
                  <a:pt x="2008" y="1340"/>
                  <a:pt x="1785" y="1612"/>
                  <a:pt x="1612" y="1811"/>
                </a:cubicBezTo>
                <a:cubicBezTo>
                  <a:pt x="1463" y="1513"/>
                  <a:pt x="1339" y="1240"/>
                  <a:pt x="1240" y="943"/>
                </a:cubicBezTo>
                <a:cubicBezTo>
                  <a:pt x="1141" y="670"/>
                  <a:pt x="1066" y="472"/>
                  <a:pt x="1066" y="348"/>
                </a:cubicBezTo>
                <a:cubicBezTo>
                  <a:pt x="1066" y="298"/>
                  <a:pt x="1017" y="224"/>
                  <a:pt x="918" y="125"/>
                </a:cubicBezTo>
                <a:cubicBezTo>
                  <a:pt x="818" y="50"/>
                  <a:pt x="744" y="1"/>
                  <a:pt x="71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24"/>
          <p:cNvSpPr/>
          <p:nvPr/>
        </p:nvSpPr>
        <p:spPr>
          <a:xfrm>
            <a:off x="6732845" y="4019235"/>
            <a:ext cx="21783" cy="81509"/>
          </a:xfrm>
          <a:custGeom>
            <a:avLst/>
            <a:gdLst/>
            <a:ahLst/>
            <a:cxnLst/>
            <a:rect l="l" t="t" r="r" b="b"/>
            <a:pathLst>
              <a:path w="943" h="3249" extrusionOk="0">
                <a:moveTo>
                  <a:pt x="645" y="1"/>
                </a:moveTo>
                <a:cubicBezTo>
                  <a:pt x="620" y="1"/>
                  <a:pt x="571" y="26"/>
                  <a:pt x="571" y="50"/>
                </a:cubicBezTo>
                <a:cubicBezTo>
                  <a:pt x="546" y="50"/>
                  <a:pt x="546" y="100"/>
                  <a:pt x="546" y="150"/>
                </a:cubicBezTo>
                <a:cubicBezTo>
                  <a:pt x="546" y="348"/>
                  <a:pt x="447" y="844"/>
                  <a:pt x="273" y="1637"/>
                </a:cubicBezTo>
                <a:cubicBezTo>
                  <a:pt x="75" y="2455"/>
                  <a:pt x="1" y="2876"/>
                  <a:pt x="1" y="2951"/>
                </a:cubicBezTo>
                <a:cubicBezTo>
                  <a:pt x="1" y="3000"/>
                  <a:pt x="25" y="3075"/>
                  <a:pt x="75" y="3149"/>
                </a:cubicBezTo>
                <a:cubicBezTo>
                  <a:pt x="149" y="3224"/>
                  <a:pt x="199" y="3248"/>
                  <a:pt x="224" y="3248"/>
                </a:cubicBezTo>
                <a:cubicBezTo>
                  <a:pt x="273" y="3248"/>
                  <a:pt x="298" y="3174"/>
                  <a:pt x="373" y="2976"/>
                </a:cubicBezTo>
                <a:cubicBezTo>
                  <a:pt x="397" y="2876"/>
                  <a:pt x="422" y="2802"/>
                  <a:pt x="422" y="2703"/>
                </a:cubicBezTo>
                <a:cubicBezTo>
                  <a:pt x="447" y="2629"/>
                  <a:pt x="472" y="2505"/>
                  <a:pt x="521" y="2356"/>
                </a:cubicBezTo>
                <a:cubicBezTo>
                  <a:pt x="546" y="2207"/>
                  <a:pt x="596" y="2083"/>
                  <a:pt x="620" y="1984"/>
                </a:cubicBezTo>
                <a:cubicBezTo>
                  <a:pt x="844" y="1092"/>
                  <a:pt x="943" y="571"/>
                  <a:pt x="943" y="472"/>
                </a:cubicBezTo>
                <a:cubicBezTo>
                  <a:pt x="943" y="348"/>
                  <a:pt x="918" y="249"/>
                  <a:pt x="844" y="150"/>
                </a:cubicBezTo>
                <a:cubicBezTo>
                  <a:pt x="769" y="50"/>
                  <a:pt x="695" y="1"/>
                  <a:pt x="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24"/>
          <p:cNvSpPr/>
          <p:nvPr/>
        </p:nvSpPr>
        <p:spPr>
          <a:xfrm>
            <a:off x="6764354" y="4018633"/>
            <a:ext cx="63571" cy="82739"/>
          </a:xfrm>
          <a:custGeom>
            <a:avLst/>
            <a:gdLst/>
            <a:ahLst/>
            <a:cxnLst/>
            <a:rect l="l" t="t" r="r" b="b"/>
            <a:pathLst>
              <a:path w="2752" h="3298" extrusionOk="0">
                <a:moveTo>
                  <a:pt x="2454" y="0"/>
                </a:moveTo>
                <a:cubicBezTo>
                  <a:pt x="2405" y="0"/>
                  <a:pt x="2380" y="74"/>
                  <a:pt x="2355" y="198"/>
                </a:cubicBezTo>
                <a:cubicBezTo>
                  <a:pt x="2355" y="248"/>
                  <a:pt x="2355" y="422"/>
                  <a:pt x="2306" y="769"/>
                </a:cubicBezTo>
                <a:cubicBezTo>
                  <a:pt x="2256" y="1512"/>
                  <a:pt x="2107" y="2132"/>
                  <a:pt x="1909" y="2677"/>
                </a:cubicBezTo>
                <a:cubicBezTo>
                  <a:pt x="1785" y="2380"/>
                  <a:pt x="1463" y="1587"/>
                  <a:pt x="967" y="298"/>
                </a:cubicBezTo>
                <a:cubicBezTo>
                  <a:pt x="942" y="223"/>
                  <a:pt x="893" y="174"/>
                  <a:pt x="818" y="99"/>
                </a:cubicBezTo>
                <a:cubicBezTo>
                  <a:pt x="769" y="50"/>
                  <a:pt x="719" y="25"/>
                  <a:pt x="694" y="25"/>
                </a:cubicBezTo>
                <a:cubicBezTo>
                  <a:pt x="645" y="25"/>
                  <a:pt x="620" y="74"/>
                  <a:pt x="620" y="174"/>
                </a:cubicBezTo>
                <a:cubicBezTo>
                  <a:pt x="595" y="372"/>
                  <a:pt x="496" y="868"/>
                  <a:pt x="298" y="1661"/>
                </a:cubicBezTo>
                <a:cubicBezTo>
                  <a:pt x="99" y="2454"/>
                  <a:pt x="0" y="2900"/>
                  <a:pt x="0" y="2975"/>
                </a:cubicBezTo>
                <a:cubicBezTo>
                  <a:pt x="0" y="3049"/>
                  <a:pt x="25" y="3124"/>
                  <a:pt x="74" y="3198"/>
                </a:cubicBezTo>
                <a:cubicBezTo>
                  <a:pt x="149" y="3248"/>
                  <a:pt x="198" y="3297"/>
                  <a:pt x="223" y="3297"/>
                </a:cubicBezTo>
                <a:cubicBezTo>
                  <a:pt x="248" y="3297"/>
                  <a:pt x="298" y="3223"/>
                  <a:pt x="322" y="3099"/>
                </a:cubicBezTo>
                <a:cubicBezTo>
                  <a:pt x="372" y="2975"/>
                  <a:pt x="446" y="2702"/>
                  <a:pt x="545" y="2231"/>
                </a:cubicBezTo>
                <a:cubicBezTo>
                  <a:pt x="669" y="1785"/>
                  <a:pt x="769" y="1388"/>
                  <a:pt x="868" y="1016"/>
                </a:cubicBezTo>
                <a:cubicBezTo>
                  <a:pt x="1314" y="2182"/>
                  <a:pt x="1587" y="2876"/>
                  <a:pt x="1686" y="3074"/>
                </a:cubicBezTo>
                <a:cubicBezTo>
                  <a:pt x="1711" y="3148"/>
                  <a:pt x="1760" y="3198"/>
                  <a:pt x="1810" y="3223"/>
                </a:cubicBezTo>
                <a:cubicBezTo>
                  <a:pt x="1859" y="3272"/>
                  <a:pt x="1909" y="3297"/>
                  <a:pt x="1934" y="3297"/>
                </a:cubicBezTo>
                <a:cubicBezTo>
                  <a:pt x="2058" y="3297"/>
                  <a:pt x="2182" y="3099"/>
                  <a:pt x="2306" y="2702"/>
                </a:cubicBezTo>
                <a:cubicBezTo>
                  <a:pt x="2454" y="2281"/>
                  <a:pt x="2553" y="1859"/>
                  <a:pt x="2628" y="1388"/>
                </a:cubicBezTo>
                <a:cubicBezTo>
                  <a:pt x="2702" y="917"/>
                  <a:pt x="2752" y="570"/>
                  <a:pt x="2752" y="298"/>
                </a:cubicBezTo>
                <a:cubicBezTo>
                  <a:pt x="2752" y="248"/>
                  <a:pt x="2727" y="198"/>
                  <a:pt x="2653" y="124"/>
                </a:cubicBezTo>
                <a:cubicBezTo>
                  <a:pt x="2578" y="50"/>
                  <a:pt x="2504" y="0"/>
                  <a:pt x="245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24"/>
          <p:cNvSpPr/>
          <p:nvPr/>
        </p:nvSpPr>
        <p:spPr>
          <a:xfrm>
            <a:off x="6837072" y="4019235"/>
            <a:ext cx="57865" cy="82136"/>
          </a:xfrm>
          <a:custGeom>
            <a:avLst/>
            <a:gdLst/>
            <a:ahLst/>
            <a:cxnLst/>
            <a:rect l="l" t="t" r="r" b="b"/>
            <a:pathLst>
              <a:path w="2505" h="3274" extrusionOk="0">
                <a:moveTo>
                  <a:pt x="1612" y="398"/>
                </a:moveTo>
                <a:cubicBezTo>
                  <a:pt x="1736" y="398"/>
                  <a:pt x="1835" y="472"/>
                  <a:pt x="1934" y="621"/>
                </a:cubicBezTo>
                <a:cubicBezTo>
                  <a:pt x="2033" y="769"/>
                  <a:pt x="2083" y="943"/>
                  <a:pt x="2083" y="1191"/>
                </a:cubicBezTo>
                <a:cubicBezTo>
                  <a:pt x="2083" y="1439"/>
                  <a:pt x="2008" y="1687"/>
                  <a:pt x="1860" y="1959"/>
                </a:cubicBezTo>
                <a:cubicBezTo>
                  <a:pt x="1711" y="2232"/>
                  <a:pt x="1537" y="2455"/>
                  <a:pt x="1339" y="2629"/>
                </a:cubicBezTo>
                <a:cubicBezTo>
                  <a:pt x="1141" y="2802"/>
                  <a:pt x="942" y="2901"/>
                  <a:pt x="794" y="2901"/>
                </a:cubicBezTo>
                <a:cubicBezTo>
                  <a:pt x="694" y="2901"/>
                  <a:pt x="620" y="2852"/>
                  <a:pt x="546" y="2753"/>
                </a:cubicBezTo>
                <a:cubicBezTo>
                  <a:pt x="471" y="2629"/>
                  <a:pt x="422" y="2505"/>
                  <a:pt x="422" y="2331"/>
                </a:cubicBezTo>
                <a:cubicBezTo>
                  <a:pt x="422" y="2034"/>
                  <a:pt x="496" y="1736"/>
                  <a:pt x="645" y="1439"/>
                </a:cubicBezTo>
                <a:cubicBezTo>
                  <a:pt x="794" y="1116"/>
                  <a:pt x="967" y="869"/>
                  <a:pt x="1141" y="670"/>
                </a:cubicBezTo>
                <a:cubicBezTo>
                  <a:pt x="1339" y="472"/>
                  <a:pt x="1488" y="398"/>
                  <a:pt x="1612" y="398"/>
                </a:cubicBezTo>
                <a:close/>
                <a:moveTo>
                  <a:pt x="1587" y="1"/>
                </a:moveTo>
                <a:cubicBezTo>
                  <a:pt x="1438" y="1"/>
                  <a:pt x="1265" y="50"/>
                  <a:pt x="1066" y="199"/>
                </a:cubicBezTo>
                <a:cubicBezTo>
                  <a:pt x="868" y="348"/>
                  <a:pt x="694" y="521"/>
                  <a:pt x="546" y="720"/>
                </a:cubicBezTo>
                <a:cubicBezTo>
                  <a:pt x="397" y="943"/>
                  <a:pt x="248" y="1191"/>
                  <a:pt x="149" y="1488"/>
                </a:cubicBezTo>
                <a:cubicBezTo>
                  <a:pt x="50" y="1786"/>
                  <a:pt x="0" y="2083"/>
                  <a:pt x="0" y="2356"/>
                </a:cubicBezTo>
                <a:cubicBezTo>
                  <a:pt x="0" y="2554"/>
                  <a:pt x="75" y="2777"/>
                  <a:pt x="223" y="2976"/>
                </a:cubicBezTo>
                <a:cubicBezTo>
                  <a:pt x="372" y="3174"/>
                  <a:pt x="571" y="3273"/>
                  <a:pt x="769" y="3273"/>
                </a:cubicBezTo>
                <a:cubicBezTo>
                  <a:pt x="1042" y="3273"/>
                  <a:pt x="1314" y="3149"/>
                  <a:pt x="1587" y="2926"/>
                </a:cubicBezTo>
                <a:cubicBezTo>
                  <a:pt x="1860" y="2703"/>
                  <a:pt x="2083" y="2405"/>
                  <a:pt x="2256" y="2083"/>
                </a:cubicBezTo>
                <a:cubicBezTo>
                  <a:pt x="2430" y="1761"/>
                  <a:pt x="2504" y="1439"/>
                  <a:pt x="2504" y="1141"/>
                </a:cubicBezTo>
                <a:cubicBezTo>
                  <a:pt x="2504" y="844"/>
                  <a:pt x="2405" y="596"/>
                  <a:pt x="2231" y="348"/>
                </a:cubicBezTo>
                <a:cubicBezTo>
                  <a:pt x="2058" y="100"/>
                  <a:pt x="1860" y="1"/>
                  <a:pt x="158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p24"/>
          <p:cNvSpPr/>
          <p:nvPr/>
        </p:nvSpPr>
        <p:spPr>
          <a:xfrm>
            <a:off x="6570799" y="4157886"/>
            <a:ext cx="56133" cy="83366"/>
          </a:xfrm>
          <a:custGeom>
            <a:avLst/>
            <a:gdLst/>
            <a:ahLst/>
            <a:cxnLst/>
            <a:rect l="l" t="t" r="r" b="b"/>
            <a:pathLst>
              <a:path w="2430" h="3323" extrusionOk="0">
                <a:moveTo>
                  <a:pt x="1438" y="472"/>
                </a:moveTo>
                <a:cubicBezTo>
                  <a:pt x="1512" y="720"/>
                  <a:pt x="1562" y="1116"/>
                  <a:pt x="1612" y="1662"/>
                </a:cubicBezTo>
                <a:cubicBezTo>
                  <a:pt x="1364" y="1687"/>
                  <a:pt x="1141" y="1736"/>
                  <a:pt x="917" y="1811"/>
                </a:cubicBezTo>
                <a:cubicBezTo>
                  <a:pt x="1141" y="1240"/>
                  <a:pt x="1314" y="794"/>
                  <a:pt x="1438" y="472"/>
                </a:cubicBezTo>
                <a:close/>
                <a:moveTo>
                  <a:pt x="1562" y="1"/>
                </a:moveTo>
                <a:cubicBezTo>
                  <a:pt x="1463" y="1"/>
                  <a:pt x="1388" y="26"/>
                  <a:pt x="1314" y="100"/>
                </a:cubicBezTo>
                <a:cubicBezTo>
                  <a:pt x="1215" y="150"/>
                  <a:pt x="1165" y="224"/>
                  <a:pt x="1116" y="323"/>
                </a:cubicBezTo>
                <a:cubicBezTo>
                  <a:pt x="1091" y="398"/>
                  <a:pt x="1017" y="596"/>
                  <a:pt x="893" y="893"/>
                </a:cubicBezTo>
                <a:cubicBezTo>
                  <a:pt x="769" y="1216"/>
                  <a:pt x="670" y="1439"/>
                  <a:pt x="595" y="1637"/>
                </a:cubicBezTo>
                <a:cubicBezTo>
                  <a:pt x="546" y="1711"/>
                  <a:pt x="521" y="1811"/>
                  <a:pt x="471" y="1935"/>
                </a:cubicBezTo>
                <a:cubicBezTo>
                  <a:pt x="149" y="2034"/>
                  <a:pt x="0" y="2108"/>
                  <a:pt x="0" y="2158"/>
                </a:cubicBezTo>
                <a:cubicBezTo>
                  <a:pt x="0" y="2232"/>
                  <a:pt x="25" y="2282"/>
                  <a:pt x="75" y="2306"/>
                </a:cubicBezTo>
                <a:cubicBezTo>
                  <a:pt x="124" y="2356"/>
                  <a:pt x="174" y="2381"/>
                  <a:pt x="248" y="2381"/>
                </a:cubicBezTo>
                <a:lnTo>
                  <a:pt x="273" y="2381"/>
                </a:lnTo>
                <a:cubicBezTo>
                  <a:pt x="99" y="2777"/>
                  <a:pt x="0" y="3000"/>
                  <a:pt x="0" y="3050"/>
                </a:cubicBezTo>
                <a:cubicBezTo>
                  <a:pt x="0" y="3100"/>
                  <a:pt x="50" y="3174"/>
                  <a:pt x="99" y="3224"/>
                </a:cubicBezTo>
                <a:cubicBezTo>
                  <a:pt x="149" y="3298"/>
                  <a:pt x="199" y="3323"/>
                  <a:pt x="248" y="3323"/>
                </a:cubicBezTo>
                <a:cubicBezTo>
                  <a:pt x="298" y="3323"/>
                  <a:pt x="471" y="2976"/>
                  <a:pt x="744" y="2257"/>
                </a:cubicBezTo>
                <a:cubicBezTo>
                  <a:pt x="967" y="2182"/>
                  <a:pt x="1141" y="2133"/>
                  <a:pt x="1264" y="2108"/>
                </a:cubicBezTo>
                <a:cubicBezTo>
                  <a:pt x="1388" y="2083"/>
                  <a:pt x="1512" y="2058"/>
                  <a:pt x="1636" y="2009"/>
                </a:cubicBezTo>
                <a:cubicBezTo>
                  <a:pt x="1661" y="2306"/>
                  <a:pt x="1686" y="2579"/>
                  <a:pt x="1711" y="2877"/>
                </a:cubicBezTo>
                <a:cubicBezTo>
                  <a:pt x="1735" y="3050"/>
                  <a:pt x="1760" y="3149"/>
                  <a:pt x="1785" y="3224"/>
                </a:cubicBezTo>
                <a:cubicBezTo>
                  <a:pt x="1810" y="3298"/>
                  <a:pt x="1859" y="3323"/>
                  <a:pt x="1909" y="3323"/>
                </a:cubicBezTo>
                <a:cubicBezTo>
                  <a:pt x="2008" y="3323"/>
                  <a:pt x="2058" y="3124"/>
                  <a:pt x="2058" y="2728"/>
                </a:cubicBezTo>
                <a:cubicBezTo>
                  <a:pt x="2058" y="2505"/>
                  <a:pt x="2058" y="2232"/>
                  <a:pt x="2033" y="1910"/>
                </a:cubicBezTo>
                <a:cubicBezTo>
                  <a:pt x="2306" y="1835"/>
                  <a:pt x="2430" y="1761"/>
                  <a:pt x="2430" y="1711"/>
                </a:cubicBezTo>
                <a:cubicBezTo>
                  <a:pt x="2430" y="1637"/>
                  <a:pt x="2355" y="1587"/>
                  <a:pt x="2231" y="1587"/>
                </a:cubicBezTo>
                <a:cubicBezTo>
                  <a:pt x="2157" y="1587"/>
                  <a:pt x="2083" y="1587"/>
                  <a:pt x="2008" y="1612"/>
                </a:cubicBezTo>
                <a:cubicBezTo>
                  <a:pt x="1959" y="1141"/>
                  <a:pt x="1884" y="769"/>
                  <a:pt x="1810" y="472"/>
                </a:cubicBezTo>
                <a:cubicBezTo>
                  <a:pt x="1735" y="150"/>
                  <a:pt x="1661" y="1"/>
                  <a:pt x="156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p24"/>
          <p:cNvSpPr/>
          <p:nvPr/>
        </p:nvSpPr>
        <p:spPr>
          <a:xfrm>
            <a:off x="6638944" y="4159141"/>
            <a:ext cx="52137" cy="81484"/>
          </a:xfrm>
          <a:custGeom>
            <a:avLst/>
            <a:gdLst/>
            <a:ahLst/>
            <a:cxnLst/>
            <a:rect l="l" t="t" r="r" b="b"/>
            <a:pathLst>
              <a:path w="2257" h="3248" extrusionOk="0">
                <a:moveTo>
                  <a:pt x="1859" y="1"/>
                </a:moveTo>
                <a:cubicBezTo>
                  <a:pt x="1587" y="1"/>
                  <a:pt x="1314" y="149"/>
                  <a:pt x="1017" y="397"/>
                </a:cubicBezTo>
                <a:cubicBezTo>
                  <a:pt x="719" y="670"/>
                  <a:pt x="471" y="992"/>
                  <a:pt x="273" y="1364"/>
                </a:cubicBezTo>
                <a:cubicBezTo>
                  <a:pt x="75" y="1736"/>
                  <a:pt x="0" y="2058"/>
                  <a:pt x="0" y="2356"/>
                </a:cubicBezTo>
                <a:cubicBezTo>
                  <a:pt x="0" y="2579"/>
                  <a:pt x="75" y="2777"/>
                  <a:pt x="273" y="2975"/>
                </a:cubicBezTo>
                <a:cubicBezTo>
                  <a:pt x="471" y="3149"/>
                  <a:pt x="669" y="3248"/>
                  <a:pt x="893" y="3248"/>
                </a:cubicBezTo>
                <a:cubicBezTo>
                  <a:pt x="1066" y="3248"/>
                  <a:pt x="1240" y="3198"/>
                  <a:pt x="1463" y="3099"/>
                </a:cubicBezTo>
                <a:cubicBezTo>
                  <a:pt x="1661" y="3025"/>
                  <a:pt x="1835" y="2901"/>
                  <a:pt x="1983" y="2802"/>
                </a:cubicBezTo>
                <a:cubicBezTo>
                  <a:pt x="2132" y="2678"/>
                  <a:pt x="2206" y="2579"/>
                  <a:pt x="2206" y="2529"/>
                </a:cubicBezTo>
                <a:cubicBezTo>
                  <a:pt x="2206" y="2455"/>
                  <a:pt x="2182" y="2405"/>
                  <a:pt x="2132" y="2405"/>
                </a:cubicBezTo>
                <a:cubicBezTo>
                  <a:pt x="2107" y="2405"/>
                  <a:pt x="1959" y="2479"/>
                  <a:pt x="1711" y="2603"/>
                </a:cubicBezTo>
                <a:cubicBezTo>
                  <a:pt x="1611" y="2678"/>
                  <a:pt x="1488" y="2703"/>
                  <a:pt x="1339" y="2752"/>
                </a:cubicBezTo>
                <a:cubicBezTo>
                  <a:pt x="1190" y="2802"/>
                  <a:pt x="1041" y="2827"/>
                  <a:pt x="893" y="2827"/>
                </a:cubicBezTo>
                <a:cubicBezTo>
                  <a:pt x="769" y="2827"/>
                  <a:pt x="645" y="2777"/>
                  <a:pt x="546" y="2703"/>
                </a:cubicBezTo>
                <a:cubicBezTo>
                  <a:pt x="471" y="2628"/>
                  <a:pt x="422" y="2504"/>
                  <a:pt x="422" y="2331"/>
                </a:cubicBezTo>
                <a:cubicBezTo>
                  <a:pt x="422" y="2157"/>
                  <a:pt x="471" y="1959"/>
                  <a:pt x="595" y="1711"/>
                </a:cubicBezTo>
                <a:cubicBezTo>
                  <a:pt x="694" y="1488"/>
                  <a:pt x="818" y="1265"/>
                  <a:pt x="967" y="1091"/>
                </a:cubicBezTo>
                <a:cubicBezTo>
                  <a:pt x="1140" y="918"/>
                  <a:pt x="1289" y="744"/>
                  <a:pt x="1463" y="645"/>
                </a:cubicBezTo>
                <a:cubicBezTo>
                  <a:pt x="1636" y="521"/>
                  <a:pt x="1785" y="447"/>
                  <a:pt x="1909" y="447"/>
                </a:cubicBezTo>
                <a:cubicBezTo>
                  <a:pt x="1959" y="447"/>
                  <a:pt x="2008" y="447"/>
                  <a:pt x="2082" y="496"/>
                </a:cubicBezTo>
                <a:cubicBezTo>
                  <a:pt x="2157" y="496"/>
                  <a:pt x="2182" y="521"/>
                  <a:pt x="2206" y="521"/>
                </a:cubicBezTo>
                <a:cubicBezTo>
                  <a:pt x="2231" y="521"/>
                  <a:pt x="2256" y="496"/>
                  <a:pt x="2256" y="422"/>
                </a:cubicBezTo>
                <a:cubicBezTo>
                  <a:pt x="2256" y="348"/>
                  <a:pt x="2206" y="273"/>
                  <a:pt x="2107" y="174"/>
                </a:cubicBezTo>
                <a:cubicBezTo>
                  <a:pt x="2033" y="50"/>
                  <a:pt x="1959" y="1"/>
                  <a:pt x="185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595;p24"/>
          <p:cNvSpPr/>
          <p:nvPr/>
        </p:nvSpPr>
        <p:spPr>
          <a:xfrm>
            <a:off x="6703069" y="4159141"/>
            <a:ext cx="22361" cy="81484"/>
          </a:xfrm>
          <a:custGeom>
            <a:avLst/>
            <a:gdLst/>
            <a:ahLst/>
            <a:cxnLst/>
            <a:rect l="l" t="t" r="r" b="b"/>
            <a:pathLst>
              <a:path w="968" h="3248" extrusionOk="0">
                <a:moveTo>
                  <a:pt x="670" y="1"/>
                </a:moveTo>
                <a:cubicBezTo>
                  <a:pt x="620" y="1"/>
                  <a:pt x="596" y="25"/>
                  <a:pt x="596" y="50"/>
                </a:cubicBezTo>
                <a:cubicBezTo>
                  <a:pt x="571" y="50"/>
                  <a:pt x="571" y="100"/>
                  <a:pt x="571" y="149"/>
                </a:cubicBezTo>
                <a:cubicBezTo>
                  <a:pt x="571" y="348"/>
                  <a:pt x="472" y="843"/>
                  <a:pt x="273" y="1637"/>
                </a:cubicBezTo>
                <a:cubicBezTo>
                  <a:pt x="100" y="2455"/>
                  <a:pt x="1" y="2876"/>
                  <a:pt x="1" y="2950"/>
                </a:cubicBezTo>
                <a:cubicBezTo>
                  <a:pt x="1" y="3000"/>
                  <a:pt x="50" y="3074"/>
                  <a:pt x="100" y="3149"/>
                </a:cubicBezTo>
                <a:cubicBezTo>
                  <a:pt x="149" y="3223"/>
                  <a:pt x="199" y="3248"/>
                  <a:pt x="249" y="3248"/>
                </a:cubicBezTo>
                <a:cubicBezTo>
                  <a:pt x="273" y="3248"/>
                  <a:pt x="323" y="3174"/>
                  <a:pt x="372" y="2975"/>
                </a:cubicBezTo>
                <a:cubicBezTo>
                  <a:pt x="397" y="2876"/>
                  <a:pt x="422" y="2802"/>
                  <a:pt x="447" y="2703"/>
                </a:cubicBezTo>
                <a:cubicBezTo>
                  <a:pt x="472" y="2628"/>
                  <a:pt x="496" y="2504"/>
                  <a:pt x="546" y="2356"/>
                </a:cubicBezTo>
                <a:cubicBezTo>
                  <a:pt x="571" y="2207"/>
                  <a:pt x="596" y="2083"/>
                  <a:pt x="620" y="1984"/>
                </a:cubicBezTo>
                <a:cubicBezTo>
                  <a:pt x="843" y="1091"/>
                  <a:pt x="967" y="571"/>
                  <a:pt x="967" y="472"/>
                </a:cubicBezTo>
                <a:cubicBezTo>
                  <a:pt x="967" y="348"/>
                  <a:pt x="918" y="248"/>
                  <a:pt x="843" y="149"/>
                </a:cubicBezTo>
                <a:cubicBezTo>
                  <a:pt x="769" y="50"/>
                  <a:pt x="720" y="1"/>
                  <a:pt x="6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596;p24"/>
          <p:cNvSpPr/>
          <p:nvPr/>
        </p:nvSpPr>
        <p:spPr>
          <a:xfrm>
            <a:off x="6737997" y="4159141"/>
            <a:ext cx="57288" cy="82111"/>
          </a:xfrm>
          <a:custGeom>
            <a:avLst/>
            <a:gdLst/>
            <a:ahLst/>
            <a:cxnLst/>
            <a:rect l="l" t="t" r="r" b="b"/>
            <a:pathLst>
              <a:path w="2480" h="3273" extrusionOk="0">
                <a:moveTo>
                  <a:pt x="893" y="521"/>
                </a:moveTo>
                <a:cubicBezTo>
                  <a:pt x="1191" y="620"/>
                  <a:pt x="1463" y="794"/>
                  <a:pt x="1686" y="1017"/>
                </a:cubicBezTo>
                <a:cubicBezTo>
                  <a:pt x="1934" y="1240"/>
                  <a:pt x="2034" y="1438"/>
                  <a:pt x="2034" y="1637"/>
                </a:cubicBezTo>
                <a:cubicBezTo>
                  <a:pt x="2034" y="1736"/>
                  <a:pt x="1959" y="1885"/>
                  <a:pt x="1786" y="2058"/>
                </a:cubicBezTo>
                <a:cubicBezTo>
                  <a:pt x="1612" y="2256"/>
                  <a:pt x="1389" y="2430"/>
                  <a:pt x="1116" y="2579"/>
                </a:cubicBezTo>
                <a:cubicBezTo>
                  <a:pt x="844" y="2752"/>
                  <a:pt x="621" y="2827"/>
                  <a:pt x="397" y="2876"/>
                </a:cubicBezTo>
                <a:cubicBezTo>
                  <a:pt x="447" y="2628"/>
                  <a:pt x="497" y="2405"/>
                  <a:pt x="546" y="2182"/>
                </a:cubicBezTo>
                <a:cubicBezTo>
                  <a:pt x="695" y="1711"/>
                  <a:pt x="794" y="1364"/>
                  <a:pt x="844" y="1141"/>
                </a:cubicBezTo>
                <a:cubicBezTo>
                  <a:pt x="893" y="943"/>
                  <a:pt x="918" y="794"/>
                  <a:pt x="918" y="719"/>
                </a:cubicBezTo>
                <a:cubicBezTo>
                  <a:pt x="918" y="645"/>
                  <a:pt x="918" y="571"/>
                  <a:pt x="893" y="521"/>
                </a:cubicBezTo>
                <a:close/>
                <a:moveTo>
                  <a:pt x="323" y="1"/>
                </a:moveTo>
                <a:cubicBezTo>
                  <a:pt x="273" y="1"/>
                  <a:pt x="224" y="25"/>
                  <a:pt x="224" y="75"/>
                </a:cubicBezTo>
                <a:cubicBezTo>
                  <a:pt x="224" y="149"/>
                  <a:pt x="273" y="199"/>
                  <a:pt x="323" y="273"/>
                </a:cubicBezTo>
                <a:cubicBezTo>
                  <a:pt x="373" y="323"/>
                  <a:pt x="447" y="397"/>
                  <a:pt x="546" y="422"/>
                </a:cubicBezTo>
                <a:cubicBezTo>
                  <a:pt x="546" y="645"/>
                  <a:pt x="447" y="1066"/>
                  <a:pt x="273" y="1711"/>
                </a:cubicBezTo>
                <a:cubicBezTo>
                  <a:pt x="75" y="2356"/>
                  <a:pt x="1" y="2727"/>
                  <a:pt x="1" y="2827"/>
                </a:cubicBezTo>
                <a:cubicBezTo>
                  <a:pt x="1" y="2926"/>
                  <a:pt x="26" y="3025"/>
                  <a:pt x="100" y="3124"/>
                </a:cubicBezTo>
                <a:cubicBezTo>
                  <a:pt x="174" y="3223"/>
                  <a:pt x="249" y="3273"/>
                  <a:pt x="323" y="3273"/>
                </a:cubicBezTo>
                <a:cubicBezTo>
                  <a:pt x="546" y="3273"/>
                  <a:pt x="819" y="3198"/>
                  <a:pt x="1166" y="3000"/>
                </a:cubicBezTo>
                <a:cubicBezTo>
                  <a:pt x="1513" y="2827"/>
                  <a:pt x="1810" y="2603"/>
                  <a:pt x="2083" y="2356"/>
                </a:cubicBezTo>
                <a:cubicBezTo>
                  <a:pt x="2331" y="2108"/>
                  <a:pt x="2480" y="1885"/>
                  <a:pt x="2480" y="1686"/>
                </a:cubicBezTo>
                <a:cubicBezTo>
                  <a:pt x="2480" y="1389"/>
                  <a:pt x="2356" y="1116"/>
                  <a:pt x="2108" y="868"/>
                </a:cubicBezTo>
                <a:cubicBezTo>
                  <a:pt x="1860" y="595"/>
                  <a:pt x="1587" y="372"/>
                  <a:pt x="1265" y="224"/>
                </a:cubicBezTo>
                <a:cubicBezTo>
                  <a:pt x="918" y="75"/>
                  <a:pt x="621" y="1"/>
                  <a:pt x="32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97" name="Google Shape;597;p24"/>
          <p:cNvCxnSpPr/>
          <p:nvPr/>
        </p:nvCxnSpPr>
        <p:spPr>
          <a:xfrm>
            <a:off x="4028849" y="3090542"/>
            <a:ext cx="0" cy="6468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Protein Digestion - Dipeptidases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03" name="Google Shape;603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13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 b="1">
                <a:solidFill>
                  <a:srgbClr val="CCCCCC"/>
                </a:solidFill>
              </a:rPr>
              <a:t>Dipeptidases </a:t>
            </a:r>
            <a:r>
              <a:rPr lang="en">
                <a:solidFill>
                  <a:srgbClr val="CCCCCC"/>
                </a:solidFill>
              </a:rPr>
              <a:t>are a specific kind of </a:t>
            </a:r>
            <a:r>
              <a:rPr lang="en" b="1">
                <a:solidFill>
                  <a:srgbClr val="CCCCCC"/>
                </a:solidFill>
              </a:rPr>
              <a:t>exopeptidase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They hydrolyse the peptide bond between </a:t>
            </a:r>
            <a:r>
              <a:rPr lang="en" b="1">
                <a:solidFill>
                  <a:srgbClr val="CCCCCC"/>
                </a:solidFill>
              </a:rPr>
              <a:t>dipeptides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Dipeptidases are often found in the </a:t>
            </a:r>
            <a:r>
              <a:rPr lang="en" b="1">
                <a:solidFill>
                  <a:srgbClr val="CCCCCC"/>
                </a:solidFill>
              </a:rPr>
              <a:t>cell membrane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Specifically, the membrane of </a:t>
            </a:r>
            <a:r>
              <a:rPr lang="en" b="1">
                <a:solidFill>
                  <a:srgbClr val="CCCCCC"/>
                </a:solidFill>
              </a:rPr>
              <a:t>epithelial </a:t>
            </a:r>
            <a:r>
              <a:rPr lang="en">
                <a:solidFill>
                  <a:srgbClr val="CCCCCC"/>
                </a:solidFill>
              </a:rPr>
              <a:t>cells in the </a:t>
            </a:r>
            <a:r>
              <a:rPr lang="en" b="1">
                <a:solidFill>
                  <a:srgbClr val="CCCCCC"/>
                </a:solidFill>
              </a:rPr>
              <a:t>small intestine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CCCCCC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CCCCCC"/>
              </a:solidFill>
            </a:endParaRPr>
          </a:p>
        </p:txBody>
      </p:sp>
      <p:sp>
        <p:nvSpPr>
          <p:cNvPr id="604" name="Google Shape;604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grpSp>
        <p:nvGrpSpPr>
          <p:cNvPr id="605" name="Google Shape;605;p25"/>
          <p:cNvGrpSpPr/>
          <p:nvPr/>
        </p:nvGrpSpPr>
        <p:grpSpPr>
          <a:xfrm>
            <a:off x="3041950" y="2677911"/>
            <a:ext cx="3565388" cy="2061710"/>
            <a:chOff x="238125" y="792725"/>
            <a:chExt cx="7130775" cy="4128375"/>
          </a:xfrm>
        </p:grpSpPr>
        <p:sp>
          <p:nvSpPr>
            <p:cNvPr id="606" name="Google Shape;606;p25"/>
            <p:cNvSpPr/>
            <p:nvPr/>
          </p:nvSpPr>
          <p:spPr>
            <a:xfrm>
              <a:off x="238125" y="792725"/>
              <a:ext cx="1920050" cy="1137850"/>
            </a:xfrm>
            <a:custGeom>
              <a:avLst/>
              <a:gdLst/>
              <a:ahLst/>
              <a:cxnLst/>
              <a:rect l="l" t="t" r="r" b="b"/>
              <a:pathLst>
                <a:path w="76802" h="45514" extrusionOk="0">
                  <a:moveTo>
                    <a:pt x="76235" y="614"/>
                  </a:moveTo>
                  <a:lnTo>
                    <a:pt x="76235" y="44899"/>
                  </a:lnTo>
                  <a:lnTo>
                    <a:pt x="614" y="44899"/>
                  </a:lnTo>
                  <a:lnTo>
                    <a:pt x="614" y="614"/>
                  </a:lnTo>
                  <a:close/>
                  <a:moveTo>
                    <a:pt x="0" y="0"/>
                  </a:moveTo>
                  <a:lnTo>
                    <a:pt x="0" y="45514"/>
                  </a:lnTo>
                  <a:lnTo>
                    <a:pt x="76802" y="45514"/>
                  </a:lnTo>
                  <a:lnTo>
                    <a:pt x="76802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5"/>
            <p:cNvSpPr/>
            <p:nvPr/>
          </p:nvSpPr>
          <p:spPr>
            <a:xfrm>
              <a:off x="3355075" y="792725"/>
              <a:ext cx="1920075" cy="1137850"/>
            </a:xfrm>
            <a:custGeom>
              <a:avLst/>
              <a:gdLst/>
              <a:ahLst/>
              <a:cxnLst/>
              <a:rect l="l" t="t" r="r" b="b"/>
              <a:pathLst>
                <a:path w="76803" h="45514" extrusionOk="0">
                  <a:moveTo>
                    <a:pt x="76188" y="614"/>
                  </a:moveTo>
                  <a:lnTo>
                    <a:pt x="76188" y="44899"/>
                  </a:lnTo>
                  <a:lnTo>
                    <a:pt x="568" y="44899"/>
                  </a:lnTo>
                  <a:lnTo>
                    <a:pt x="568" y="614"/>
                  </a:lnTo>
                  <a:close/>
                  <a:moveTo>
                    <a:pt x="1" y="0"/>
                  </a:moveTo>
                  <a:lnTo>
                    <a:pt x="1" y="45514"/>
                  </a:lnTo>
                  <a:lnTo>
                    <a:pt x="76803" y="45514"/>
                  </a:lnTo>
                  <a:lnTo>
                    <a:pt x="7680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5"/>
            <p:cNvSpPr/>
            <p:nvPr/>
          </p:nvSpPr>
          <p:spPr>
            <a:xfrm>
              <a:off x="5275125" y="1361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close/>
                </a:path>
              </a:pathLst>
            </a:custGeom>
            <a:noFill/>
            <a:ln w="15350" cap="flat" cmpd="sng">
              <a:solidFill>
                <a:srgbClr val="000000"/>
              </a:solidFill>
              <a:prstDash val="solid"/>
              <a:miter lim="472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5"/>
            <p:cNvSpPr/>
            <p:nvPr/>
          </p:nvSpPr>
          <p:spPr>
            <a:xfrm>
              <a:off x="876150" y="1150725"/>
              <a:ext cx="115825" cy="158350"/>
            </a:xfrm>
            <a:custGeom>
              <a:avLst/>
              <a:gdLst/>
              <a:ahLst/>
              <a:cxnLst/>
              <a:rect l="l" t="t" r="r" b="b"/>
              <a:pathLst>
                <a:path w="4633" h="6334" extrusionOk="0">
                  <a:moveTo>
                    <a:pt x="2742" y="898"/>
                  </a:moveTo>
                  <a:cubicBezTo>
                    <a:pt x="2837" y="1418"/>
                    <a:pt x="2931" y="2175"/>
                    <a:pt x="3026" y="3167"/>
                  </a:cubicBezTo>
                  <a:cubicBezTo>
                    <a:pt x="2553" y="3262"/>
                    <a:pt x="2128" y="3356"/>
                    <a:pt x="1702" y="3451"/>
                  </a:cubicBezTo>
                  <a:cubicBezTo>
                    <a:pt x="2128" y="2364"/>
                    <a:pt x="2458" y="1513"/>
                    <a:pt x="2742" y="898"/>
                  </a:cubicBezTo>
                  <a:close/>
                  <a:moveTo>
                    <a:pt x="2931" y="1"/>
                  </a:moveTo>
                  <a:cubicBezTo>
                    <a:pt x="2789" y="1"/>
                    <a:pt x="2600" y="95"/>
                    <a:pt x="2458" y="190"/>
                  </a:cubicBezTo>
                  <a:cubicBezTo>
                    <a:pt x="2317" y="284"/>
                    <a:pt x="2175" y="426"/>
                    <a:pt x="2128" y="615"/>
                  </a:cubicBezTo>
                  <a:cubicBezTo>
                    <a:pt x="2033" y="757"/>
                    <a:pt x="1891" y="1135"/>
                    <a:pt x="1655" y="1702"/>
                  </a:cubicBezTo>
                  <a:cubicBezTo>
                    <a:pt x="1419" y="2316"/>
                    <a:pt x="1230" y="2789"/>
                    <a:pt x="1088" y="3120"/>
                  </a:cubicBezTo>
                  <a:cubicBezTo>
                    <a:pt x="1041" y="3262"/>
                    <a:pt x="946" y="3451"/>
                    <a:pt x="852" y="3687"/>
                  </a:cubicBezTo>
                  <a:cubicBezTo>
                    <a:pt x="284" y="3876"/>
                    <a:pt x="1" y="4018"/>
                    <a:pt x="1" y="4160"/>
                  </a:cubicBezTo>
                  <a:cubicBezTo>
                    <a:pt x="1" y="4254"/>
                    <a:pt x="48" y="4349"/>
                    <a:pt x="95" y="4443"/>
                  </a:cubicBezTo>
                  <a:cubicBezTo>
                    <a:pt x="190" y="4490"/>
                    <a:pt x="332" y="4538"/>
                    <a:pt x="426" y="4538"/>
                  </a:cubicBezTo>
                  <a:lnTo>
                    <a:pt x="521" y="4538"/>
                  </a:lnTo>
                  <a:cubicBezTo>
                    <a:pt x="143" y="5341"/>
                    <a:pt x="1" y="5719"/>
                    <a:pt x="1" y="5814"/>
                  </a:cubicBezTo>
                  <a:cubicBezTo>
                    <a:pt x="1" y="5908"/>
                    <a:pt x="48" y="6050"/>
                    <a:pt x="143" y="6192"/>
                  </a:cubicBezTo>
                  <a:cubicBezTo>
                    <a:pt x="284" y="6286"/>
                    <a:pt x="379" y="6334"/>
                    <a:pt x="473" y="6334"/>
                  </a:cubicBezTo>
                  <a:cubicBezTo>
                    <a:pt x="568" y="6334"/>
                    <a:pt x="852" y="5672"/>
                    <a:pt x="1371" y="4301"/>
                  </a:cubicBezTo>
                  <a:cubicBezTo>
                    <a:pt x="1844" y="4160"/>
                    <a:pt x="2175" y="4065"/>
                    <a:pt x="2364" y="4018"/>
                  </a:cubicBezTo>
                  <a:cubicBezTo>
                    <a:pt x="2600" y="3971"/>
                    <a:pt x="2837" y="3923"/>
                    <a:pt x="3120" y="3829"/>
                  </a:cubicBezTo>
                  <a:cubicBezTo>
                    <a:pt x="3167" y="4396"/>
                    <a:pt x="3215" y="4963"/>
                    <a:pt x="3215" y="5530"/>
                  </a:cubicBezTo>
                  <a:cubicBezTo>
                    <a:pt x="3262" y="5814"/>
                    <a:pt x="3309" y="6050"/>
                    <a:pt x="3356" y="6145"/>
                  </a:cubicBezTo>
                  <a:cubicBezTo>
                    <a:pt x="3451" y="6286"/>
                    <a:pt x="3498" y="6334"/>
                    <a:pt x="3640" y="6334"/>
                  </a:cubicBezTo>
                  <a:cubicBezTo>
                    <a:pt x="3782" y="6334"/>
                    <a:pt x="3876" y="5956"/>
                    <a:pt x="3924" y="5247"/>
                  </a:cubicBezTo>
                  <a:cubicBezTo>
                    <a:pt x="3924" y="4774"/>
                    <a:pt x="3876" y="4254"/>
                    <a:pt x="3829" y="3640"/>
                  </a:cubicBezTo>
                  <a:cubicBezTo>
                    <a:pt x="4349" y="3498"/>
                    <a:pt x="4633" y="3356"/>
                    <a:pt x="4633" y="3262"/>
                  </a:cubicBezTo>
                  <a:cubicBezTo>
                    <a:pt x="4633" y="3120"/>
                    <a:pt x="4491" y="3025"/>
                    <a:pt x="4207" y="3025"/>
                  </a:cubicBezTo>
                  <a:cubicBezTo>
                    <a:pt x="4065" y="3025"/>
                    <a:pt x="3924" y="3025"/>
                    <a:pt x="3782" y="3073"/>
                  </a:cubicBezTo>
                  <a:cubicBezTo>
                    <a:pt x="3687" y="2175"/>
                    <a:pt x="3546" y="1466"/>
                    <a:pt x="3404" y="898"/>
                  </a:cubicBezTo>
                  <a:cubicBezTo>
                    <a:pt x="3262" y="284"/>
                    <a:pt x="3120" y="1"/>
                    <a:pt x="29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5"/>
            <p:cNvSpPr/>
            <p:nvPr/>
          </p:nvSpPr>
          <p:spPr>
            <a:xfrm>
              <a:off x="1013225" y="1154275"/>
              <a:ext cx="161900" cy="153625"/>
            </a:xfrm>
            <a:custGeom>
              <a:avLst/>
              <a:gdLst/>
              <a:ahLst/>
              <a:cxnLst/>
              <a:rect l="l" t="t" r="r" b="b"/>
              <a:pathLst>
                <a:path w="6476" h="6145" extrusionOk="0">
                  <a:moveTo>
                    <a:pt x="1324" y="0"/>
                  </a:moveTo>
                  <a:cubicBezTo>
                    <a:pt x="1276" y="0"/>
                    <a:pt x="1229" y="0"/>
                    <a:pt x="1182" y="48"/>
                  </a:cubicBezTo>
                  <a:cubicBezTo>
                    <a:pt x="1182" y="95"/>
                    <a:pt x="1135" y="142"/>
                    <a:pt x="1135" y="237"/>
                  </a:cubicBezTo>
                  <a:cubicBezTo>
                    <a:pt x="1135" y="615"/>
                    <a:pt x="946" y="1560"/>
                    <a:pt x="567" y="3025"/>
                  </a:cubicBezTo>
                  <a:cubicBezTo>
                    <a:pt x="189" y="4537"/>
                    <a:pt x="0" y="5341"/>
                    <a:pt x="0" y="5483"/>
                  </a:cubicBezTo>
                  <a:cubicBezTo>
                    <a:pt x="0" y="5625"/>
                    <a:pt x="48" y="5766"/>
                    <a:pt x="189" y="5955"/>
                  </a:cubicBezTo>
                  <a:cubicBezTo>
                    <a:pt x="284" y="6097"/>
                    <a:pt x="378" y="6144"/>
                    <a:pt x="426" y="6144"/>
                  </a:cubicBezTo>
                  <a:cubicBezTo>
                    <a:pt x="473" y="6144"/>
                    <a:pt x="473" y="6097"/>
                    <a:pt x="520" y="6003"/>
                  </a:cubicBezTo>
                  <a:cubicBezTo>
                    <a:pt x="567" y="5955"/>
                    <a:pt x="567" y="5908"/>
                    <a:pt x="615" y="5861"/>
                  </a:cubicBezTo>
                  <a:cubicBezTo>
                    <a:pt x="615" y="5766"/>
                    <a:pt x="662" y="5719"/>
                    <a:pt x="662" y="5625"/>
                  </a:cubicBezTo>
                  <a:cubicBezTo>
                    <a:pt x="709" y="5530"/>
                    <a:pt x="757" y="5435"/>
                    <a:pt x="757" y="5341"/>
                  </a:cubicBezTo>
                  <a:cubicBezTo>
                    <a:pt x="804" y="5246"/>
                    <a:pt x="804" y="5152"/>
                    <a:pt x="851" y="5010"/>
                  </a:cubicBezTo>
                  <a:cubicBezTo>
                    <a:pt x="898" y="4916"/>
                    <a:pt x="946" y="4774"/>
                    <a:pt x="946" y="4679"/>
                  </a:cubicBezTo>
                  <a:cubicBezTo>
                    <a:pt x="993" y="4585"/>
                    <a:pt x="993" y="4490"/>
                    <a:pt x="1040" y="4348"/>
                  </a:cubicBezTo>
                  <a:cubicBezTo>
                    <a:pt x="1087" y="4207"/>
                    <a:pt x="1182" y="3876"/>
                    <a:pt x="1276" y="3450"/>
                  </a:cubicBezTo>
                  <a:cubicBezTo>
                    <a:pt x="1418" y="3025"/>
                    <a:pt x="1513" y="2505"/>
                    <a:pt x="1607" y="1844"/>
                  </a:cubicBezTo>
                  <a:cubicBezTo>
                    <a:pt x="1985" y="3025"/>
                    <a:pt x="2269" y="3734"/>
                    <a:pt x="2505" y="4065"/>
                  </a:cubicBezTo>
                  <a:cubicBezTo>
                    <a:pt x="2647" y="4207"/>
                    <a:pt x="2789" y="4301"/>
                    <a:pt x="2931" y="4301"/>
                  </a:cubicBezTo>
                  <a:cubicBezTo>
                    <a:pt x="3120" y="4301"/>
                    <a:pt x="3309" y="4207"/>
                    <a:pt x="3545" y="3923"/>
                  </a:cubicBezTo>
                  <a:cubicBezTo>
                    <a:pt x="3829" y="3639"/>
                    <a:pt x="4490" y="2836"/>
                    <a:pt x="5577" y="1465"/>
                  </a:cubicBezTo>
                  <a:lnTo>
                    <a:pt x="5577" y="1465"/>
                  </a:lnTo>
                  <a:cubicBezTo>
                    <a:pt x="5341" y="2127"/>
                    <a:pt x="5105" y="2883"/>
                    <a:pt x="4916" y="3734"/>
                  </a:cubicBezTo>
                  <a:cubicBezTo>
                    <a:pt x="4679" y="4585"/>
                    <a:pt x="4585" y="5152"/>
                    <a:pt x="4585" y="5388"/>
                  </a:cubicBezTo>
                  <a:cubicBezTo>
                    <a:pt x="4585" y="5625"/>
                    <a:pt x="4632" y="5814"/>
                    <a:pt x="4727" y="5955"/>
                  </a:cubicBezTo>
                  <a:cubicBezTo>
                    <a:pt x="4774" y="6097"/>
                    <a:pt x="4868" y="6144"/>
                    <a:pt x="4963" y="6144"/>
                  </a:cubicBezTo>
                  <a:cubicBezTo>
                    <a:pt x="5010" y="6144"/>
                    <a:pt x="5105" y="6003"/>
                    <a:pt x="5199" y="5672"/>
                  </a:cubicBezTo>
                  <a:cubicBezTo>
                    <a:pt x="5246" y="5483"/>
                    <a:pt x="5294" y="5294"/>
                    <a:pt x="5341" y="5105"/>
                  </a:cubicBezTo>
                  <a:cubicBezTo>
                    <a:pt x="5388" y="4916"/>
                    <a:pt x="5436" y="4679"/>
                    <a:pt x="5530" y="4396"/>
                  </a:cubicBezTo>
                  <a:cubicBezTo>
                    <a:pt x="5577" y="4112"/>
                    <a:pt x="5625" y="3829"/>
                    <a:pt x="5719" y="3639"/>
                  </a:cubicBezTo>
                  <a:cubicBezTo>
                    <a:pt x="5766" y="3450"/>
                    <a:pt x="5814" y="3167"/>
                    <a:pt x="5908" y="2836"/>
                  </a:cubicBezTo>
                  <a:cubicBezTo>
                    <a:pt x="6050" y="2458"/>
                    <a:pt x="6097" y="2222"/>
                    <a:pt x="6144" y="2080"/>
                  </a:cubicBezTo>
                  <a:cubicBezTo>
                    <a:pt x="6192" y="1891"/>
                    <a:pt x="6239" y="1702"/>
                    <a:pt x="6286" y="1513"/>
                  </a:cubicBezTo>
                  <a:cubicBezTo>
                    <a:pt x="6333" y="1276"/>
                    <a:pt x="6381" y="1087"/>
                    <a:pt x="6428" y="946"/>
                  </a:cubicBezTo>
                  <a:cubicBezTo>
                    <a:pt x="6428" y="804"/>
                    <a:pt x="6475" y="709"/>
                    <a:pt x="6475" y="567"/>
                  </a:cubicBezTo>
                  <a:cubicBezTo>
                    <a:pt x="6475" y="473"/>
                    <a:pt x="6381" y="378"/>
                    <a:pt x="6286" y="237"/>
                  </a:cubicBezTo>
                  <a:cubicBezTo>
                    <a:pt x="6144" y="142"/>
                    <a:pt x="6050" y="95"/>
                    <a:pt x="5955" y="95"/>
                  </a:cubicBezTo>
                  <a:cubicBezTo>
                    <a:pt x="5814" y="95"/>
                    <a:pt x="5672" y="189"/>
                    <a:pt x="5436" y="473"/>
                  </a:cubicBezTo>
                  <a:cubicBezTo>
                    <a:pt x="5152" y="756"/>
                    <a:pt x="4821" y="1229"/>
                    <a:pt x="4301" y="1844"/>
                  </a:cubicBezTo>
                  <a:cubicBezTo>
                    <a:pt x="3781" y="2505"/>
                    <a:pt x="3403" y="3025"/>
                    <a:pt x="3072" y="3403"/>
                  </a:cubicBezTo>
                  <a:cubicBezTo>
                    <a:pt x="2789" y="2836"/>
                    <a:pt x="2552" y="2316"/>
                    <a:pt x="2363" y="1796"/>
                  </a:cubicBezTo>
                  <a:cubicBezTo>
                    <a:pt x="2174" y="1229"/>
                    <a:pt x="2033" y="851"/>
                    <a:pt x="2033" y="662"/>
                  </a:cubicBezTo>
                  <a:cubicBezTo>
                    <a:pt x="2033" y="520"/>
                    <a:pt x="1891" y="378"/>
                    <a:pt x="1749" y="237"/>
                  </a:cubicBezTo>
                  <a:cubicBezTo>
                    <a:pt x="1560" y="48"/>
                    <a:pt x="1418" y="0"/>
                    <a:pt x="13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5"/>
            <p:cNvSpPr/>
            <p:nvPr/>
          </p:nvSpPr>
          <p:spPr>
            <a:xfrm>
              <a:off x="1190450" y="1154275"/>
              <a:ext cx="46100" cy="154800"/>
            </a:xfrm>
            <a:custGeom>
              <a:avLst/>
              <a:gdLst/>
              <a:ahLst/>
              <a:cxnLst/>
              <a:rect l="l" t="t" r="r" b="b"/>
              <a:pathLst>
                <a:path w="1844" h="6192" extrusionOk="0">
                  <a:moveTo>
                    <a:pt x="1277" y="0"/>
                  </a:moveTo>
                  <a:cubicBezTo>
                    <a:pt x="1182" y="0"/>
                    <a:pt x="1135" y="0"/>
                    <a:pt x="1135" y="48"/>
                  </a:cubicBezTo>
                  <a:cubicBezTo>
                    <a:pt x="1088" y="95"/>
                    <a:pt x="1088" y="142"/>
                    <a:pt x="1088" y="237"/>
                  </a:cubicBezTo>
                  <a:cubicBezTo>
                    <a:pt x="1088" y="615"/>
                    <a:pt x="899" y="1560"/>
                    <a:pt x="521" y="3120"/>
                  </a:cubicBezTo>
                  <a:cubicBezTo>
                    <a:pt x="190" y="4632"/>
                    <a:pt x="1" y="5435"/>
                    <a:pt x="1" y="5577"/>
                  </a:cubicBezTo>
                  <a:cubicBezTo>
                    <a:pt x="1" y="5672"/>
                    <a:pt x="95" y="5814"/>
                    <a:pt x="190" y="5955"/>
                  </a:cubicBezTo>
                  <a:cubicBezTo>
                    <a:pt x="284" y="6097"/>
                    <a:pt x="379" y="6192"/>
                    <a:pt x="473" y="6192"/>
                  </a:cubicBezTo>
                  <a:cubicBezTo>
                    <a:pt x="521" y="6192"/>
                    <a:pt x="615" y="6003"/>
                    <a:pt x="710" y="5672"/>
                  </a:cubicBezTo>
                  <a:cubicBezTo>
                    <a:pt x="757" y="5483"/>
                    <a:pt x="804" y="5294"/>
                    <a:pt x="851" y="5105"/>
                  </a:cubicBezTo>
                  <a:cubicBezTo>
                    <a:pt x="899" y="4963"/>
                    <a:pt x="946" y="4727"/>
                    <a:pt x="1040" y="4443"/>
                  </a:cubicBezTo>
                  <a:cubicBezTo>
                    <a:pt x="1088" y="4159"/>
                    <a:pt x="1135" y="3923"/>
                    <a:pt x="1182" y="3734"/>
                  </a:cubicBezTo>
                  <a:cubicBezTo>
                    <a:pt x="1608" y="2033"/>
                    <a:pt x="1844" y="1040"/>
                    <a:pt x="1844" y="851"/>
                  </a:cubicBezTo>
                  <a:cubicBezTo>
                    <a:pt x="1844" y="615"/>
                    <a:pt x="1749" y="426"/>
                    <a:pt x="1608" y="237"/>
                  </a:cubicBezTo>
                  <a:cubicBezTo>
                    <a:pt x="1466" y="48"/>
                    <a:pt x="1371" y="0"/>
                    <a:pt x="12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5"/>
            <p:cNvSpPr/>
            <p:nvPr/>
          </p:nvSpPr>
          <p:spPr>
            <a:xfrm>
              <a:off x="1256625" y="1153100"/>
              <a:ext cx="131175" cy="155975"/>
            </a:xfrm>
            <a:custGeom>
              <a:avLst/>
              <a:gdLst/>
              <a:ahLst/>
              <a:cxnLst/>
              <a:rect l="l" t="t" r="r" b="b"/>
              <a:pathLst>
                <a:path w="5247" h="6239" extrusionOk="0">
                  <a:moveTo>
                    <a:pt x="1324" y="0"/>
                  </a:moveTo>
                  <a:cubicBezTo>
                    <a:pt x="1229" y="0"/>
                    <a:pt x="1135" y="95"/>
                    <a:pt x="1135" y="284"/>
                  </a:cubicBezTo>
                  <a:cubicBezTo>
                    <a:pt x="1135" y="662"/>
                    <a:pt x="946" y="1607"/>
                    <a:pt x="568" y="3119"/>
                  </a:cubicBezTo>
                  <a:cubicBezTo>
                    <a:pt x="189" y="4632"/>
                    <a:pt x="0" y="5482"/>
                    <a:pt x="0" y="5624"/>
                  </a:cubicBezTo>
                  <a:cubicBezTo>
                    <a:pt x="0" y="5766"/>
                    <a:pt x="48" y="5908"/>
                    <a:pt x="142" y="6050"/>
                  </a:cubicBezTo>
                  <a:cubicBezTo>
                    <a:pt x="237" y="6191"/>
                    <a:pt x="331" y="6239"/>
                    <a:pt x="426" y="6239"/>
                  </a:cubicBezTo>
                  <a:cubicBezTo>
                    <a:pt x="473" y="6239"/>
                    <a:pt x="568" y="6097"/>
                    <a:pt x="615" y="5861"/>
                  </a:cubicBezTo>
                  <a:cubicBezTo>
                    <a:pt x="709" y="5624"/>
                    <a:pt x="851" y="5104"/>
                    <a:pt x="1040" y="4254"/>
                  </a:cubicBezTo>
                  <a:cubicBezTo>
                    <a:pt x="1277" y="3356"/>
                    <a:pt x="1466" y="2599"/>
                    <a:pt x="1655" y="1891"/>
                  </a:cubicBezTo>
                  <a:cubicBezTo>
                    <a:pt x="2505" y="4112"/>
                    <a:pt x="3025" y="5435"/>
                    <a:pt x="3214" y="5861"/>
                  </a:cubicBezTo>
                  <a:cubicBezTo>
                    <a:pt x="3262" y="5955"/>
                    <a:pt x="3309" y="6050"/>
                    <a:pt x="3403" y="6144"/>
                  </a:cubicBezTo>
                  <a:cubicBezTo>
                    <a:pt x="3545" y="6191"/>
                    <a:pt x="3592" y="6239"/>
                    <a:pt x="3687" y="6239"/>
                  </a:cubicBezTo>
                  <a:cubicBezTo>
                    <a:pt x="3923" y="6239"/>
                    <a:pt x="4160" y="5861"/>
                    <a:pt x="4396" y="5104"/>
                  </a:cubicBezTo>
                  <a:cubicBezTo>
                    <a:pt x="4632" y="4348"/>
                    <a:pt x="4868" y="3497"/>
                    <a:pt x="5010" y="2599"/>
                  </a:cubicBezTo>
                  <a:cubicBezTo>
                    <a:pt x="5152" y="1701"/>
                    <a:pt x="5247" y="1040"/>
                    <a:pt x="5247" y="567"/>
                  </a:cubicBezTo>
                  <a:cubicBezTo>
                    <a:pt x="5247" y="425"/>
                    <a:pt x="5152" y="331"/>
                    <a:pt x="5058" y="189"/>
                  </a:cubicBezTo>
                  <a:cubicBezTo>
                    <a:pt x="4916" y="47"/>
                    <a:pt x="4774" y="0"/>
                    <a:pt x="4679" y="0"/>
                  </a:cubicBezTo>
                  <a:cubicBezTo>
                    <a:pt x="4585" y="0"/>
                    <a:pt x="4490" y="95"/>
                    <a:pt x="4490" y="378"/>
                  </a:cubicBezTo>
                  <a:cubicBezTo>
                    <a:pt x="4490" y="425"/>
                    <a:pt x="4490" y="756"/>
                    <a:pt x="4396" y="1418"/>
                  </a:cubicBezTo>
                  <a:cubicBezTo>
                    <a:pt x="4301" y="2836"/>
                    <a:pt x="4018" y="4065"/>
                    <a:pt x="3640" y="5057"/>
                  </a:cubicBezTo>
                  <a:cubicBezTo>
                    <a:pt x="3403" y="4490"/>
                    <a:pt x="2789" y="2978"/>
                    <a:pt x="1844" y="520"/>
                  </a:cubicBezTo>
                  <a:cubicBezTo>
                    <a:pt x="1796" y="378"/>
                    <a:pt x="1702" y="284"/>
                    <a:pt x="1560" y="189"/>
                  </a:cubicBezTo>
                  <a:cubicBezTo>
                    <a:pt x="1466" y="47"/>
                    <a:pt x="1371" y="0"/>
                    <a:pt x="13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5"/>
            <p:cNvSpPr/>
            <p:nvPr/>
          </p:nvSpPr>
          <p:spPr>
            <a:xfrm>
              <a:off x="1406675" y="1153100"/>
              <a:ext cx="119375" cy="155975"/>
            </a:xfrm>
            <a:custGeom>
              <a:avLst/>
              <a:gdLst/>
              <a:ahLst/>
              <a:cxnLst/>
              <a:rect l="l" t="t" r="r" b="b"/>
              <a:pathLst>
                <a:path w="4775" h="6239" extrusionOk="0">
                  <a:moveTo>
                    <a:pt x="3073" y="756"/>
                  </a:moveTo>
                  <a:cubicBezTo>
                    <a:pt x="3309" y="756"/>
                    <a:pt x="3498" y="898"/>
                    <a:pt x="3687" y="1182"/>
                  </a:cubicBezTo>
                  <a:cubicBezTo>
                    <a:pt x="3876" y="1465"/>
                    <a:pt x="3924" y="1843"/>
                    <a:pt x="3924" y="2269"/>
                  </a:cubicBezTo>
                  <a:cubicBezTo>
                    <a:pt x="3924" y="2741"/>
                    <a:pt x="3829" y="3214"/>
                    <a:pt x="3545" y="3734"/>
                  </a:cubicBezTo>
                  <a:cubicBezTo>
                    <a:pt x="3262" y="4254"/>
                    <a:pt x="2931" y="4679"/>
                    <a:pt x="2506" y="5010"/>
                  </a:cubicBezTo>
                  <a:cubicBezTo>
                    <a:pt x="2128" y="5341"/>
                    <a:pt x="1797" y="5530"/>
                    <a:pt x="1513" y="5530"/>
                  </a:cubicBezTo>
                  <a:cubicBezTo>
                    <a:pt x="1324" y="5530"/>
                    <a:pt x="1135" y="5435"/>
                    <a:pt x="993" y="5246"/>
                  </a:cubicBezTo>
                  <a:cubicBezTo>
                    <a:pt x="851" y="5010"/>
                    <a:pt x="804" y="4774"/>
                    <a:pt x="804" y="4443"/>
                  </a:cubicBezTo>
                  <a:cubicBezTo>
                    <a:pt x="804" y="3876"/>
                    <a:pt x="946" y="3308"/>
                    <a:pt x="1230" y="2741"/>
                  </a:cubicBezTo>
                  <a:cubicBezTo>
                    <a:pt x="1513" y="2127"/>
                    <a:pt x="1844" y="1654"/>
                    <a:pt x="2175" y="1276"/>
                  </a:cubicBezTo>
                  <a:cubicBezTo>
                    <a:pt x="2553" y="945"/>
                    <a:pt x="2837" y="756"/>
                    <a:pt x="3073" y="756"/>
                  </a:cubicBezTo>
                  <a:close/>
                  <a:moveTo>
                    <a:pt x="3026" y="0"/>
                  </a:moveTo>
                  <a:cubicBezTo>
                    <a:pt x="2695" y="0"/>
                    <a:pt x="2364" y="142"/>
                    <a:pt x="2033" y="378"/>
                  </a:cubicBezTo>
                  <a:cubicBezTo>
                    <a:pt x="1655" y="662"/>
                    <a:pt x="1324" y="993"/>
                    <a:pt x="1041" y="1418"/>
                  </a:cubicBezTo>
                  <a:cubicBezTo>
                    <a:pt x="757" y="1796"/>
                    <a:pt x="473" y="2316"/>
                    <a:pt x="284" y="2836"/>
                  </a:cubicBezTo>
                  <a:cubicBezTo>
                    <a:pt x="95" y="3403"/>
                    <a:pt x="1" y="3970"/>
                    <a:pt x="1" y="4490"/>
                  </a:cubicBezTo>
                  <a:cubicBezTo>
                    <a:pt x="1" y="4868"/>
                    <a:pt x="143" y="5293"/>
                    <a:pt x="426" y="5672"/>
                  </a:cubicBezTo>
                  <a:cubicBezTo>
                    <a:pt x="710" y="6050"/>
                    <a:pt x="1088" y="6239"/>
                    <a:pt x="1466" y="6239"/>
                  </a:cubicBezTo>
                  <a:cubicBezTo>
                    <a:pt x="1986" y="6239"/>
                    <a:pt x="2506" y="6002"/>
                    <a:pt x="3026" y="5577"/>
                  </a:cubicBezTo>
                  <a:cubicBezTo>
                    <a:pt x="3545" y="5152"/>
                    <a:pt x="3971" y="4584"/>
                    <a:pt x="4302" y="3970"/>
                  </a:cubicBezTo>
                  <a:cubicBezTo>
                    <a:pt x="4585" y="3356"/>
                    <a:pt x="4774" y="2741"/>
                    <a:pt x="4774" y="2174"/>
                  </a:cubicBezTo>
                  <a:cubicBezTo>
                    <a:pt x="4774" y="1607"/>
                    <a:pt x="4585" y="1134"/>
                    <a:pt x="4254" y="662"/>
                  </a:cubicBezTo>
                  <a:cubicBezTo>
                    <a:pt x="3924" y="236"/>
                    <a:pt x="3498" y="0"/>
                    <a:pt x="30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5"/>
            <p:cNvSpPr/>
            <p:nvPr/>
          </p:nvSpPr>
          <p:spPr>
            <a:xfrm>
              <a:off x="968325" y="1416575"/>
              <a:ext cx="115825" cy="158350"/>
            </a:xfrm>
            <a:custGeom>
              <a:avLst/>
              <a:gdLst/>
              <a:ahLst/>
              <a:cxnLst/>
              <a:rect l="l" t="t" r="r" b="b"/>
              <a:pathLst>
                <a:path w="4633" h="6334" extrusionOk="0">
                  <a:moveTo>
                    <a:pt x="2742" y="899"/>
                  </a:moveTo>
                  <a:cubicBezTo>
                    <a:pt x="2836" y="1418"/>
                    <a:pt x="2931" y="2175"/>
                    <a:pt x="3072" y="3167"/>
                  </a:cubicBezTo>
                  <a:cubicBezTo>
                    <a:pt x="2600" y="3262"/>
                    <a:pt x="2127" y="3356"/>
                    <a:pt x="1702" y="3451"/>
                  </a:cubicBezTo>
                  <a:cubicBezTo>
                    <a:pt x="2127" y="2364"/>
                    <a:pt x="2458" y="1513"/>
                    <a:pt x="2742" y="899"/>
                  </a:cubicBezTo>
                  <a:close/>
                  <a:moveTo>
                    <a:pt x="2931" y="1"/>
                  </a:moveTo>
                  <a:cubicBezTo>
                    <a:pt x="2789" y="1"/>
                    <a:pt x="2647" y="95"/>
                    <a:pt x="2458" y="190"/>
                  </a:cubicBezTo>
                  <a:cubicBezTo>
                    <a:pt x="2316" y="284"/>
                    <a:pt x="2174" y="426"/>
                    <a:pt x="2127" y="615"/>
                  </a:cubicBezTo>
                  <a:cubicBezTo>
                    <a:pt x="2080" y="757"/>
                    <a:pt x="1891" y="1135"/>
                    <a:pt x="1655" y="1702"/>
                  </a:cubicBezTo>
                  <a:cubicBezTo>
                    <a:pt x="1418" y="2316"/>
                    <a:pt x="1229" y="2789"/>
                    <a:pt x="1087" y="3120"/>
                  </a:cubicBezTo>
                  <a:cubicBezTo>
                    <a:pt x="1040" y="3262"/>
                    <a:pt x="946" y="3451"/>
                    <a:pt x="851" y="3687"/>
                  </a:cubicBezTo>
                  <a:cubicBezTo>
                    <a:pt x="284" y="3876"/>
                    <a:pt x="0" y="4018"/>
                    <a:pt x="0" y="4160"/>
                  </a:cubicBezTo>
                  <a:cubicBezTo>
                    <a:pt x="0" y="4254"/>
                    <a:pt x="48" y="4349"/>
                    <a:pt x="142" y="4443"/>
                  </a:cubicBezTo>
                  <a:cubicBezTo>
                    <a:pt x="237" y="4490"/>
                    <a:pt x="331" y="4538"/>
                    <a:pt x="426" y="4538"/>
                  </a:cubicBezTo>
                  <a:lnTo>
                    <a:pt x="520" y="4538"/>
                  </a:lnTo>
                  <a:cubicBezTo>
                    <a:pt x="189" y="5341"/>
                    <a:pt x="0" y="5719"/>
                    <a:pt x="0" y="5814"/>
                  </a:cubicBezTo>
                  <a:cubicBezTo>
                    <a:pt x="0" y="5908"/>
                    <a:pt x="48" y="6050"/>
                    <a:pt x="142" y="6192"/>
                  </a:cubicBezTo>
                  <a:cubicBezTo>
                    <a:pt x="284" y="6286"/>
                    <a:pt x="378" y="6334"/>
                    <a:pt x="473" y="6334"/>
                  </a:cubicBezTo>
                  <a:cubicBezTo>
                    <a:pt x="567" y="6334"/>
                    <a:pt x="898" y="5672"/>
                    <a:pt x="1418" y="4301"/>
                  </a:cubicBezTo>
                  <a:cubicBezTo>
                    <a:pt x="1844" y="4160"/>
                    <a:pt x="2174" y="4112"/>
                    <a:pt x="2411" y="4018"/>
                  </a:cubicBezTo>
                  <a:cubicBezTo>
                    <a:pt x="2600" y="3971"/>
                    <a:pt x="2836" y="3923"/>
                    <a:pt x="3120" y="3829"/>
                  </a:cubicBezTo>
                  <a:cubicBezTo>
                    <a:pt x="3167" y="4396"/>
                    <a:pt x="3214" y="4963"/>
                    <a:pt x="3261" y="5530"/>
                  </a:cubicBezTo>
                  <a:cubicBezTo>
                    <a:pt x="3261" y="5814"/>
                    <a:pt x="3309" y="6050"/>
                    <a:pt x="3403" y="6145"/>
                  </a:cubicBezTo>
                  <a:cubicBezTo>
                    <a:pt x="3450" y="6286"/>
                    <a:pt x="3545" y="6334"/>
                    <a:pt x="3640" y="6334"/>
                  </a:cubicBezTo>
                  <a:cubicBezTo>
                    <a:pt x="3829" y="6334"/>
                    <a:pt x="3923" y="5956"/>
                    <a:pt x="3923" y="5247"/>
                  </a:cubicBezTo>
                  <a:cubicBezTo>
                    <a:pt x="3923" y="4774"/>
                    <a:pt x="3876" y="4254"/>
                    <a:pt x="3829" y="3640"/>
                  </a:cubicBezTo>
                  <a:cubicBezTo>
                    <a:pt x="4348" y="3498"/>
                    <a:pt x="4632" y="3356"/>
                    <a:pt x="4632" y="3262"/>
                  </a:cubicBezTo>
                  <a:cubicBezTo>
                    <a:pt x="4632" y="3120"/>
                    <a:pt x="4490" y="3025"/>
                    <a:pt x="4207" y="3025"/>
                  </a:cubicBezTo>
                  <a:cubicBezTo>
                    <a:pt x="4112" y="3025"/>
                    <a:pt x="3970" y="3025"/>
                    <a:pt x="3781" y="3073"/>
                  </a:cubicBezTo>
                  <a:cubicBezTo>
                    <a:pt x="3687" y="2222"/>
                    <a:pt x="3592" y="1466"/>
                    <a:pt x="3450" y="899"/>
                  </a:cubicBezTo>
                  <a:cubicBezTo>
                    <a:pt x="3309" y="284"/>
                    <a:pt x="3120" y="1"/>
                    <a:pt x="29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5"/>
            <p:cNvSpPr/>
            <p:nvPr/>
          </p:nvSpPr>
          <p:spPr>
            <a:xfrm>
              <a:off x="1107750" y="1420125"/>
              <a:ext cx="107550" cy="153625"/>
            </a:xfrm>
            <a:custGeom>
              <a:avLst/>
              <a:gdLst/>
              <a:ahLst/>
              <a:cxnLst/>
              <a:rect l="l" t="t" r="r" b="b"/>
              <a:pathLst>
                <a:path w="4302" h="6145" extrusionOk="0">
                  <a:moveTo>
                    <a:pt x="3592" y="0"/>
                  </a:moveTo>
                  <a:cubicBezTo>
                    <a:pt x="3072" y="0"/>
                    <a:pt x="2505" y="237"/>
                    <a:pt x="1938" y="757"/>
                  </a:cubicBezTo>
                  <a:cubicBezTo>
                    <a:pt x="1371" y="1229"/>
                    <a:pt x="898" y="1844"/>
                    <a:pt x="567" y="2552"/>
                  </a:cubicBezTo>
                  <a:cubicBezTo>
                    <a:pt x="189" y="3261"/>
                    <a:pt x="0" y="3876"/>
                    <a:pt x="0" y="4443"/>
                  </a:cubicBezTo>
                  <a:cubicBezTo>
                    <a:pt x="0" y="4868"/>
                    <a:pt x="189" y="5246"/>
                    <a:pt x="567" y="5625"/>
                  </a:cubicBezTo>
                  <a:cubicBezTo>
                    <a:pt x="946" y="5955"/>
                    <a:pt x="1324" y="6144"/>
                    <a:pt x="1749" y="6144"/>
                  </a:cubicBezTo>
                  <a:cubicBezTo>
                    <a:pt x="2033" y="6144"/>
                    <a:pt x="2411" y="6050"/>
                    <a:pt x="2789" y="5908"/>
                  </a:cubicBezTo>
                  <a:cubicBezTo>
                    <a:pt x="3214" y="5719"/>
                    <a:pt x="3545" y="5530"/>
                    <a:pt x="3829" y="5294"/>
                  </a:cubicBezTo>
                  <a:cubicBezTo>
                    <a:pt x="4112" y="5057"/>
                    <a:pt x="4207" y="4916"/>
                    <a:pt x="4207" y="4774"/>
                  </a:cubicBezTo>
                  <a:cubicBezTo>
                    <a:pt x="4207" y="4632"/>
                    <a:pt x="4159" y="4538"/>
                    <a:pt x="4065" y="4538"/>
                  </a:cubicBezTo>
                  <a:cubicBezTo>
                    <a:pt x="4018" y="4538"/>
                    <a:pt x="3781" y="4679"/>
                    <a:pt x="3309" y="4963"/>
                  </a:cubicBezTo>
                  <a:cubicBezTo>
                    <a:pt x="3120" y="5057"/>
                    <a:pt x="2883" y="5152"/>
                    <a:pt x="2600" y="5199"/>
                  </a:cubicBezTo>
                  <a:cubicBezTo>
                    <a:pt x="2316" y="5294"/>
                    <a:pt x="2033" y="5341"/>
                    <a:pt x="1749" y="5341"/>
                  </a:cubicBezTo>
                  <a:cubicBezTo>
                    <a:pt x="1465" y="5341"/>
                    <a:pt x="1229" y="5246"/>
                    <a:pt x="1087" y="5105"/>
                  </a:cubicBezTo>
                  <a:cubicBezTo>
                    <a:pt x="898" y="4963"/>
                    <a:pt x="851" y="4727"/>
                    <a:pt x="851" y="4396"/>
                  </a:cubicBezTo>
                  <a:cubicBezTo>
                    <a:pt x="851" y="4065"/>
                    <a:pt x="946" y="3687"/>
                    <a:pt x="1135" y="3261"/>
                  </a:cubicBezTo>
                  <a:cubicBezTo>
                    <a:pt x="1371" y="2789"/>
                    <a:pt x="1607" y="2411"/>
                    <a:pt x="1891" y="2033"/>
                  </a:cubicBezTo>
                  <a:cubicBezTo>
                    <a:pt x="2174" y="1702"/>
                    <a:pt x="2505" y="1418"/>
                    <a:pt x="2836" y="1182"/>
                  </a:cubicBezTo>
                  <a:cubicBezTo>
                    <a:pt x="3167" y="946"/>
                    <a:pt x="3450" y="804"/>
                    <a:pt x="3640" y="804"/>
                  </a:cubicBezTo>
                  <a:cubicBezTo>
                    <a:pt x="3781" y="804"/>
                    <a:pt x="3876" y="851"/>
                    <a:pt x="4018" y="898"/>
                  </a:cubicBezTo>
                  <a:cubicBezTo>
                    <a:pt x="4112" y="946"/>
                    <a:pt x="4207" y="946"/>
                    <a:pt x="4254" y="946"/>
                  </a:cubicBezTo>
                  <a:cubicBezTo>
                    <a:pt x="4301" y="946"/>
                    <a:pt x="4301" y="898"/>
                    <a:pt x="4301" y="757"/>
                  </a:cubicBezTo>
                  <a:cubicBezTo>
                    <a:pt x="4301" y="615"/>
                    <a:pt x="4254" y="473"/>
                    <a:pt x="4065" y="284"/>
                  </a:cubicBezTo>
                  <a:cubicBezTo>
                    <a:pt x="3923" y="95"/>
                    <a:pt x="3734" y="0"/>
                    <a:pt x="35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5"/>
            <p:cNvSpPr/>
            <p:nvPr/>
          </p:nvSpPr>
          <p:spPr>
            <a:xfrm>
              <a:off x="1241250" y="1420125"/>
              <a:ext cx="44925" cy="154800"/>
            </a:xfrm>
            <a:custGeom>
              <a:avLst/>
              <a:gdLst/>
              <a:ahLst/>
              <a:cxnLst/>
              <a:rect l="l" t="t" r="r" b="b"/>
              <a:pathLst>
                <a:path w="1797" h="6192" extrusionOk="0">
                  <a:moveTo>
                    <a:pt x="1277" y="0"/>
                  </a:moveTo>
                  <a:cubicBezTo>
                    <a:pt x="1183" y="0"/>
                    <a:pt x="1135" y="0"/>
                    <a:pt x="1088" y="48"/>
                  </a:cubicBezTo>
                  <a:cubicBezTo>
                    <a:pt x="1088" y="95"/>
                    <a:pt x="1088" y="142"/>
                    <a:pt x="1088" y="237"/>
                  </a:cubicBezTo>
                  <a:cubicBezTo>
                    <a:pt x="1041" y="615"/>
                    <a:pt x="899" y="1560"/>
                    <a:pt x="521" y="3120"/>
                  </a:cubicBezTo>
                  <a:cubicBezTo>
                    <a:pt x="190" y="4632"/>
                    <a:pt x="1" y="5435"/>
                    <a:pt x="1" y="5577"/>
                  </a:cubicBezTo>
                  <a:cubicBezTo>
                    <a:pt x="1" y="5672"/>
                    <a:pt x="48" y="5814"/>
                    <a:pt x="190" y="5955"/>
                  </a:cubicBezTo>
                  <a:cubicBezTo>
                    <a:pt x="285" y="6097"/>
                    <a:pt x="379" y="6192"/>
                    <a:pt x="474" y="6192"/>
                  </a:cubicBezTo>
                  <a:cubicBezTo>
                    <a:pt x="521" y="6192"/>
                    <a:pt x="615" y="6003"/>
                    <a:pt x="710" y="5672"/>
                  </a:cubicBezTo>
                  <a:cubicBezTo>
                    <a:pt x="757" y="5483"/>
                    <a:pt x="804" y="5294"/>
                    <a:pt x="852" y="5105"/>
                  </a:cubicBezTo>
                  <a:cubicBezTo>
                    <a:pt x="899" y="4963"/>
                    <a:pt x="946" y="4727"/>
                    <a:pt x="994" y="4443"/>
                  </a:cubicBezTo>
                  <a:cubicBezTo>
                    <a:pt x="1088" y="4159"/>
                    <a:pt x="1135" y="3923"/>
                    <a:pt x="1183" y="3734"/>
                  </a:cubicBezTo>
                  <a:cubicBezTo>
                    <a:pt x="1608" y="2033"/>
                    <a:pt x="1797" y="1040"/>
                    <a:pt x="1797" y="851"/>
                  </a:cubicBezTo>
                  <a:cubicBezTo>
                    <a:pt x="1797" y="615"/>
                    <a:pt x="1750" y="426"/>
                    <a:pt x="1608" y="237"/>
                  </a:cubicBezTo>
                  <a:cubicBezTo>
                    <a:pt x="1466" y="48"/>
                    <a:pt x="1372" y="0"/>
                    <a:pt x="12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5"/>
            <p:cNvSpPr/>
            <p:nvPr/>
          </p:nvSpPr>
          <p:spPr>
            <a:xfrm>
              <a:off x="1312150" y="1418950"/>
              <a:ext cx="118200" cy="157150"/>
            </a:xfrm>
            <a:custGeom>
              <a:avLst/>
              <a:gdLst/>
              <a:ahLst/>
              <a:cxnLst/>
              <a:rect l="l" t="t" r="r" b="b"/>
              <a:pathLst>
                <a:path w="4728" h="6286" extrusionOk="0">
                  <a:moveTo>
                    <a:pt x="1749" y="993"/>
                  </a:moveTo>
                  <a:lnTo>
                    <a:pt x="1749" y="993"/>
                  </a:lnTo>
                  <a:cubicBezTo>
                    <a:pt x="2317" y="1182"/>
                    <a:pt x="2837" y="1512"/>
                    <a:pt x="3262" y="1938"/>
                  </a:cubicBezTo>
                  <a:cubicBezTo>
                    <a:pt x="3687" y="2363"/>
                    <a:pt x="3924" y="2741"/>
                    <a:pt x="3924" y="3119"/>
                  </a:cubicBezTo>
                  <a:cubicBezTo>
                    <a:pt x="3924" y="3308"/>
                    <a:pt x="3735" y="3592"/>
                    <a:pt x="3404" y="3970"/>
                  </a:cubicBezTo>
                  <a:cubicBezTo>
                    <a:pt x="3073" y="4301"/>
                    <a:pt x="2647" y="4632"/>
                    <a:pt x="2175" y="4915"/>
                  </a:cubicBezTo>
                  <a:cubicBezTo>
                    <a:pt x="1655" y="5246"/>
                    <a:pt x="1182" y="5435"/>
                    <a:pt x="804" y="5482"/>
                  </a:cubicBezTo>
                  <a:cubicBezTo>
                    <a:pt x="851" y="5010"/>
                    <a:pt x="946" y="4585"/>
                    <a:pt x="1088" y="4159"/>
                  </a:cubicBezTo>
                  <a:cubicBezTo>
                    <a:pt x="1324" y="3261"/>
                    <a:pt x="1513" y="2599"/>
                    <a:pt x="1608" y="2174"/>
                  </a:cubicBezTo>
                  <a:cubicBezTo>
                    <a:pt x="1749" y="1796"/>
                    <a:pt x="1797" y="1512"/>
                    <a:pt x="1797" y="1371"/>
                  </a:cubicBezTo>
                  <a:cubicBezTo>
                    <a:pt x="1797" y="1229"/>
                    <a:pt x="1749" y="1134"/>
                    <a:pt x="1749" y="993"/>
                  </a:cubicBezTo>
                  <a:close/>
                  <a:moveTo>
                    <a:pt x="662" y="0"/>
                  </a:moveTo>
                  <a:cubicBezTo>
                    <a:pt x="521" y="0"/>
                    <a:pt x="473" y="47"/>
                    <a:pt x="473" y="189"/>
                  </a:cubicBezTo>
                  <a:cubicBezTo>
                    <a:pt x="473" y="284"/>
                    <a:pt x="521" y="378"/>
                    <a:pt x="662" y="520"/>
                  </a:cubicBezTo>
                  <a:cubicBezTo>
                    <a:pt x="757" y="662"/>
                    <a:pt x="899" y="756"/>
                    <a:pt x="1088" y="804"/>
                  </a:cubicBezTo>
                  <a:cubicBezTo>
                    <a:pt x="1041" y="1229"/>
                    <a:pt x="899" y="2032"/>
                    <a:pt x="521" y="3261"/>
                  </a:cubicBezTo>
                  <a:cubicBezTo>
                    <a:pt x="190" y="4490"/>
                    <a:pt x="1" y="5199"/>
                    <a:pt x="1" y="5388"/>
                  </a:cubicBezTo>
                  <a:cubicBezTo>
                    <a:pt x="1" y="5577"/>
                    <a:pt x="95" y="5766"/>
                    <a:pt x="237" y="6002"/>
                  </a:cubicBezTo>
                  <a:cubicBezTo>
                    <a:pt x="379" y="6191"/>
                    <a:pt x="521" y="6286"/>
                    <a:pt x="615" y="6286"/>
                  </a:cubicBezTo>
                  <a:cubicBezTo>
                    <a:pt x="1041" y="6286"/>
                    <a:pt x="1608" y="6097"/>
                    <a:pt x="2269" y="5766"/>
                  </a:cubicBezTo>
                  <a:cubicBezTo>
                    <a:pt x="2931" y="5388"/>
                    <a:pt x="3498" y="4963"/>
                    <a:pt x="3971" y="4490"/>
                  </a:cubicBezTo>
                  <a:cubicBezTo>
                    <a:pt x="4491" y="4017"/>
                    <a:pt x="4727" y="3592"/>
                    <a:pt x="4727" y="3214"/>
                  </a:cubicBezTo>
                  <a:cubicBezTo>
                    <a:pt x="4727" y="2694"/>
                    <a:pt x="4491" y="2127"/>
                    <a:pt x="4065" y="1654"/>
                  </a:cubicBezTo>
                  <a:cubicBezTo>
                    <a:pt x="3593" y="1134"/>
                    <a:pt x="3073" y="709"/>
                    <a:pt x="2411" y="425"/>
                  </a:cubicBezTo>
                  <a:cubicBezTo>
                    <a:pt x="1797" y="142"/>
                    <a:pt x="1182" y="0"/>
                    <a:pt x="6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5"/>
            <p:cNvSpPr/>
            <p:nvPr/>
          </p:nvSpPr>
          <p:spPr>
            <a:xfrm>
              <a:off x="2519725" y="897875"/>
              <a:ext cx="100450" cy="124075"/>
            </a:xfrm>
            <a:custGeom>
              <a:avLst/>
              <a:gdLst/>
              <a:ahLst/>
              <a:cxnLst/>
              <a:rect l="l" t="t" r="r" b="b"/>
              <a:pathLst>
                <a:path w="4018" h="4963" extrusionOk="0">
                  <a:moveTo>
                    <a:pt x="2552" y="568"/>
                  </a:moveTo>
                  <a:cubicBezTo>
                    <a:pt x="2789" y="568"/>
                    <a:pt x="2978" y="615"/>
                    <a:pt x="3120" y="709"/>
                  </a:cubicBezTo>
                  <a:cubicBezTo>
                    <a:pt x="3309" y="804"/>
                    <a:pt x="3356" y="946"/>
                    <a:pt x="3356" y="1087"/>
                  </a:cubicBezTo>
                  <a:cubicBezTo>
                    <a:pt x="3356" y="1182"/>
                    <a:pt x="3356" y="1276"/>
                    <a:pt x="3261" y="1371"/>
                  </a:cubicBezTo>
                  <a:cubicBezTo>
                    <a:pt x="3214" y="1465"/>
                    <a:pt x="3167" y="1513"/>
                    <a:pt x="3072" y="1560"/>
                  </a:cubicBezTo>
                  <a:cubicBezTo>
                    <a:pt x="3025" y="1655"/>
                    <a:pt x="2930" y="1702"/>
                    <a:pt x="2789" y="1749"/>
                  </a:cubicBezTo>
                  <a:cubicBezTo>
                    <a:pt x="2647" y="1844"/>
                    <a:pt x="2458" y="1938"/>
                    <a:pt x="2222" y="2033"/>
                  </a:cubicBezTo>
                  <a:cubicBezTo>
                    <a:pt x="1985" y="2080"/>
                    <a:pt x="1796" y="2174"/>
                    <a:pt x="1702" y="2269"/>
                  </a:cubicBezTo>
                  <a:cubicBezTo>
                    <a:pt x="1843" y="1607"/>
                    <a:pt x="1938" y="1229"/>
                    <a:pt x="1938" y="1087"/>
                  </a:cubicBezTo>
                  <a:cubicBezTo>
                    <a:pt x="1938" y="946"/>
                    <a:pt x="1891" y="804"/>
                    <a:pt x="1749" y="662"/>
                  </a:cubicBezTo>
                  <a:cubicBezTo>
                    <a:pt x="2080" y="615"/>
                    <a:pt x="2316" y="568"/>
                    <a:pt x="2552" y="568"/>
                  </a:cubicBezTo>
                  <a:close/>
                  <a:moveTo>
                    <a:pt x="1607" y="2553"/>
                  </a:moveTo>
                  <a:cubicBezTo>
                    <a:pt x="1702" y="2694"/>
                    <a:pt x="1796" y="2742"/>
                    <a:pt x="1938" y="2742"/>
                  </a:cubicBezTo>
                  <a:cubicBezTo>
                    <a:pt x="2269" y="2742"/>
                    <a:pt x="2600" y="2789"/>
                    <a:pt x="2930" y="2883"/>
                  </a:cubicBezTo>
                  <a:cubicBezTo>
                    <a:pt x="3261" y="2978"/>
                    <a:pt x="3403" y="3120"/>
                    <a:pt x="3403" y="3261"/>
                  </a:cubicBezTo>
                  <a:cubicBezTo>
                    <a:pt x="3403" y="3403"/>
                    <a:pt x="3309" y="3592"/>
                    <a:pt x="3025" y="3781"/>
                  </a:cubicBezTo>
                  <a:cubicBezTo>
                    <a:pt x="2789" y="3970"/>
                    <a:pt x="2458" y="4112"/>
                    <a:pt x="2080" y="4207"/>
                  </a:cubicBezTo>
                  <a:cubicBezTo>
                    <a:pt x="1749" y="4301"/>
                    <a:pt x="1371" y="4396"/>
                    <a:pt x="1040" y="4396"/>
                  </a:cubicBezTo>
                  <a:cubicBezTo>
                    <a:pt x="1134" y="4301"/>
                    <a:pt x="1324" y="3687"/>
                    <a:pt x="1607" y="2553"/>
                  </a:cubicBezTo>
                  <a:close/>
                  <a:moveTo>
                    <a:pt x="1938" y="0"/>
                  </a:moveTo>
                  <a:cubicBezTo>
                    <a:pt x="1654" y="0"/>
                    <a:pt x="1418" y="48"/>
                    <a:pt x="1229" y="95"/>
                  </a:cubicBezTo>
                  <a:cubicBezTo>
                    <a:pt x="993" y="142"/>
                    <a:pt x="898" y="237"/>
                    <a:pt x="898" y="284"/>
                  </a:cubicBezTo>
                  <a:cubicBezTo>
                    <a:pt x="898" y="378"/>
                    <a:pt x="945" y="473"/>
                    <a:pt x="1040" y="568"/>
                  </a:cubicBezTo>
                  <a:cubicBezTo>
                    <a:pt x="1134" y="662"/>
                    <a:pt x="1229" y="709"/>
                    <a:pt x="1324" y="709"/>
                  </a:cubicBezTo>
                  <a:lnTo>
                    <a:pt x="1371" y="709"/>
                  </a:lnTo>
                  <a:cubicBezTo>
                    <a:pt x="1371" y="1324"/>
                    <a:pt x="1182" y="2174"/>
                    <a:pt x="804" y="3261"/>
                  </a:cubicBezTo>
                  <a:cubicBezTo>
                    <a:pt x="709" y="3640"/>
                    <a:pt x="662" y="3876"/>
                    <a:pt x="662" y="3970"/>
                  </a:cubicBezTo>
                  <a:cubicBezTo>
                    <a:pt x="662" y="4018"/>
                    <a:pt x="662" y="4112"/>
                    <a:pt x="756" y="4207"/>
                  </a:cubicBezTo>
                  <a:cubicBezTo>
                    <a:pt x="804" y="4301"/>
                    <a:pt x="851" y="4348"/>
                    <a:pt x="945" y="4396"/>
                  </a:cubicBezTo>
                  <a:cubicBezTo>
                    <a:pt x="756" y="4396"/>
                    <a:pt x="567" y="4348"/>
                    <a:pt x="378" y="4254"/>
                  </a:cubicBezTo>
                  <a:cubicBezTo>
                    <a:pt x="237" y="4112"/>
                    <a:pt x="142" y="4065"/>
                    <a:pt x="142" y="4065"/>
                  </a:cubicBezTo>
                  <a:cubicBezTo>
                    <a:pt x="47" y="4065"/>
                    <a:pt x="0" y="4159"/>
                    <a:pt x="0" y="4301"/>
                  </a:cubicBezTo>
                  <a:cubicBezTo>
                    <a:pt x="0" y="4396"/>
                    <a:pt x="95" y="4538"/>
                    <a:pt x="331" y="4727"/>
                  </a:cubicBezTo>
                  <a:cubicBezTo>
                    <a:pt x="567" y="4868"/>
                    <a:pt x="804" y="4963"/>
                    <a:pt x="1087" y="4963"/>
                  </a:cubicBezTo>
                  <a:cubicBezTo>
                    <a:pt x="1560" y="4963"/>
                    <a:pt x="2032" y="4868"/>
                    <a:pt x="2505" y="4727"/>
                  </a:cubicBezTo>
                  <a:cubicBezTo>
                    <a:pt x="2930" y="4538"/>
                    <a:pt x="3309" y="4348"/>
                    <a:pt x="3592" y="4065"/>
                  </a:cubicBezTo>
                  <a:cubicBezTo>
                    <a:pt x="3876" y="3829"/>
                    <a:pt x="4018" y="3545"/>
                    <a:pt x="4018" y="3261"/>
                  </a:cubicBezTo>
                  <a:cubicBezTo>
                    <a:pt x="4018" y="3025"/>
                    <a:pt x="3923" y="2836"/>
                    <a:pt x="3639" y="2694"/>
                  </a:cubicBezTo>
                  <a:cubicBezTo>
                    <a:pt x="3403" y="2505"/>
                    <a:pt x="3072" y="2411"/>
                    <a:pt x="2647" y="2411"/>
                  </a:cubicBezTo>
                  <a:lnTo>
                    <a:pt x="2600" y="2363"/>
                  </a:lnTo>
                  <a:cubicBezTo>
                    <a:pt x="3072" y="2222"/>
                    <a:pt x="3403" y="2033"/>
                    <a:pt x="3639" y="1844"/>
                  </a:cubicBezTo>
                  <a:cubicBezTo>
                    <a:pt x="3876" y="1607"/>
                    <a:pt x="4018" y="1324"/>
                    <a:pt x="4018" y="1040"/>
                  </a:cubicBezTo>
                  <a:cubicBezTo>
                    <a:pt x="4018" y="709"/>
                    <a:pt x="3828" y="426"/>
                    <a:pt x="3450" y="284"/>
                  </a:cubicBezTo>
                  <a:cubicBezTo>
                    <a:pt x="3120" y="95"/>
                    <a:pt x="2600" y="0"/>
                    <a:pt x="19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5"/>
            <p:cNvSpPr/>
            <p:nvPr/>
          </p:nvSpPr>
          <p:spPr>
            <a:xfrm>
              <a:off x="2641425" y="896700"/>
              <a:ext cx="94550" cy="125250"/>
            </a:xfrm>
            <a:custGeom>
              <a:avLst/>
              <a:gdLst/>
              <a:ahLst/>
              <a:cxnLst/>
              <a:rect l="l" t="t" r="r" b="b"/>
              <a:pathLst>
                <a:path w="3782" h="5010" extrusionOk="0">
                  <a:moveTo>
                    <a:pt x="2458" y="615"/>
                  </a:moveTo>
                  <a:cubicBezTo>
                    <a:pt x="2647" y="615"/>
                    <a:pt x="2789" y="709"/>
                    <a:pt x="2931" y="945"/>
                  </a:cubicBezTo>
                  <a:cubicBezTo>
                    <a:pt x="3072" y="1182"/>
                    <a:pt x="3167" y="1465"/>
                    <a:pt x="3167" y="1843"/>
                  </a:cubicBezTo>
                  <a:cubicBezTo>
                    <a:pt x="3167" y="2174"/>
                    <a:pt x="3025" y="2600"/>
                    <a:pt x="2836" y="2978"/>
                  </a:cubicBezTo>
                  <a:cubicBezTo>
                    <a:pt x="2600" y="3403"/>
                    <a:pt x="2316" y="3734"/>
                    <a:pt x="2033" y="4017"/>
                  </a:cubicBezTo>
                  <a:cubicBezTo>
                    <a:pt x="1702" y="4301"/>
                    <a:pt x="1418" y="4443"/>
                    <a:pt x="1182" y="4443"/>
                  </a:cubicBezTo>
                  <a:cubicBezTo>
                    <a:pt x="1040" y="4443"/>
                    <a:pt x="898" y="4348"/>
                    <a:pt x="804" y="4206"/>
                  </a:cubicBezTo>
                  <a:cubicBezTo>
                    <a:pt x="709" y="4017"/>
                    <a:pt x="615" y="3828"/>
                    <a:pt x="615" y="3545"/>
                  </a:cubicBezTo>
                  <a:cubicBezTo>
                    <a:pt x="615" y="3119"/>
                    <a:pt x="756" y="2647"/>
                    <a:pt x="993" y="2174"/>
                  </a:cubicBezTo>
                  <a:cubicBezTo>
                    <a:pt x="1182" y="1702"/>
                    <a:pt x="1465" y="1323"/>
                    <a:pt x="1749" y="1040"/>
                  </a:cubicBezTo>
                  <a:cubicBezTo>
                    <a:pt x="2033" y="756"/>
                    <a:pt x="2269" y="615"/>
                    <a:pt x="2458" y="615"/>
                  </a:cubicBezTo>
                  <a:close/>
                  <a:moveTo>
                    <a:pt x="2411" y="0"/>
                  </a:moveTo>
                  <a:cubicBezTo>
                    <a:pt x="2174" y="0"/>
                    <a:pt x="1891" y="95"/>
                    <a:pt x="1607" y="331"/>
                  </a:cubicBezTo>
                  <a:cubicBezTo>
                    <a:pt x="1324" y="520"/>
                    <a:pt x="1040" y="804"/>
                    <a:pt x="804" y="1134"/>
                  </a:cubicBezTo>
                  <a:cubicBezTo>
                    <a:pt x="567" y="1465"/>
                    <a:pt x="378" y="1843"/>
                    <a:pt x="237" y="2269"/>
                  </a:cubicBezTo>
                  <a:cubicBezTo>
                    <a:pt x="48" y="2741"/>
                    <a:pt x="0" y="3167"/>
                    <a:pt x="0" y="3592"/>
                  </a:cubicBezTo>
                  <a:cubicBezTo>
                    <a:pt x="0" y="3923"/>
                    <a:pt x="95" y="4206"/>
                    <a:pt x="331" y="4537"/>
                  </a:cubicBezTo>
                  <a:cubicBezTo>
                    <a:pt x="567" y="4821"/>
                    <a:pt x="851" y="5010"/>
                    <a:pt x="1182" y="5010"/>
                  </a:cubicBezTo>
                  <a:cubicBezTo>
                    <a:pt x="1607" y="5010"/>
                    <a:pt x="1985" y="4821"/>
                    <a:pt x="2411" y="4490"/>
                  </a:cubicBezTo>
                  <a:cubicBezTo>
                    <a:pt x="2836" y="4112"/>
                    <a:pt x="3167" y="3687"/>
                    <a:pt x="3450" y="3214"/>
                  </a:cubicBezTo>
                  <a:cubicBezTo>
                    <a:pt x="3687" y="2694"/>
                    <a:pt x="3781" y="2221"/>
                    <a:pt x="3781" y="1749"/>
                  </a:cubicBezTo>
                  <a:cubicBezTo>
                    <a:pt x="3781" y="1323"/>
                    <a:pt x="3687" y="898"/>
                    <a:pt x="3403" y="520"/>
                  </a:cubicBezTo>
                  <a:cubicBezTo>
                    <a:pt x="3120" y="189"/>
                    <a:pt x="2789" y="0"/>
                    <a:pt x="24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5"/>
            <p:cNvSpPr/>
            <p:nvPr/>
          </p:nvSpPr>
          <p:spPr>
            <a:xfrm>
              <a:off x="2750125" y="896700"/>
              <a:ext cx="104000" cy="125250"/>
            </a:xfrm>
            <a:custGeom>
              <a:avLst/>
              <a:gdLst/>
              <a:ahLst/>
              <a:cxnLst/>
              <a:rect l="l" t="t" r="r" b="b"/>
              <a:pathLst>
                <a:path w="4160" h="5010" extrusionOk="0">
                  <a:moveTo>
                    <a:pt x="1040" y="0"/>
                  </a:moveTo>
                  <a:cubicBezTo>
                    <a:pt x="946" y="0"/>
                    <a:pt x="898" y="95"/>
                    <a:pt x="898" y="236"/>
                  </a:cubicBezTo>
                  <a:cubicBezTo>
                    <a:pt x="898" y="520"/>
                    <a:pt x="757" y="1276"/>
                    <a:pt x="426" y="2505"/>
                  </a:cubicBezTo>
                  <a:cubicBezTo>
                    <a:pt x="142" y="3734"/>
                    <a:pt x="0" y="4395"/>
                    <a:pt x="0" y="4490"/>
                  </a:cubicBezTo>
                  <a:cubicBezTo>
                    <a:pt x="0" y="4632"/>
                    <a:pt x="0" y="4726"/>
                    <a:pt x="95" y="4821"/>
                  </a:cubicBezTo>
                  <a:cubicBezTo>
                    <a:pt x="189" y="4963"/>
                    <a:pt x="284" y="5010"/>
                    <a:pt x="331" y="5010"/>
                  </a:cubicBezTo>
                  <a:cubicBezTo>
                    <a:pt x="379" y="5010"/>
                    <a:pt x="426" y="4915"/>
                    <a:pt x="473" y="4726"/>
                  </a:cubicBezTo>
                  <a:cubicBezTo>
                    <a:pt x="520" y="4537"/>
                    <a:pt x="662" y="4065"/>
                    <a:pt x="804" y="3403"/>
                  </a:cubicBezTo>
                  <a:cubicBezTo>
                    <a:pt x="993" y="2694"/>
                    <a:pt x="1135" y="2080"/>
                    <a:pt x="1276" y="1512"/>
                  </a:cubicBezTo>
                  <a:cubicBezTo>
                    <a:pt x="1985" y="3308"/>
                    <a:pt x="2411" y="4348"/>
                    <a:pt x="2553" y="4679"/>
                  </a:cubicBezTo>
                  <a:cubicBezTo>
                    <a:pt x="2600" y="4774"/>
                    <a:pt x="2647" y="4821"/>
                    <a:pt x="2742" y="4915"/>
                  </a:cubicBezTo>
                  <a:cubicBezTo>
                    <a:pt x="2789" y="4963"/>
                    <a:pt x="2883" y="5010"/>
                    <a:pt x="2931" y="5010"/>
                  </a:cubicBezTo>
                  <a:cubicBezTo>
                    <a:pt x="3120" y="5010"/>
                    <a:pt x="3309" y="4679"/>
                    <a:pt x="3498" y="4065"/>
                  </a:cubicBezTo>
                  <a:cubicBezTo>
                    <a:pt x="3734" y="3450"/>
                    <a:pt x="3876" y="2789"/>
                    <a:pt x="3970" y="2080"/>
                  </a:cubicBezTo>
                  <a:cubicBezTo>
                    <a:pt x="4112" y="1371"/>
                    <a:pt x="4160" y="851"/>
                    <a:pt x="4160" y="425"/>
                  </a:cubicBezTo>
                  <a:cubicBezTo>
                    <a:pt x="4160" y="378"/>
                    <a:pt x="4112" y="284"/>
                    <a:pt x="4018" y="142"/>
                  </a:cubicBezTo>
                  <a:cubicBezTo>
                    <a:pt x="3923" y="47"/>
                    <a:pt x="3829" y="0"/>
                    <a:pt x="3734" y="0"/>
                  </a:cubicBezTo>
                  <a:cubicBezTo>
                    <a:pt x="3640" y="0"/>
                    <a:pt x="3592" y="95"/>
                    <a:pt x="3592" y="284"/>
                  </a:cubicBezTo>
                  <a:cubicBezTo>
                    <a:pt x="3592" y="331"/>
                    <a:pt x="3545" y="615"/>
                    <a:pt x="3498" y="1134"/>
                  </a:cubicBezTo>
                  <a:cubicBezTo>
                    <a:pt x="3403" y="2269"/>
                    <a:pt x="3214" y="3261"/>
                    <a:pt x="2883" y="4065"/>
                  </a:cubicBezTo>
                  <a:cubicBezTo>
                    <a:pt x="2694" y="3592"/>
                    <a:pt x="2222" y="2410"/>
                    <a:pt x="1466" y="425"/>
                  </a:cubicBezTo>
                  <a:cubicBezTo>
                    <a:pt x="1418" y="331"/>
                    <a:pt x="1324" y="236"/>
                    <a:pt x="1229" y="142"/>
                  </a:cubicBezTo>
                  <a:cubicBezTo>
                    <a:pt x="1182" y="47"/>
                    <a:pt x="1087" y="0"/>
                    <a:pt x="10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5"/>
            <p:cNvSpPr/>
            <p:nvPr/>
          </p:nvSpPr>
          <p:spPr>
            <a:xfrm>
              <a:off x="2874175" y="896700"/>
              <a:ext cx="94550" cy="125250"/>
            </a:xfrm>
            <a:custGeom>
              <a:avLst/>
              <a:gdLst/>
              <a:ahLst/>
              <a:cxnLst/>
              <a:rect l="l" t="t" r="r" b="b"/>
              <a:pathLst>
                <a:path w="3782" h="5010" extrusionOk="0">
                  <a:moveTo>
                    <a:pt x="1372" y="804"/>
                  </a:moveTo>
                  <a:lnTo>
                    <a:pt x="1372" y="804"/>
                  </a:lnTo>
                  <a:cubicBezTo>
                    <a:pt x="1844" y="945"/>
                    <a:pt x="2270" y="1229"/>
                    <a:pt x="2600" y="1560"/>
                  </a:cubicBezTo>
                  <a:cubicBezTo>
                    <a:pt x="2931" y="1891"/>
                    <a:pt x="3120" y="2221"/>
                    <a:pt x="3120" y="2505"/>
                  </a:cubicBezTo>
                  <a:cubicBezTo>
                    <a:pt x="3120" y="2647"/>
                    <a:pt x="2979" y="2883"/>
                    <a:pt x="2742" y="3167"/>
                  </a:cubicBezTo>
                  <a:cubicBezTo>
                    <a:pt x="2459" y="3450"/>
                    <a:pt x="2128" y="3687"/>
                    <a:pt x="1702" y="3970"/>
                  </a:cubicBezTo>
                  <a:cubicBezTo>
                    <a:pt x="1324" y="4206"/>
                    <a:pt x="946" y="4348"/>
                    <a:pt x="615" y="4395"/>
                  </a:cubicBezTo>
                  <a:cubicBezTo>
                    <a:pt x="663" y="4017"/>
                    <a:pt x="757" y="3687"/>
                    <a:pt x="852" y="3356"/>
                  </a:cubicBezTo>
                  <a:cubicBezTo>
                    <a:pt x="1041" y="2600"/>
                    <a:pt x="1230" y="2080"/>
                    <a:pt x="1277" y="1749"/>
                  </a:cubicBezTo>
                  <a:cubicBezTo>
                    <a:pt x="1372" y="1465"/>
                    <a:pt x="1419" y="1229"/>
                    <a:pt x="1419" y="1134"/>
                  </a:cubicBezTo>
                  <a:cubicBezTo>
                    <a:pt x="1419" y="993"/>
                    <a:pt x="1419" y="898"/>
                    <a:pt x="1372" y="804"/>
                  </a:cubicBezTo>
                  <a:close/>
                  <a:moveTo>
                    <a:pt x="521" y="0"/>
                  </a:moveTo>
                  <a:cubicBezTo>
                    <a:pt x="426" y="0"/>
                    <a:pt x="379" y="47"/>
                    <a:pt x="379" y="142"/>
                  </a:cubicBezTo>
                  <a:cubicBezTo>
                    <a:pt x="379" y="236"/>
                    <a:pt x="426" y="331"/>
                    <a:pt x="521" y="425"/>
                  </a:cubicBezTo>
                  <a:cubicBezTo>
                    <a:pt x="615" y="520"/>
                    <a:pt x="710" y="615"/>
                    <a:pt x="852" y="662"/>
                  </a:cubicBezTo>
                  <a:cubicBezTo>
                    <a:pt x="852" y="993"/>
                    <a:pt x="710" y="1607"/>
                    <a:pt x="426" y="2600"/>
                  </a:cubicBezTo>
                  <a:cubicBezTo>
                    <a:pt x="143" y="3592"/>
                    <a:pt x="1" y="4159"/>
                    <a:pt x="1" y="4301"/>
                  </a:cubicBezTo>
                  <a:cubicBezTo>
                    <a:pt x="1" y="4490"/>
                    <a:pt x="48" y="4632"/>
                    <a:pt x="190" y="4774"/>
                  </a:cubicBezTo>
                  <a:cubicBezTo>
                    <a:pt x="285" y="4963"/>
                    <a:pt x="379" y="5010"/>
                    <a:pt x="474" y="5010"/>
                  </a:cubicBezTo>
                  <a:cubicBezTo>
                    <a:pt x="852" y="5010"/>
                    <a:pt x="1277" y="4868"/>
                    <a:pt x="1797" y="4585"/>
                  </a:cubicBezTo>
                  <a:cubicBezTo>
                    <a:pt x="2317" y="4348"/>
                    <a:pt x="2789" y="4017"/>
                    <a:pt x="3168" y="3592"/>
                  </a:cubicBezTo>
                  <a:cubicBezTo>
                    <a:pt x="3593" y="3214"/>
                    <a:pt x="3782" y="2883"/>
                    <a:pt x="3782" y="2600"/>
                  </a:cubicBezTo>
                  <a:cubicBezTo>
                    <a:pt x="3782" y="2127"/>
                    <a:pt x="3593" y="1702"/>
                    <a:pt x="3215" y="1323"/>
                  </a:cubicBezTo>
                  <a:cubicBezTo>
                    <a:pt x="2884" y="898"/>
                    <a:pt x="2459" y="567"/>
                    <a:pt x="1939" y="331"/>
                  </a:cubicBezTo>
                  <a:cubicBezTo>
                    <a:pt x="1419" y="142"/>
                    <a:pt x="946" y="0"/>
                    <a:pt x="5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5"/>
            <p:cNvSpPr/>
            <p:nvPr/>
          </p:nvSpPr>
          <p:spPr>
            <a:xfrm>
              <a:off x="2229050" y="1109375"/>
              <a:ext cx="99275" cy="125275"/>
            </a:xfrm>
            <a:custGeom>
              <a:avLst/>
              <a:gdLst/>
              <a:ahLst/>
              <a:cxnLst/>
              <a:rect l="l" t="t" r="r" b="b"/>
              <a:pathLst>
                <a:path w="3971" h="5011" extrusionOk="0">
                  <a:moveTo>
                    <a:pt x="1088" y="0"/>
                  </a:moveTo>
                  <a:cubicBezTo>
                    <a:pt x="1040" y="0"/>
                    <a:pt x="993" y="48"/>
                    <a:pt x="993" y="48"/>
                  </a:cubicBezTo>
                  <a:cubicBezTo>
                    <a:pt x="946" y="95"/>
                    <a:pt x="946" y="142"/>
                    <a:pt x="946" y="237"/>
                  </a:cubicBezTo>
                  <a:cubicBezTo>
                    <a:pt x="946" y="520"/>
                    <a:pt x="804" y="1276"/>
                    <a:pt x="473" y="2505"/>
                  </a:cubicBezTo>
                  <a:cubicBezTo>
                    <a:pt x="237" y="2600"/>
                    <a:pt x="95" y="2694"/>
                    <a:pt x="95" y="2742"/>
                  </a:cubicBezTo>
                  <a:cubicBezTo>
                    <a:pt x="95" y="2789"/>
                    <a:pt x="142" y="2883"/>
                    <a:pt x="142" y="2931"/>
                  </a:cubicBezTo>
                  <a:cubicBezTo>
                    <a:pt x="190" y="2978"/>
                    <a:pt x="284" y="3025"/>
                    <a:pt x="331" y="3072"/>
                  </a:cubicBezTo>
                  <a:cubicBezTo>
                    <a:pt x="95" y="3876"/>
                    <a:pt x="1" y="4348"/>
                    <a:pt x="1" y="4443"/>
                  </a:cubicBezTo>
                  <a:cubicBezTo>
                    <a:pt x="1" y="4585"/>
                    <a:pt x="48" y="4679"/>
                    <a:pt x="142" y="4821"/>
                  </a:cubicBezTo>
                  <a:cubicBezTo>
                    <a:pt x="284" y="4916"/>
                    <a:pt x="331" y="5010"/>
                    <a:pt x="379" y="5010"/>
                  </a:cubicBezTo>
                  <a:cubicBezTo>
                    <a:pt x="426" y="5010"/>
                    <a:pt x="520" y="4868"/>
                    <a:pt x="568" y="4632"/>
                  </a:cubicBezTo>
                  <a:cubicBezTo>
                    <a:pt x="615" y="4490"/>
                    <a:pt x="662" y="4348"/>
                    <a:pt x="662" y="4254"/>
                  </a:cubicBezTo>
                  <a:cubicBezTo>
                    <a:pt x="710" y="4112"/>
                    <a:pt x="757" y="3923"/>
                    <a:pt x="804" y="3687"/>
                  </a:cubicBezTo>
                  <a:cubicBezTo>
                    <a:pt x="851" y="3450"/>
                    <a:pt x="946" y="3214"/>
                    <a:pt x="993" y="2978"/>
                  </a:cubicBezTo>
                  <a:cubicBezTo>
                    <a:pt x="1560" y="2883"/>
                    <a:pt x="2175" y="2742"/>
                    <a:pt x="2884" y="2647"/>
                  </a:cubicBezTo>
                  <a:lnTo>
                    <a:pt x="2884" y="2647"/>
                  </a:lnTo>
                  <a:cubicBezTo>
                    <a:pt x="2600" y="3781"/>
                    <a:pt x="2458" y="4348"/>
                    <a:pt x="2458" y="4490"/>
                  </a:cubicBezTo>
                  <a:cubicBezTo>
                    <a:pt x="2458" y="4585"/>
                    <a:pt x="2458" y="4727"/>
                    <a:pt x="2553" y="4821"/>
                  </a:cubicBezTo>
                  <a:cubicBezTo>
                    <a:pt x="2647" y="4963"/>
                    <a:pt x="2742" y="5010"/>
                    <a:pt x="2789" y="5010"/>
                  </a:cubicBezTo>
                  <a:cubicBezTo>
                    <a:pt x="2836" y="5010"/>
                    <a:pt x="2931" y="4868"/>
                    <a:pt x="2978" y="4632"/>
                  </a:cubicBezTo>
                  <a:cubicBezTo>
                    <a:pt x="3025" y="4490"/>
                    <a:pt x="3073" y="4348"/>
                    <a:pt x="3073" y="4254"/>
                  </a:cubicBezTo>
                  <a:cubicBezTo>
                    <a:pt x="3120" y="4112"/>
                    <a:pt x="3167" y="3923"/>
                    <a:pt x="3214" y="3734"/>
                  </a:cubicBezTo>
                  <a:cubicBezTo>
                    <a:pt x="3262" y="3498"/>
                    <a:pt x="3356" y="3120"/>
                    <a:pt x="3545" y="2552"/>
                  </a:cubicBezTo>
                  <a:cubicBezTo>
                    <a:pt x="3829" y="2505"/>
                    <a:pt x="3971" y="2411"/>
                    <a:pt x="3971" y="2316"/>
                  </a:cubicBezTo>
                  <a:cubicBezTo>
                    <a:pt x="3971" y="2222"/>
                    <a:pt x="3876" y="2174"/>
                    <a:pt x="3640" y="2127"/>
                  </a:cubicBezTo>
                  <a:cubicBezTo>
                    <a:pt x="3829" y="1324"/>
                    <a:pt x="3971" y="851"/>
                    <a:pt x="3971" y="709"/>
                  </a:cubicBezTo>
                  <a:cubicBezTo>
                    <a:pt x="3971" y="520"/>
                    <a:pt x="3923" y="378"/>
                    <a:pt x="3782" y="237"/>
                  </a:cubicBezTo>
                  <a:cubicBezTo>
                    <a:pt x="3687" y="95"/>
                    <a:pt x="3593" y="0"/>
                    <a:pt x="3498" y="0"/>
                  </a:cubicBezTo>
                  <a:cubicBezTo>
                    <a:pt x="3403" y="0"/>
                    <a:pt x="3356" y="95"/>
                    <a:pt x="3356" y="237"/>
                  </a:cubicBezTo>
                  <a:cubicBezTo>
                    <a:pt x="3356" y="520"/>
                    <a:pt x="3262" y="1135"/>
                    <a:pt x="3025" y="2127"/>
                  </a:cubicBezTo>
                  <a:cubicBezTo>
                    <a:pt x="2411" y="2174"/>
                    <a:pt x="1797" y="2222"/>
                    <a:pt x="1182" y="2363"/>
                  </a:cubicBezTo>
                  <a:cubicBezTo>
                    <a:pt x="1418" y="1465"/>
                    <a:pt x="1513" y="898"/>
                    <a:pt x="1513" y="709"/>
                  </a:cubicBezTo>
                  <a:cubicBezTo>
                    <a:pt x="1513" y="520"/>
                    <a:pt x="1466" y="378"/>
                    <a:pt x="1371" y="237"/>
                  </a:cubicBezTo>
                  <a:cubicBezTo>
                    <a:pt x="1229" y="95"/>
                    <a:pt x="1182" y="0"/>
                    <a:pt x="10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5"/>
            <p:cNvSpPr/>
            <p:nvPr/>
          </p:nvSpPr>
          <p:spPr>
            <a:xfrm>
              <a:off x="2353125" y="1110550"/>
              <a:ext cx="91000" cy="125275"/>
            </a:xfrm>
            <a:custGeom>
              <a:avLst/>
              <a:gdLst/>
              <a:ahLst/>
              <a:cxnLst/>
              <a:rect l="l" t="t" r="r" b="b"/>
              <a:pathLst>
                <a:path w="3640" h="5011" extrusionOk="0">
                  <a:moveTo>
                    <a:pt x="284" y="1"/>
                  </a:moveTo>
                  <a:cubicBezTo>
                    <a:pt x="95" y="1"/>
                    <a:pt x="0" y="142"/>
                    <a:pt x="0" y="473"/>
                  </a:cubicBezTo>
                  <a:cubicBezTo>
                    <a:pt x="0" y="804"/>
                    <a:pt x="47" y="1182"/>
                    <a:pt x="189" y="1513"/>
                  </a:cubicBezTo>
                  <a:cubicBezTo>
                    <a:pt x="284" y="1844"/>
                    <a:pt x="473" y="2175"/>
                    <a:pt x="709" y="2458"/>
                  </a:cubicBezTo>
                  <a:cubicBezTo>
                    <a:pt x="945" y="2742"/>
                    <a:pt x="1182" y="2884"/>
                    <a:pt x="1465" y="2978"/>
                  </a:cubicBezTo>
                  <a:cubicBezTo>
                    <a:pt x="1465" y="3025"/>
                    <a:pt x="1418" y="3120"/>
                    <a:pt x="1324" y="3214"/>
                  </a:cubicBezTo>
                  <a:lnTo>
                    <a:pt x="1229" y="3498"/>
                  </a:lnTo>
                  <a:cubicBezTo>
                    <a:pt x="1182" y="3545"/>
                    <a:pt x="1134" y="3593"/>
                    <a:pt x="1087" y="3734"/>
                  </a:cubicBezTo>
                  <a:cubicBezTo>
                    <a:pt x="1040" y="3829"/>
                    <a:pt x="993" y="3876"/>
                    <a:pt x="993" y="3971"/>
                  </a:cubicBezTo>
                  <a:cubicBezTo>
                    <a:pt x="945" y="4018"/>
                    <a:pt x="898" y="4065"/>
                    <a:pt x="898" y="4160"/>
                  </a:cubicBezTo>
                  <a:cubicBezTo>
                    <a:pt x="756" y="4396"/>
                    <a:pt x="662" y="4632"/>
                    <a:pt x="662" y="4727"/>
                  </a:cubicBezTo>
                  <a:cubicBezTo>
                    <a:pt x="662" y="4916"/>
                    <a:pt x="709" y="5010"/>
                    <a:pt x="851" y="5010"/>
                  </a:cubicBezTo>
                  <a:cubicBezTo>
                    <a:pt x="898" y="5010"/>
                    <a:pt x="993" y="4916"/>
                    <a:pt x="1134" y="4774"/>
                  </a:cubicBezTo>
                  <a:cubicBezTo>
                    <a:pt x="1229" y="4632"/>
                    <a:pt x="1418" y="4301"/>
                    <a:pt x="1749" y="3734"/>
                  </a:cubicBezTo>
                  <a:cubicBezTo>
                    <a:pt x="2032" y="3167"/>
                    <a:pt x="2363" y="2600"/>
                    <a:pt x="2647" y="2127"/>
                  </a:cubicBezTo>
                  <a:cubicBezTo>
                    <a:pt x="2930" y="1655"/>
                    <a:pt x="3167" y="1229"/>
                    <a:pt x="3356" y="946"/>
                  </a:cubicBezTo>
                  <a:cubicBezTo>
                    <a:pt x="3545" y="662"/>
                    <a:pt x="3639" y="473"/>
                    <a:pt x="3639" y="331"/>
                  </a:cubicBezTo>
                  <a:cubicBezTo>
                    <a:pt x="3639" y="237"/>
                    <a:pt x="3592" y="190"/>
                    <a:pt x="3545" y="95"/>
                  </a:cubicBezTo>
                  <a:cubicBezTo>
                    <a:pt x="3498" y="48"/>
                    <a:pt x="3403" y="1"/>
                    <a:pt x="3309" y="1"/>
                  </a:cubicBezTo>
                  <a:cubicBezTo>
                    <a:pt x="3214" y="1"/>
                    <a:pt x="3025" y="190"/>
                    <a:pt x="2789" y="615"/>
                  </a:cubicBezTo>
                  <a:cubicBezTo>
                    <a:pt x="2552" y="993"/>
                    <a:pt x="2316" y="1418"/>
                    <a:pt x="2127" y="1844"/>
                  </a:cubicBezTo>
                  <a:cubicBezTo>
                    <a:pt x="1891" y="2222"/>
                    <a:pt x="1749" y="2411"/>
                    <a:pt x="1654" y="2411"/>
                  </a:cubicBezTo>
                  <a:cubicBezTo>
                    <a:pt x="1560" y="2411"/>
                    <a:pt x="1418" y="2364"/>
                    <a:pt x="1276" y="2175"/>
                  </a:cubicBezTo>
                  <a:cubicBezTo>
                    <a:pt x="1134" y="2033"/>
                    <a:pt x="993" y="1844"/>
                    <a:pt x="898" y="1608"/>
                  </a:cubicBezTo>
                  <a:cubicBezTo>
                    <a:pt x="756" y="1371"/>
                    <a:pt x="662" y="1135"/>
                    <a:pt x="615" y="851"/>
                  </a:cubicBezTo>
                  <a:cubicBezTo>
                    <a:pt x="567" y="568"/>
                    <a:pt x="473" y="379"/>
                    <a:pt x="426" y="190"/>
                  </a:cubicBezTo>
                  <a:cubicBezTo>
                    <a:pt x="426" y="48"/>
                    <a:pt x="331" y="1"/>
                    <a:pt x="2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5"/>
            <p:cNvSpPr/>
            <p:nvPr/>
          </p:nvSpPr>
          <p:spPr>
            <a:xfrm>
              <a:off x="2452375" y="1109375"/>
              <a:ext cx="94550" cy="125275"/>
            </a:xfrm>
            <a:custGeom>
              <a:avLst/>
              <a:gdLst/>
              <a:ahLst/>
              <a:cxnLst/>
              <a:rect l="l" t="t" r="r" b="b"/>
              <a:pathLst>
                <a:path w="3782" h="5011" extrusionOk="0">
                  <a:moveTo>
                    <a:pt x="1371" y="804"/>
                  </a:moveTo>
                  <a:lnTo>
                    <a:pt x="1371" y="804"/>
                  </a:lnTo>
                  <a:cubicBezTo>
                    <a:pt x="1843" y="946"/>
                    <a:pt x="2269" y="1229"/>
                    <a:pt x="2600" y="1560"/>
                  </a:cubicBezTo>
                  <a:cubicBezTo>
                    <a:pt x="2931" y="1891"/>
                    <a:pt x="3120" y="2222"/>
                    <a:pt x="3120" y="2505"/>
                  </a:cubicBezTo>
                  <a:cubicBezTo>
                    <a:pt x="3120" y="2647"/>
                    <a:pt x="2978" y="2883"/>
                    <a:pt x="2741" y="3167"/>
                  </a:cubicBezTo>
                  <a:cubicBezTo>
                    <a:pt x="2458" y="3450"/>
                    <a:pt x="2127" y="3687"/>
                    <a:pt x="1702" y="3970"/>
                  </a:cubicBezTo>
                  <a:cubicBezTo>
                    <a:pt x="1324" y="4207"/>
                    <a:pt x="945" y="4348"/>
                    <a:pt x="615" y="4396"/>
                  </a:cubicBezTo>
                  <a:cubicBezTo>
                    <a:pt x="662" y="4018"/>
                    <a:pt x="756" y="3640"/>
                    <a:pt x="851" y="3356"/>
                  </a:cubicBezTo>
                  <a:cubicBezTo>
                    <a:pt x="1040" y="2600"/>
                    <a:pt x="1229" y="2080"/>
                    <a:pt x="1276" y="1749"/>
                  </a:cubicBezTo>
                  <a:cubicBezTo>
                    <a:pt x="1371" y="1465"/>
                    <a:pt x="1418" y="1229"/>
                    <a:pt x="1418" y="1135"/>
                  </a:cubicBezTo>
                  <a:cubicBezTo>
                    <a:pt x="1418" y="993"/>
                    <a:pt x="1418" y="898"/>
                    <a:pt x="1371" y="804"/>
                  </a:cubicBezTo>
                  <a:close/>
                  <a:moveTo>
                    <a:pt x="520" y="0"/>
                  </a:moveTo>
                  <a:cubicBezTo>
                    <a:pt x="426" y="0"/>
                    <a:pt x="378" y="48"/>
                    <a:pt x="378" y="142"/>
                  </a:cubicBezTo>
                  <a:cubicBezTo>
                    <a:pt x="378" y="237"/>
                    <a:pt x="426" y="331"/>
                    <a:pt x="520" y="426"/>
                  </a:cubicBezTo>
                  <a:cubicBezTo>
                    <a:pt x="615" y="520"/>
                    <a:pt x="709" y="615"/>
                    <a:pt x="851" y="662"/>
                  </a:cubicBezTo>
                  <a:cubicBezTo>
                    <a:pt x="851" y="993"/>
                    <a:pt x="709" y="1607"/>
                    <a:pt x="426" y="2600"/>
                  </a:cubicBezTo>
                  <a:cubicBezTo>
                    <a:pt x="142" y="3592"/>
                    <a:pt x="0" y="4159"/>
                    <a:pt x="0" y="4301"/>
                  </a:cubicBezTo>
                  <a:cubicBezTo>
                    <a:pt x="0" y="4490"/>
                    <a:pt x="47" y="4632"/>
                    <a:pt x="189" y="4774"/>
                  </a:cubicBezTo>
                  <a:cubicBezTo>
                    <a:pt x="284" y="4963"/>
                    <a:pt x="378" y="5010"/>
                    <a:pt x="473" y="5010"/>
                  </a:cubicBezTo>
                  <a:cubicBezTo>
                    <a:pt x="851" y="5010"/>
                    <a:pt x="1276" y="4868"/>
                    <a:pt x="1796" y="4585"/>
                  </a:cubicBezTo>
                  <a:cubicBezTo>
                    <a:pt x="2316" y="4348"/>
                    <a:pt x="2789" y="3970"/>
                    <a:pt x="3167" y="3592"/>
                  </a:cubicBezTo>
                  <a:cubicBezTo>
                    <a:pt x="3592" y="3214"/>
                    <a:pt x="3781" y="2883"/>
                    <a:pt x="3781" y="2600"/>
                  </a:cubicBezTo>
                  <a:cubicBezTo>
                    <a:pt x="3781" y="2127"/>
                    <a:pt x="3592" y="1702"/>
                    <a:pt x="3214" y="1324"/>
                  </a:cubicBezTo>
                  <a:cubicBezTo>
                    <a:pt x="2883" y="898"/>
                    <a:pt x="2411" y="567"/>
                    <a:pt x="1938" y="331"/>
                  </a:cubicBezTo>
                  <a:cubicBezTo>
                    <a:pt x="1418" y="142"/>
                    <a:pt x="945" y="0"/>
                    <a:pt x="5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5"/>
            <p:cNvSpPr/>
            <p:nvPr/>
          </p:nvSpPr>
          <p:spPr>
            <a:xfrm>
              <a:off x="2561075" y="1109375"/>
              <a:ext cx="89825" cy="125275"/>
            </a:xfrm>
            <a:custGeom>
              <a:avLst/>
              <a:gdLst/>
              <a:ahLst/>
              <a:cxnLst/>
              <a:rect l="l" t="t" r="r" b="b"/>
              <a:pathLst>
                <a:path w="3593" h="5011" extrusionOk="0">
                  <a:moveTo>
                    <a:pt x="2174" y="615"/>
                  </a:moveTo>
                  <a:cubicBezTo>
                    <a:pt x="2694" y="615"/>
                    <a:pt x="2931" y="804"/>
                    <a:pt x="2931" y="1087"/>
                  </a:cubicBezTo>
                  <a:cubicBezTo>
                    <a:pt x="2931" y="1276"/>
                    <a:pt x="2883" y="1418"/>
                    <a:pt x="2742" y="1607"/>
                  </a:cubicBezTo>
                  <a:cubicBezTo>
                    <a:pt x="2553" y="1796"/>
                    <a:pt x="2411" y="1891"/>
                    <a:pt x="2222" y="2033"/>
                  </a:cubicBezTo>
                  <a:cubicBezTo>
                    <a:pt x="2033" y="2127"/>
                    <a:pt x="1844" y="2222"/>
                    <a:pt x="1607" y="2363"/>
                  </a:cubicBezTo>
                  <a:cubicBezTo>
                    <a:pt x="1371" y="2458"/>
                    <a:pt x="1229" y="2552"/>
                    <a:pt x="1135" y="2600"/>
                  </a:cubicBezTo>
                  <a:cubicBezTo>
                    <a:pt x="1324" y="1891"/>
                    <a:pt x="1466" y="1418"/>
                    <a:pt x="1466" y="1087"/>
                  </a:cubicBezTo>
                  <a:cubicBezTo>
                    <a:pt x="1466" y="993"/>
                    <a:pt x="1418" y="898"/>
                    <a:pt x="1371" y="804"/>
                  </a:cubicBezTo>
                  <a:cubicBezTo>
                    <a:pt x="1702" y="709"/>
                    <a:pt x="1938" y="615"/>
                    <a:pt x="2174" y="615"/>
                  </a:cubicBezTo>
                  <a:close/>
                  <a:moveTo>
                    <a:pt x="2127" y="0"/>
                  </a:moveTo>
                  <a:cubicBezTo>
                    <a:pt x="1749" y="0"/>
                    <a:pt x="1418" y="48"/>
                    <a:pt x="1087" y="189"/>
                  </a:cubicBezTo>
                  <a:cubicBezTo>
                    <a:pt x="757" y="284"/>
                    <a:pt x="615" y="426"/>
                    <a:pt x="615" y="520"/>
                  </a:cubicBezTo>
                  <a:cubicBezTo>
                    <a:pt x="615" y="567"/>
                    <a:pt x="615" y="662"/>
                    <a:pt x="662" y="709"/>
                  </a:cubicBezTo>
                  <a:cubicBezTo>
                    <a:pt x="709" y="804"/>
                    <a:pt x="757" y="851"/>
                    <a:pt x="851" y="898"/>
                  </a:cubicBezTo>
                  <a:cubicBezTo>
                    <a:pt x="804" y="1371"/>
                    <a:pt x="662" y="2080"/>
                    <a:pt x="378" y="2978"/>
                  </a:cubicBezTo>
                  <a:cubicBezTo>
                    <a:pt x="142" y="3923"/>
                    <a:pt x="0" y="4443"/>
                    <a:pt x="0" y="4538"/>
                  </a:cubicBezTo>
                  <a:cubicBezTo>
                    <a:pt x="0" y="4632"/>
                    <a:pt x="48" y="4727"/>
                    <a:pt x="142" y="4868"/>
                  </a:cubicBezTo>
                  <a:cubicBezTo>
                    <a:pt x="237" y="4963"/>
                    <a:pt x="284" y="5010"/>
                    <a:pt x="378" y="5010"/>
                  </a:cubicBezTo>
                  <a:cubicBezTo>
                    <a:pt x="426" y="5010"/>
                    <a:pt x="473" y="4868"/>
                    <a:pt x="520" y="4632"/>
                  </a:cubicBezTo>
                  <a:cubicBezTo>
                    <a:pt x="568" y="4490"/>
                    <a:pt x="615" y="4396"/>
                    <a:pt x="662" y="4301"/>
                  </a:cubicBezTo>
                  <a:cubicBezTo>
                    <a:pt x="709" y="4159"/>
                    <a:pt x="804" y="3734"/>
                    <a:pt x="1040" y="2978"/>
                  </a:cubicBezTo>
                  <a:cubicBezTo>
                    <a:pt x="1135" y="3356"/>
                    <a:pt x="1466" y="3781"/>
                    <a:pt x="1985" y="4254"/>
                  </a:cubicBezTo>
                  <a:cubicBezTo>
                    <a:pt x="2505" y="4727"/>
                    <a:pt x="2931" y="5010"/>
                    <a:pt x="3214" y="5010"/>
                  </a:cubicBezTo>
                  <a:cubicBezTo>
                    <a:pt x="3356" y="5010"/>
                    <a:pt x="3451" y="4916"/>
                    <a:pt x="3451" y="4821"/>
                  </a:cubicBezTo>
                  <a:cubicBezTo>
                    <a:pt x="3451" y="4774"/>
                    <a:pt x="3403" y="4679"/>
                    <a:pt x="3262" y="4585"/>
                  </a:cubicBezTo>
                  <a:cubicBezTo>
                    <a:pt x="3214" y="4490"/>
                    <a:pt x="3167" y="4443"/>
                    <a:pt x="3072" y="4396"/>
                  </a:cubicBezTo>
                  <a:cubicBezTo>
                    <a:pt x="3025" y="4348"/>
                    <a:pt x="2931" y="4301"/>
                    <a:pt x="2836" y="4207"/>
                  </a:cubicBezTo>
                  <a:cubicBezTo>
                    <a:pt x="2742" y="4112"/>
                    <a:pt x="2647" y="4018"/>
                    <a:pt x="2553" y="3923"/>
                  </a:cubicBezTo>
                  <a:cubicBezTo>
                    <a:pt x="2458" y="3829"/>
                    <a:pt x="2364" y="3734"/>
                    <a:pt x="2269" y="3687"/>
                  </a:cubicBezTo>
                  <a:cubicBezTo>
                    <a:pt x="2222" y="3640"/>
                    <a:pt x="2127" y="3498"/>
                    <a:pt x="1938" y="3356"/>
                  </a:cubicBezTo>
                  <a:cubicBezTo>
                    <a:pt x="1796" y="3167"/>
                    <a:pt x="1702" y="3025"/>
                    <a:pt x="1702" y="2931"/>
                  </a:cubicBezTo>
                  <a:cubicBezTo>
                    <a:pt x="1702" y="2931"/>
                    <a:pt x="1749" y="2883"/>
                    <a:pt x="1891" y="2789"/>
                  </a:cubicBezTo>
                  <a:cubicBezTo>
                    <a:pt x="2033" y="2742"/>
                    <a:pt x="2174" y="2647"/>
                    <a:pt x="2364" y="2552"/>
                  </a:cubicBezTo>
                  <a:cubicBezTo>
                    <a:pt x="2553" y="2458"/>
                    <a:pt x="2742" y="2363"/>
                    <a:pt x="2931" y="2222"/>
                  </a:cubicBezTo>
                  <a:cubicBezTo>
                    <a:pt x="3120" y="2080"/>
                    <a:pt x="3262" y="1938"/>
                    <a:pt x="3403" y="1749"/>
                  </a:cubicBezTo>
                  <a:cubicBezTo>
                    <a:pt x="3545" y="1513"/>
                    <a:pt x="3592" y="1324"/>
                    <a:pt x="3592" y="1087"/>
                  </a:cubicBezTo>
                  <a:cubicBezTo>
                    <a:pt x="3592" y="757"/>
                    <a:pt x="3451" y="473"/>
                    <a:pt x="3167" y="284"/>
                  </a:cubicBezTo>
                  <a:cubicBezTo>
                    <a:pt x="2883" y="95"/>
                    <a:pt x="2553" y="0"/>
                    <a:pt x="21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5"/>
            <p:cNvSpPr/>
            <p:nvPr/>
          </p:nvSpPr>
          <p:spPr>
            <a:xfrm>
              <a:off x="2666225" y="1109375"/>
              <a:ext cx="94550" cy="125275"/>
            </a:xfrm>
            <a:custGeom>
              <a:avLst/>
              <a:gdLst/>
              <a:ahLst/>
              <a:cxnLst/>
              <a:rect l="l" t="t" r="r" b="b"/>
              <a:pathLst>
                <a:path w="3782" h="5011" extrusionOk="0">
                  <a:moveTo>
                    <a:pt x="2458" y="615"/>
                  </a:moveTo>
                  <a:cubicBezTo>
                    <a:pt x="2647" y="615"/>
                    <a:pt x="2789" y="709"/>
                    <a:pt x="2931" y="946"/>
                  </a:cubicBezTo>
                  <a:cubicBezTo>
                    <a:pt x="3073" y="1182"/>
                    <a:pt x="3120" y="1465"/>
                    <a:pt x="3120" y="1844"/>
                  </a:cubicBezTo>
                  <a:cubicBezTo>
                    <a:pt x="3120" y="2174"/>
                    <a:pt x="3026" y="2600"/>
                    <a:pt x="2789" y="2978"/>
                  </a:cubicBezTo>
                  <a:cubicBezTo>
                    <a:pt x="2600" y="3403"/>
                    <a:pt x="2317" y="3734"/>
                    <a:pt x="1986" y="4018"/>
                  </a:cubicBezTo>
                  <a:cubicBezTo>
                    <a:pt x="1702" y="4301"/>
                    <a:pt x="1419" y="4443"/>
                    <a:pt x="1182" y="4443"/>
                  </a:cubicBezTo>
                  <a:cubicBezTo>
                    <a:pt x="1041" y="4443"/>
                    <a:pt x="899" y="4348"/>
                    <a:pt x="804" y="4207"/>
                  </a:cubicBezTo>
                  <a:cubicBezTo>
                    <a:pt x="662" y="4018"/>
                    <a:pt x="615" y="3829"/>
                    <a:pt x="615" y="3545"/>
                  </a:cubicBezTo>
                  <a:cubicBezTo>
                    <a:pt x="615" y="3120"/>
                    <a:pt x="757" y="2647"/>
                    <a:pt x="946" y="2174"/>
                  </a:cubicBezTo>
                  <a:cubicBezTo>
                    <a:pt x="1182" y="1702"/>
                    <a:pt x="1466" y="1324"/>
                    <a:pt x="1749" y="1040"/>
                  </a:cubicBezTo>
                  <a:cubicBezTo>
                    <a:pt x="2033" y="757"/>
                    <a:pt x="2269" y="615"/>
                    <a:pt x="2458" y="615"/>
                  </a:cubicBezTo>
                  <a:close/>
                  <a:moveTo>
                    <a:pt x="2411" y="0"/>
                  </a:moveTo>
                  <a:cubicBezTo>
                    <a:pt x="2175" y="0"/>
                    <a:pt x="1891" y="95"/>
                    <a:pt x="1608" y="331"/>
                  </a:cubicBezTo>
                  <a:cubicBezTo>
                    <a:pt x="1324" y="520"/>
                    <a:pt x="1041" y="804"/>
                    <a:pt x="804" y="1135"/>
                  </a:cubicBezTo>
                  <a:cubicBezTo>
                    <a:pt x="568" y="1465"/>
                    <a:pt x="379" y="1844"/>
                    <a:pt x="237" y="2269"/>
                  </a:cubicBezTo>
                  <a:cubicBezTo>
                    <a:pt x="48" y="2742"/>
                    <a:pt x="1" y="3167"/>
                    <a:pt x="1" y="3592"/>
                  </a:cubicBezTo>
                  <a:cubicBezTo>
                    <a:pt x="1" y="3923"/>
                    <a:pt x="95" y="4207"/>
                    <a:pt x="332" y="4538"/>
                  </a:cubicBezTo>
                  <a:cubicBezTo>
                    <a:pt x="568" y="4821"/>
                    <a:pt x="851" y="5010"/>
                    <a:pt x="1135" y="5010"/>
                  </a:cubicBezTo>
                  <a:cubicBezTo>
                    <a:pt x="1560" y="5010"/>
                    <a:pt x="1986" y="4821"/>
                    <a:pt x="2411" y="4490"/>
                  </a:cubicBezTo>
                  <a:cubicBezTo>
                    <a:pt x="2837" y="4112"/>
                    <a:pt x="3167" y="3687"/>
                    <a:pt x="3404" y="3214"/>
                  </a:cubicBezTo>
                  <a:cubicBezTo>
                    <a:pt x="3687" y="2694"/>
                    <a:pt x="3782" y="2222"/>
                    <a:pt x="3782" y="1749"/>
                  </a:cubicBezTo>
                  <a:cubicBezTo>
                    <a:pt x="3782" y="1324"/>
                    <a:pt x="3640" y="898"/>
                    <a:pt x="3404" y="520"/>
                  </a:cubicBezTo>
                  <a:cubicBezTo>
                    <a:pt x="3120" y="189"/>
                    <a:pt x="2789" y="0"/>
                    <a:pt x="24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5"/>
            <p:cNvSpPr/>
            <p:nvPr/>
          </p:nvSpPr>
          <p:spPr>
            <a:xfrm>
              <a:off x="2776125" y="1108200"/>
              <a:ext cx="75625" cy="126450"/>
            </a:xfrm>
            <a:custGeom>
              <a:avLst/>
              <a:gdLst/>
              <a:ahLst/>
              <a:cxnLst/>
              <a:rect l="l" t="t" r="r" b="b"/>
              <a:pathLst>
                <a:path w="3025" h="5058" extrusionOk="0">
                  <a:moveTo>
                    <a:pt x="1134" y="0"/>
                  </a:moveTo>
                  <a:cubicBezTo>
                    <a:pt x="1040" y="0"/>
                    <a:pt x="993" y="47"/>
                    <a:pt x="993" y="95"/>
                  </a:cubicBezTo>
                  <a:cubicBezTo>
                    <a:pt x="945" y="95"/>
                    <a:pt x="945" y="142"/>
                    <a:pt x="945" y="236"/>
                  </a:cubicBezTo>
                  <a:cubicBezTo>
                    <a:pt x="945" y="567"/>
                    <a:pt x="804" y="1276"/>
                    <a:pt x="473" y="2410"/>
                  </a:cubicBezTo>
                  <a:cubicBezTo>
                    <a:pt x="142" y="3545"/>
                    <a:pt x="0" y="4206"/>
                    <a:pt x="0" y="4395"/>
                  </a:cubicBezTo>
                  <a:cubicBezTo>
                    <a:pt x="0" y="4537"/>
                    <a:pt x="47" y="4726"/>
                    <a:pt x="236" y="4821"/>
                  </a:cubicBezTo>
                  <a:cubicBezTo>
                    <a:pt x="426" y="4963"/>
                    <a:pt x="615" y="5057"/>
                    <a:pt x="851" y="5057"/>
                  </a:cubicBezTo>
                  <a:cubicBezTo>
                    <a:pt x="1324" y="5057"/>
                    <a:pt x="1843" y="4963"/>
                    <a:pt x="2316" y="4774"/>
                  </a:cubicBezTo>
                  <a:cubicBezTo>
                    <a:pt x="2789" y="4585"/>
                    <a:pt x="3025" y="4395"/>
                    <a:pt x="3025" y="4206"/>
                  </a:cubicBezTo>
                  <a:cubicBezTo>
                    <a:pt x="3025" y="4159"/>
                    <a:pt x="3025" y="4159"/>
                    <a:pt x="3025" y="4112"/>
                  </a:cubicBezTo>
                  <a:lnTo>
                    <a:pt x="2930" y="4112"/>
                  </a:lnTo>
                  <a:cubicBezTo>
                    <a:pt x="2883" y="4112"/>
                    <a:pt x="2789" y="4112"/>
                    <a:pt x="2552" y="4206"/>
                  </a:cubicBezTo>
                  <a:cubicBezTo>
                    <a:pt x="1938" y="4348"/>
                    <a:pt x="1324" y="4443"/>
                    <a:pt x="804" y="4443"/>
                  </a:cubicBezTo>
                  <a:cubicBezTo>
                    <a:pt x="709" y="4443"/>
                    <a:pt x="615" y="4395"/>
                    <a:pt x="615" y="4254"/>
                  </a:cubicBezTo>
                  <a:cubicBezTo>
                    <a:pt x="615" y="4112"/>
                    <a:pt x="709" y="3734"/>
                    <a:pt x="945" y="3072"/>
                  </a:cubicBezTo>
                  <a:cubicBezTo>
                    <a:pt x="1324" y="1749"/>
                    <a:pt x="1560" y="898"/>
                    <a:pt x="1560" y="567"/>
                  </a:cubicBezTo>
                  <a:cubicBezTo>
                    <a:pt x="1560" y="425"/>
                    <a:pt x="1465" y="331"/>
                    <a:pt x="1371" y="189"/>
                  </a:cubicBezTo>
                  <a:cubicBezTo>
                    <a:pt x="1276" y="95"/>
                    <a:pt x="1182" y="0"/>
                    <a:pt x="11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5"/>
            <p:cNvSpPr/>
            <p:nvPr/>
          </p:nvSpPr>
          <p:spPr>
            <a:xfrm>
              <a:off x="2877725" y="1110550"/>
              <a:ext cx="91000" cy="125275"/>
            </a:xfrm>
            <a:custGeom>
              <a:avLst/>
              <a:gdLst/>
              <a:ahLst/>
              <a:cxnLst/>
              <a:rect l="l" t="t" r="r" b="b"/>
              <a:pathLst>
                <a:path w="3640" h="5011" extrusionOk="0">
                  <a:moveTo>
                    <a:pt x="284" y="1"/>
                  </a:moveTo>
                  <a:cubicBezTo>
                    <a:pt x="95" y="1"/>
                    <a:pt x="1" y="142"/>
                    <a:pt x="1" y="473"/>
                  </a:cubicBezTo>
                  <a:cubicBezTo>
                    <a:pt x="1" y="804"/>
                    <a:pt x="48" y="1182"/>
                    <a:pt x="190" y="1513"/>
                  </a:cubicBezTo>
                  <a:cubicBezTo>
                    <a:pt x="332" y="1844"/>
                    <a:pt x="473" y="2175"/>
                    <a:pt x="710" y="2458"/>
                  </a:cubicBezTo>
                  <a:cubicBezTo>
                    <a:pt x="946" y="2742"/>
                    <a:pt x="1230" y="2884"/>
                    <a:pt x="1513" y="2978"/>
                  </a:cubicBezTo>
                  <a:cubicBezTo>
                    <a:pt x="1466" y="3025"/>
                    <a:pt x="1419" y="3120"/>
                    <a:pt x="1371" y="3214"/>
                  </a:cubicBezTo>
                  <a:lnTo>
                    <a:pt x="1230" y="3498"/>
                  </a:lnTo>
                  <a:cubicBezTo>
                    <a:pt x="1182" y="3545"/>
                    <a:pt x="1182" y="3593"/>
                    <a:pt x="1135" y="3734"/>
                  </a:cubicBezTo>
                  <a:cubicBezTo>
                    <a:pt x="1041" y="3829"/>
                    <a:pt x="1041" y="3876"/>
                    <a:pt x="993" y="3971"/>
                  </a:cubicBezTo>
                  <a:cubicBezTo>
                    <a:pt x="993" y="4018"/>
                    <a:pt x="946" y="4065"/>
                    <a:pt x="899" y="4160"/>
                  </a:cubicBezTo>
                  <a:cubicBezTo>
                    <a:pt x="757" y="4396"/>
                    <a:pt x="710" y="4632"/>
                    <a:pt x="710" y="4727"/>
                  </a:cubicBezTo>
                  <a:cubicBezTo>
                    <a:pt x="710" y="4916"/>
                    <a:pt x="757" y="5010"/>
                    <a:pt x="851" y="5010"/>
                  </a:cubicBezTo>
                  <a:cubicBezTo>
                    <a:pt x="946" y="5010"/>
                    <a:pt x="1041" y="4916"/>
                    <a:pt x="1135" y="4774"/>
                  </a:cubicBezTo>
                  <a:cubicBezTo>
                    <a:pt x="1230" y="4632"/>
                    <a:pt x="1466" y="4301"/>
                    <a:pt x="1749" y="3734"/>
                  </a:cubicBezTo>
                  <a:cubicBezTo>
                    <a:pt x="2080" y="3167"/>
                    <a:pt x="2364" y="2600"/>
                    <a:pt x="2647" y="2127"/>
                  </a:cubicBezTo>
                  <a:cubicBezTo>
                    <a:pt x="2978" y="1655"/>
                    <a:pt x="3215" y="1229"/>
                    <a:pt x="3404" y="946"/>
                  </a:cubicBezTo>
                  <a:cubicBezTo>
                    <a:pt x="3545" y="662"/>
                    <a:pt x="3640" y="473"/>
                    <a:pt x="3640" y="331"/>
                  </a:cubicBezTo>
                  <a:cubicBezTo>
                    <a:pt x="3640" y="237"/>
                    <a:pt x="3640" y="190"/>
                    <a:pt x="3545" y="95"/>
                  </a:cubicBezTo>
                  <a:cubicBezTo>
                    <a:pt x="3498" y="48"/>
                    <a:pt x="3404" y="1"/>
                    <a:pt x="3309" y="1"/>
                  </a:cubicBezTo>
                  <a:cubicBezTo>
                    <a:pt x="3215" y="1"/>
                    <a:pt x="3073" y="190"/>
                    <a:pt x="2837" y="615"/>
                  </a:cubicBezTo>
                  <a:cubicBezTo>
                    <a:pt x="2600" y="993"/>
                    <a:pt x="2364" y="1418"/>
                    <a:pt x="2128" y="1844"/>
                  </a:cubicBezTo>
                  <a:cubicBezTo>
                    <a:pt x="1891" y="2222"/>
                    <a:pt x="1749" y="2411"/>
                    <a:pt x="1655" y="2411"/>
                  </a:cubicBezTo>
                  <a:cubicBezTo>
                    <a:pt x="1560" y="2411"/>
                    <a:pt x="1419" y="2364"/>
                    <a:pt x="1277" y="2175"/>
                  </a:cubicBezTo>
                  <a:cubicBezTo>
                    <a:pt x="1135" y="2033"/>
                    <a:pt x="993" y="1844"/>
                    <a:pt x="899" y="1608"/>
                  </a:cubicBezTo>
                  <a:cubicBezTo>
                    <a:pt x="804" y="1371"/>
                    <a:pt x="710" y="1135"/>
                    <a:pt x="615" y="851"/>
                  </a:cubicBezTo>
                  <a:cubicBezTo>
                    <a:pt x="568" y="568"/>
                    <a:pt x="521" y="379"/>
                    <a:pt x="473" y="190"/>
                  </a:cubicBezTo>
                  <a:cubicBezTo>
                    <a:pt x="426" y="48"/>
                    <a:pt x="379" y="1"/>
                    <a:pt x="2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5"/>
            <p:cNvSpPr/>
            <p:nvPr/>
          </p:nvSpPr>
          <p:spPr>
            <a:xfrm>
              <a:off x="2963975" y="1109375"/>
              <a:ext cx="89825" cy="124075"/>
            </a:xfrm>
            <a:custGeom>
              <a:avLst/>
              <a:gdLst/>
              <a:ahLst/>
              <a:cxnLst/>
              <a:rect l="l" t="t" r="r" b="b"/>
              <a:pathLst>
                <a:path w="3593" h="4963" extrusionOk="0">
                  <a:moveTo>
                    <a:pt x="3073" y="0"/>
                  </a:moveTo>
                  <a:cubicBezTo>
                    <a:pt x="2837" y="0"/>
                    <a:pt x="2506" y="95"/>
                    <a:pt x="2128" y="284"/>
                  </a:cubicBezTo>
                  <a:cubicBezTo>
                    <a:pt x="1702" y="426"/>
                    <a:pt x="1419" y="615"/>
                    <a:pt x="1230" y="851"/>
                  </a:cubicBezTo>
                  <a:cubicBezTo>
                    <a:pt x="1183" y="898"/>
                    <a:pt x="1135" y="993"/>
                    <a:pt x="1088" y="1135"/>
                  </a:cubicBezTo>
                  <a:cubicBezTo>
                    <a:pt x="1041" y="1276"/>
                    <a:pt x="1041" y="1371"/>
                    <a:pt x="1041" y="1513"/>
                  </a:cubicBezTo>
                  <a:cubicBezTo>
                    <a:pt x="1041" y="1607"/>
                    <a:pt x="1088" y="1796"/>
                    <a:pt x="1277" y="1985"/>
                  </a:cubicBezTo>
                  <a:cubicBezTo>
                    <a:pt x="1466" y="2174"/>
                    <a:pt x="1655" y="2363"/>
                    <a:pt x="1844" y="2552"/>
                  </a:cubicBezTo>
                  <a:cubicBezTo>
                    <a:pt x="2033" y="2742"/>
                    <a:pt x="2222" y="2931"/>
                    <a:pt x="2411" y="3120"/>
                  </a:cubicBezTo>
                  <a:cubicBezTo>
                    <a:pt x="2553" y="3309"/>
                    <a:pt x="2648" y="3498"/>
                    <a:pt x="2648" y="3592"/>
                  </a:cubicBezTo>
                  <a:cubicBezTo>
                    <a:pt x="2648" y="3781"/>
                    <a:pt x="2553" y="3970"/>
                    <a:pt x="2270" y="4159"/>
                  </a:cubicBezTo>
                  <a:cubicBezTo>
                    <a:pt x="2033" y="4348"/>
                    <a:pt x="1702" y="4396"/>
                    <a:pt x="1372" y="4396"/>
                  </a:cubicBezTo>
                  <a:cubicBezTo>
                    <a:pt x="1230" y="4396"/>
                    <a:pt x="1088" y="4396"/>
                    <a:pt x="946" y="4301"/>
                  </a:cubicBezTo>
                  <a:cubicBezTo>
                    <a:pt x="804" y="4254"/>
                    <a:pt x="663" y="4159"/>
                    <a:pt x="568" y="4065"/>
                  </a:cubicBezTo>
                  <a:cubicBezTo>
                    <a:pt x="379" y="3876"/>
                    <a:pt x="237" y="3734"/>
                    <a:pt x="143" y="3734"/>
                  </a:cubicBezTo>
                  <a:cubicBezTo>
                    <a:pt x="48" y="3734"/>
                    <a:pt x="1" y="3829"/>
                    <a:pt x="1" y="3970"/>
                  </a:cubicBezTo>
                  <a:cubicBezTo>
                    <a:pt x="1" y="4159"/>
                    <a:pt x="143" y="4396"/>
                    <a:pt x="474" y="4632"/>
                  </a:cubicBezTo>
                  <a:cubicBezTo>
                    <a:pt x="757" y="4868"/>
                    <a:pt x="1135" y="4963"/>
                    <a:pt x="1561" y="4963"/>
                  </a:cubicBezTo>
                  <a:cubicBezTo>
                    <a:pt x="2033" y="4963"/>
                    <a:pt x="2411" y="4821"/>
                    <a:pt x="2789" y="4585"/>
                  </a:cubicBezTo>
                  <a:cubicBezTo>
                    <a:pt x="3120" y="4301"/>
                    <a:pt x="3309" y="3970"/>
                    <a:pt x="3309" y="3592"/>
                  </a:cubicBezTo>
                  <a:cubicBezTo>
                    <a:pt x="3309" y="3403"/>
                    <a:pt x="3215" y="3167"/>
                    <a:pt x="3026" y="2931"/>
                  </a:cubicBezTo>
                  <a:cubicBezTo>
                    <a:pt x="2884" y="2694"/>
                    <a:pt x="2695" y="2458"/>
                    <a:pt x="2459" y="2316"/>
                  </a:cubicBezTo>
                  <a:cubicBezTo>
                    <a:pt x="1891" y="1796"/>
                    <a:pt x="1655" y="1513"/>
                    <a:pt x="1655" y="1418"/>
                  </a:cubicBezTo>
                  <a:cubicBezTo>
                    <a:pt x="1655" y="1229"/>
                    <a:pt x="1891" y="1040"/>
                    <a:pt x="2459" y="804"/>
                  </a:cubicBezTo>
                  <a:cubicBezTo>
                    <a:pt x="2600" y="757"/>
                    <a:pt x="2789" y="709"/>
                    <a:pt x="2978" y="662"/>
                  </a:cubicBezTo>
                  <a:cubicBezTo>
                    <a:pt x="3168" y="615"/>
                    <a:pt x="3357" y="567"/>
                    <a:pt x="3451" y="567"/>
                  </a:cubicBezTo>
                  <a:cubicBezTo>
                    <a:pt x="3546" y="520"/>
                    <a:pt x="3593" y="473"/>
                    <a:pt x="3593" y="426"/>
                  </a:cubicBezTo>
                  <a:cubicBezTo>
                    <a:pt x="3593" y="331"/>
                    <a:pt x="3546" y="237"/>
                    <a:pt x="3451" y="142"/>
                  </a:cubicBezTo>
                  <a:cubicBezTo>
                    <a:pt x="3357" y="48"/>
                    <a:pt x="3215" y="0"/>
                    <a:pt x="30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5"/>
            <p:cNvSpPr/>
            <p:nvPr/>
          </p:nvSpPr>
          <p:spPr>
            <a:xfrm>
              <a:off x="3069150" y="1111725"/>
              <a:ext cx="95725" cy="122925"/>
            </a:xfrm>
            <a:custGeom>
              <a:avLst/>
              <a:gdLst/>
              <a:ahLst/>
              <a:cxnLst/>
              <a:rect l="l" t="t" r="r" b="b"/>
              <a:pathLst>
                <a:path w="3829" h="4917" extrusionOk="0">
                  <a:moveTo>
                    <a:pt x="2411" y="1"/>
                  </a:moveTo>
                  <a:cubicBezTo>
                    <a:pt x="1465" y="1"/>
                    <a:pt x="946" y="95"/>
                    <a:pt x="851" y="237"/>
                  </a:cubicBezTo>
                  <a:cubicBezTo>
                    <a:pt x="851" y="284"/>
                    <a:pt x="851" y="379"/>
                    <a:pt x="851" y="426"/>
                  </a:cubicBezTo>
                  <a:cubicBezTo>
                    <a:pt x="851" y="757"/>
                    <a:pt x="757" y="1230"/>
                    <a:pt x="615" y="1750"/>
                  </a:cubicBezTo>
                  <a:cubicBezTo>
                    <a:pt x="473" y="2269"/>
                    <a:pt x="331" y="2789"/>
                    <a:pt x="189" y="3262"/>
                  </a:cubicBezTo>
                  <a:cubicBezTo>
                    <a:pt x="48" y="3735"/>
                    <a:pt x="0" y="4065"/>
                    <a:pt x="0" y="4254"/>
                  </a:cubicBezTo>
                  <a:cubicBezTo>
                    <a:pt x="0" y="4444"/>
                    <a:pt x="48" y="4585"/>
                    <a:pt x="237" y="4727"/>
                  </a:cubicBezTo>
                  <a:cubicBezTo>
                    <a:pt x="378" y="4869"/>
                    <a:pt x="567" y="4916"/>
                    <a:pt x="804" y="4916"/>
                  </a:cubicBezTo>
                  <a:cubicBezTo>
                    <a:pt x="1276" y="4916"/>
                    <a:pt x="1796" y="4822"/>
                    <a:pt x="2316" y="4633"/>
                  </a:cubicBezTo>
                  <a:cubicBezTo>
                    <a:pt x="2836" y="4444"/>
                    <a:pt x="3120" y="4302"/>
                    <a:pt x="3120" y="4113"/>
                  </a:cubicBezTo>
                  <a:cubicBezTo>
                    <a:pt x="3120" y="4018"/>
                    <a:pt x="3072" y="3971"/>
                    <a:pt x="2978" y="3971"/>
                  </a:cubicBezTo>
                  <a:cubicBezTo>
                    <a:pt x="2978" y="3971"/>
                    <a:pt x="2836" y="4018"/>
                    <a:pt x="2600" y="4065"/>
                  </a:cubicBezTo>
                  <a:cubicBezTo>
                    <a:pt x="1985" y="4254"/>
                    <a:pt x="1371" y="4302"/>
                    <a:pt x="804" y="4302"/>
                  </a:cubicBezTo>
                  <a:cubicBezTo>
                    <a:pt x="757" y="4302"/>
                    <a:pt x="709" y="4302"/>
                    <a:pt x="662" y="4254"/>
                  </a:cubicBezTo>
                  <a:cubicBezTo>
                    <a:pt x="662" y="4254"/>
                    <a:pt x="615" y="4207"/>
                    <a:pt x="615" y="4113"/>
                  </a:cubicBezTo>
                  <a:cubicBezTo>
                    <a:pt x="615" y="3971"/>
                    <a:pt x="757" y="3451"/>
                    <a:pt x="993" y="2648"/>
                  </a:cubicBezTo>
                  <a:cubicBezTo>
                    <a:pt x="1513" y="2648"/>
                    <a:pt x="1985" y="2600"/>
                    <a:pt x="2363" y="2553"/>
                  </a:cubicBezTo>
                  <a:cubicBezTo>
                    <a:pt x="2742" y="2458"/>
                    <a:pt x="2931" y="2317"/>
                    <a:pt x="2931" y="2175"/>
                  </a:cubicBezTo>
                  <a:cubicBezTo>
                    <a:pt x="2931" y="2128"/>
                    <a:pt x="2883" y="2080"/>
                    <a:pt x="2742" y="2080"/>
                  </a:cubicBezTo>
                  <a:cubicBezTo>
                    <a:pt x="2600" y="2080"/>
                    <a:pt x="2363" y="2080"/>
                    <a:pt x="2127" y="2128"/>
                  </a:cubicBezTo>
                  <a:lnTo>
                    <a:pt x="1182" y="2128"/>
                  </a:lnTo>
                  <a:cubicBezTo>
                    <a:pt x="1324" y="1466"/>
                    <a:pt x="1418" y="993"/>
                    <a:pt x="1418" y="663"/>
                  </a:cubicBezTo>
                  <a:cubicBezTo>
                    <a:pt x="1844" y="568"/>
                    <a:pt x="2127" y="521"/>
                    <a:pt x="2269" y="521"/>
                  </a:cubicBezTo>
                  <a:cubicBezTo>
                    <a:pt x="2363" y="521"/>
                    <a:pt x="2553" y="521"/>
                    <a:pt x="2836" y="473"/>
                  </a:cubicBezTo>
                  <a:cubicBezTo>
                    <a:pt x="3120" y="426"/>
                    <a:pt x="3356" y="426"/>
                    <a:pt x="3545" y="379"/>
                  </a:cubicBezTo>
                  <a:cubicBezTo>
                    <a:pt x="3734" y="332"/>
                    <a:pt x="3829" y="284"/>
                    <a:pt x="3829" y="190"/>
                  </a:cubicBezTo>
                  <a:cubicBezTo>
                    <a:pt x="3829" y="48"/>
                    <a:pt x="3356" y="1"/>
                    <a:pt x="2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5"/>
            <p:cNvSpPr/>
            <p:nvPr/>
          </p:nvSpPr>
          <p:spPr>
            <a:xfrm>
              <a:off x="3175475" y="1109375"/>
              <a:ext cx="94550" cy="125275"/>
            </a:xfrm>
            <a:custGeom>
              <a:avLst/>
              <a:gdLst/>
              <a:ahLst/>
              <a:cxnLst/>
              <a:rect l="l" t="t" r="r" b="b"/>
              <a:pathLst>
                <a:path w="3782" h="5011" extrusionOk="0">
                  <a:moveTo>
                    <a:pt x="1372" y="804"/>
                  </a:moveTo>
                  <a:cubicBezTo>
                    <a:pt x="1844" y="946"/>
                    <a:pt x="2222" y="1229"/>
                    <a:pt x="2600" y="1560"/>
                  </a:cubicBezTo>
                  <a:cubicBezTo>
                    <a:pt x="2931" y="1891"/>
                    <a:pt x="3120" y="2222"/>
                    <a:pt x="3120" y="2505"/>
                  </a:cubicBezTo>
                  <a:cubicBezTo>
                    <a:pt x="3120" y="2647"/>
                    <a:pt x="2979" y="2883"/>
                    <a:pt x="2695" y="3167"/>
                  </a:cubicBezTo>
                  <a:cubicBezTo>
                    <a:pt x="2459" y="3450"/>
                    <a:pt x="2128" y="3687"/>
                    <a:pt x="1702" y="3970"/>
                  </a:cubicBezTo>
                  <a:cubicBezTo>
                    <a:pt x="1324" y="4207"/>
                    <a:pt x="946" y="4348"/>
                    <a:pt x="615" y="4396"/>
                  </a:cubicBezTo>
                  <a:cubicBezTo>
                    <a:pt x="663" y="4018"/>
                    <a:pt x="757" y="3640"/>
                    <a:pt x="852" y="3356"/>
                  </a:cubicBezTo>
                  <a:cubicBezTo>
                    <a:pt x="1041" y="2600"/>
                    <a:pt x="1183" y="2080"/>
                    <a:pt x="1277" y="1749"/>
                  </a:cubicBezTo>
                  <a:cubicBezTo>
                    <a:pt x="1372" y="1465"/>
                    <a:pt x="1419" y="1229"/>
                    <a:pt x="1419" y="1135"/>
                  </a:cubicBezTo>
                  <a:cubicBezTo>
                    <a:pt x="1419" y="993"/>
                    <a:pt x="1419" y="898"/>
                    <a:pt x="1372" y="804"/>
                  </a:cubicBezTo>
                  <a:close/>
                  <a:moveTo>
                    <a:pt x="521" y="0"/>
                  </a:moveTo>
                  <a:cubicBezTo>
                    <a:pt x="426" y="0"/>
                    <a:pt x="379" y="48"/>
                    <a:pt x="379" y="142"/>
                  </a:cubicBezTo>
                  <a:cubicBezTo>
                    <a:pt x="379" y="237"/>
                    <a:pt x="426" y="331"/>
                    <a:pt x="474" y="426"/>
                  </a:cubicBezTo>
                  <a:cubicBezTo>
                    <a:pt x="568" y="520"/>
                    <a:pt x="710" y="615"/>
                    <a:pt x="852" y="662"/>
                  </a:cubicBezTo>
                  <a:cubicBezTo>
                    <a:pt x="852" y="993"/>
                    <a:pt x="663" y="1607"/>
                    <a:pt x="426" y="2600"/>
                  </a:cubicBezTo>
                  <a:cubicBezTo>
                    <a:pt x="143" y="3592"/>
                    <a:pt x="1" y="4159"/>
                    <a:pt x="1" y="4301"/>
                  </a:cubicBezTo>
                  <a:cubicBezTo>
                    <a:pt x="1" y="4490"/>
                    <a:pt x="48" y="4632"/>
                    <a:pt x="190" y="4774"/>
                  </a:cubicBezTo>
                  <a:cubicBezTo>
                    <a:pt x="285" y="4963"/>
                    <a:pt x="379" y="5010"/>
                    <a:pt x="474" y="5010"/>
                  </a:cubicBezTo>
                  <a:cubicBezTo>
                    <a:pt x="804" y="5010"/>
                    <a:pt x="1277" y="4868"/>
                    <a:pt x="1797" y="4585"/>
                  </a:cubicBezTo>
                  <a:cubicBezTo>
                    <a:pt x="2317" y="4348"/>
                    <a:pt x="2789" y="3970"/>
                    <a:pt x="3168" y="3592"/>
                  </a:cubicBezTo>
                  <a:cubicBezTo>
                    <a:pt x="3593" y="3214"/>
                    <a:pt x="3782" y="2883"/>
                    <a:pt x="3782" y="2600"/>
                  </a:cubicBezTo>
                  <a:cubicBezTo>
                    <a:pt x="3782" y="2127"/>
                    <a:pt x="3593" y="1702"/>
                    <a:pt x="3215" y="1324"/>
                  </a:cubicBezTo>
                  <a:cubicBezTo>
                    <a:pt x="2884" y="898"/>
                    <a:pt x="2411" y="567"/>
                    <a:pt x="1939" y="331"/>
                  </a:cubicBezTo>
                  <a:cubicBezTo>
                    <a:pt x="1419" y="142"/>
                    <a:pt x="946" y="0"/>
                    <a:pt x="5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5"/>
            <p:cNvSpPr/>
            <p:nvPr/>
          </p:nvSpPr>
          <p:spPr>
            <a:xfrm>
              <a:off x="6017150" y="1186175"/>
              <a:ext cx="122900" cy="112275"/>
            </a:xfrm>
            <a:custGeom>
              <a:avLst/>
              <a:gdLst/>
              <a:ahLst/>
              <a:cxnLst/>
              <a:rect l="l" t="t" r="r" b="b"/>
              <a:pathLst>
                <a:path w="4916" h="4491" extrusionOk="0">
                  <a:moveTo>
                    <a:pt x="2364" y="0"/>
                  </a:moveTo>
                  <a:cubicBezTo>
                    <a:pt x="2269" y="0"/>
                    <a:pt x="2222" y="95"/>
                    <a:pt x="2175" y="284"/>
                  </a:cubicBezTo>
                  <a:cubicBezTo>
                    <a:pt x="2127" y="898"/>
                    <a:pt x="2080" y="1466"/>
                    <a:pt x="2033" y="1891"/>
                  </a:cubicBezTo>
                  <a:cubicBezTo>
                    <a:pt x="1749" y="1891"/>
                    <a:pt x="1135" y="1938"/>
                    <a:pt x="284" y="1938"/>
                  </a:cubicBezTo>
                  <a:cubicBezTo>
                    <a:pt x="95" y="1938"/>
                    <a:pt x="1" y="1985"/>
                    <a:pt x="1" y="2127"/>
                  </a:cubicBezTo>
                  <a:cubicBezTo>
                    <a:pt x="1" y="2222"/>
                    <a:pt x="95" y="2363"/>
                    <a:pt x="190" y="2458"/>
                  </a:cubicBezTo>
                  <a:cubicBezTo>
                    <a:pt x="284" y="2600"/>
                    <a:pt x="426" y="2647"/>
                    <a:pt x="568" y="2647"/>
                  </a:cubicBezTo>
                  <a:cubicBezTo>
                    <a:pt x="993" y="2647"/>
                    <a:pt x="1419" y="2647"/>
                    <a:pt x="1938" y="2600"/>
                  </a:cubicBezTo>
                  <a:lnTo>
                    <a:pt x="1938" y="2600"/>
                  </a:lnTo>
                  <a:cubicBezTo>
                    <a:pt x="1891" y="2836"/>
                    <a:pt x="1844" y="3025"/>
                    <a:pt x="1844" y="3261"/>
                  </a:cubicBezTo>
                  <a:lnTo>
                    <a:pt x="1749" y="3734"/>
                  </a:lnTo>
                  <a:cubicBezTo>
                    <a:pt x="1702" y="3829"/>
                    <a:pt x="1702" y="3923"/>
                    <a:pt x="1702" y="4018"/>
                  </a:cubicBezTo>
                  <a:cubicBezTo>
                    <a:pt x="1702" y="4112"/>
                    <a:pt x="1749" y="4207"/>
                    <a:pt x="1844" y="4349"/>
                  </a:cubicBezTo>
                  <a:cubicBezTo>
                    <a:pt x="1938" y="4443"/>
                    <a:pt x="2033" y="4490"/>
                    <a:pt x="2127" y="4490"/>
                  </a:cubicBezTo>
                  <a:cubicBezTo>
                    <a:pt x="2175" y="4490"/>
                    <a:pt x="2222" y="4443"/>
                    <a:pt x="2269" y="4301"/>
                  </a:cubicBezTo>
                  <a:cubicBezTo>
                    <a:pt x="2317" y="4207"/>
                    <a:pt x="2458" y="3592"/>
                    <a:pt x="2695" y="2553"/>
                  </a:cubicBezTo>
                  <a:cubicBezTo>
                    <a:pt x="4160" y="2363"/>
                    <a:pt x="4916" y="2174"/>
                    <a:pt x="4916" y="1938"/>
                  </a:cubicBezTo>
                  <a:cubicBezTo>
                    <a:pt x="4916" y="1796"/>
                    <a:pt x="4680" y="1749"/>
                    <a:pt x="4302" y="1749"/>
                  </a:cubicBezTo>
                  <a:cubicBezTo>
                    <a:pt x="4160" y="1749"/>
                    <a:pt x="3687" y="1749"/>
                    <a:pt x="2836" y="1844"/>
                  </a:cubicBezTo>
                  <a:cubicBezTo>
                    <a:pt x="2978" y="1182"/>
                    <a:pt x="3025" y="804"/>
                    <a:pt x="3025" y="709"/>
                  </a:cubicBezTo>
                  <a:cubicBezTo>
                    <a:pt x="3025" y="568"/>
                    <a:pt x="2978" y="426"/>
                    <a:pt x="2789" y="284"/>
                  </a:cubicBezTo>
                  <a:cubicBezTo>
                    <a:pt x="2600" y="95"/>
                    <a:pt x="2506" y="0"/>
                    <a:pt x="23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5"/>
            <p:cNvSpPr/>
            <p:nvPr/>
          </p:nvSpPr>
          <p:spPr>
            <a:xfrm>
              <a:off x="6242825" y="1155450"/>
              <a:ext cx="147725" cy="154800"/>
            </a:xfrm>
            <a:custGeom>
              <a:avLst/>
              <a:gdLst/>
              <a:ahLst/>
              <a:cxnLst/>
              <a:rect l="l" t="t" r="r" b="b"/>
              <a:pathLst>
                <a:path w="5909" h="6192" extrusionOk="0">
                  <a:moveTo>
                    <a:pt x="710" y="1"/>
                  </a:moveTo>
                  <a:cubicBezTo>
                    <a:pt x="568" y="1"/>
                    <a:pt x="473" y="95"/>
                    <a:pt x="473" y="331"/>
                  </a:cubicBezTo>
                  <a:cubicBezTo>
                    <a:pt x="473" y="993"/>
                    <a:pt x="426" y="1986"/>
                    <a:pt x="237" y="3214"/>
                  </a:cubicBezTo>
                  <a:cubicBezTo>
                    <a:pt x="95" y="4396"/>
                    <a:pt x="1" y="5152"/>
                    <a:pt x="1" y="5388"/>
                  </a:cubicBezTo>
                  <a:cubicBezTo>
                    <a:pt x="1" y="5625"/>
                    <a:pt x="95" y="5814"/>
                    <a:pt x="190" y="5956"/>
                  </a:cubicBezTo>
                  <a:cubicBezTo>
                    <a:pt x="332" y="6097"/>
                    <a:pt x="426" y="6192"/>
                    <a:pt x="521" y="6192"/>
                  </a:cubicBezTo>
                  <a:cubicBezTo>
                    <a:pt x="757" y="6192"/>
                    <a:pt x="1230" y="5767"/>
                    <a:pt x="1844" y="4916"/>
                  </a:cubicBezTo>
                  <a:cubicBezTo>
                    <a:pt x="2128" y="4490"/>
                    <a:pt x="2411" y="4065"/>
                    <a:pt x="2695" y="3734"/>
                  </a:cubicBezTo>
                  <a:cubicBezTo>
                    <a:pt x="2742" y="4490"/>
                    <a:pt x="2837" y="5105"/>
                    <a:pt x="3026" y="5530"/>
                  </a:cubicBezTo>
                  <a:cubicBezTo>
                    <a:pt x="3215" y="5956"/>
                    <a:pt x="3451" y="6192"/>
                    <a:pt x="3829" y="6192"/>
                  </a:cubicBezTo>
                  <a:cubicBezTo>
                    <a:pt x="4396" y="6192"/>
                    <a:pt x="4869" y="5861"/>
                    <a:pt x="5247" y="5152"/>
                  </a:cubicBezTo>
                  <a:cubicBezTo>
                    <a:pt x="5672" y="4490"/>
                    <a:pt x="5909" y="3734"/>
                    <a:pt x="5909" y="2884"/>
                  </a:cubicBezTo>
                  <a:cubicBezTo>
                    <a:pt x="5909" y="2033"/>
                    <a:pt x="5720" y="1371"/>
                    <a:pt x="5341" y="804"/>
                  </a:cubicBezTo>
                  <a:cubicBezTo>
                    <a:pt x="5011" y="284"/>
                    <a:pt x="4491" y="1"/>
                    <a:pt x="3782" y="1"/>
                  </a:cubicBezTo>
                  <a:cubicBezTo>
                    <a:pt x="3498" y="1"/>
                    <a:pt x="3356" y="48"/>
                    <a:pt x="3356" y="237"/>
                  </a:cubicBezTo>
                  <a:cubicBezTo>
                    <a:pt x="3356" y="331"/>
                    <a:pt x="3451" y="473"/>
                    <a:pt x="3546" y="615"/>
                  </a:cubicBezTo>
                  <a:cubicBezTo>
                    <a:pt x="3687" y="757"/>
                    <a:pt x="3876" y="804"/>
                    <a:pt x="4065" y="804"/>
                  </a:cubicBezTo>
                  <a:cubicBezTo>
                    <a:pt x="4254" y="804"/>
                    <a:pt x="4443" y="899"/>
                    <a:pt x="4633" y="1135"/>
                  </a:cubicBezTo>
                  <a:cubicBezTo>
                    <a:pt x="4963" y="1513"/>
                    <a:pt x="5105" y="2033"/>
                    <a:pt x="5105" y="2789"/>
                  </a:cubicBezTo>
                  <a:cubicBezTo>
                    <a:pt x="5105" y="3403"/>
                    <a:pt x="4963" y="4018"/>
                    <a:pt x="4727" y="4538"/>
                  </a:cubicBezTo>
                  <a:cubicBezTo>
                    <a:pt x="4491" y="5105"/>
                    <a:pt x="4207" y="5341"/>
                    <a:pt x="3876" y="5341"/>
                  </a:cubicBezTo>
                  <a:cubicBezTo>
                    <a:pt x="3735" y="5341"/>
                    <a:pt x="3593" y="5199"/>
                    <a:pt x="3498" y="4963"/>
                  </a:cubicBezTo>
                  <a:cubicBezTo>
                    <a:pt x="3451" y="4680"/>
                    <a:pt x="3356" y="4349"/>
                    <a:pt x="3356" y="4018"/>
                  </a:cubicBezTo>
                  <a:cubicBezTo>
                    <a:pt x="3262" y="3120"/>
                    <a:pt x="3120" y="2695"/>
                    <a:pt x="2931" y="2695"/>
                  </a:cubicBezTo>
                  <a:cubicBezTo>
                    <a:pt x="2742" y="2695"/>
                    <a:pt x="2411" y="2978"/>
                    <a:pt x="1939" y="3498"/>
                  </a:cubicBezTo>
                  <a:cubicBezTo>
                    <a:pt x="1513" y="3971"/>
                    <a:pt x="1088" y="4538"/>
                    <a:pt x="757" y="5152"/>
                  </a:cubicBezTo>
                  <a:cubicBezTo>
                    <a:pt x="804" y="4538"/>
                    <a:pt x="899" y="3640"/>
                    <a:pt x="1088" y="2505"/>
                  </a:cubicBezTo>
                  <a:cubicBezTo>
                    <a:pt x="1324" y="1418"/>
                    <a:pt x="1419" y="757"/>
                    <a:pt x="1419" y="662"/>
                  </a:cubicBezTo>
                  <a:cubicBezTo>
                    <a:pt x="1419" y="520"/>
                    <a:pt x="1324" y="379"/>
                    <a:pt x="1135" y="237"/>
                  </a:cubicBezTo>
                  <a:cubicBezTo>
                    <a:pt x="946" y="48"/>
                    <a:pt x="804" y="1"/>
                    <a:pt x="710" y="1"/>
                  </a:cubicBezTo>
                  <a:close/>
                </a:path>
              </a:pathLst>
            </a:custGeom>
            <a:solidFill>
              <a:srgbClr val="3FA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5"/>
            <p:cNvSpPr/>
            <p:nvPr/>
          </p:nvSpPr>
          <p:spPr>
            <a:xfrm>
              <a:off x="6409425" y="1153100"/>
              <a:ext cx="115825" cy="158350"/>
            </a:xfrm>
            <a:custGeom>
              <a:avLst/>
              <a:gdLst/>
              <a:ahLst/>
              <a:cxnLst/>
              <a:rect l="l" t="t" r="r" b="b"/>
              <a:pathLst>
                <a:path w="4633" h="6334" extrusionOk="0">
                  <a:moveTo>
                    <a:pt x="2742" y="851"/>
                  </a:moveTo>
                  <a:cubicBezTo>
                    <a:pt x="2837" y="1371"/>
                    <a:pt x="2978" y="2127"/>
                    <a:pt x="3073" y="3119"/>
                  </a:cubicBezTo>
                  <a:cubicBezTo>
                    <a:pt x="2600" y="3214"/>
                    <a:pt x="2175" y="3308"/>
                    <a:pt x="1750" y="3403"/>
                  </a:cubicBezTo>
                  <a:cubicBezTo>
                    <a:pt x="2175" y="2316"/>
                    <a:pt x="2506" y="1465"/>
                    <a:pt x="2742" y="851"/>
                  </a:cubicBezTo>
                  <a:close/>
                  <a:moveTo>
                    <a:pt x="2978" y="0"/>
                  </a:moveTo>
                  <a:cubicBezTo>
                    <a:pt x="2789" y="0"/>
                    <a:pt x="2648" y="47"/>
                    <a:pt x="2506" y="142"/>
                  </a:cubicBezTo>
                  <a:cubicBezTo>
                    <a:pt x="2317" y="284"/>
                    <a:pt x="2222" y="425"/>
                    <a:pt x="2128" y="567"/>
                  </a:cubicBezTo>
                  <a:cubicBezTo>
                    <a:pt x="2080" y="756"/>
                    <a:pt x="1939" y="1087"/>
                    <a:pt x="1702" y="1701"/>
                  </a:cubicBezTo>
                  <a:cubicBezTo>
                    <a:pt x="1466" y="2269"/>
                    <a:pt x="1277" y="2741"/>
                    <a:pt x="1135" y="3072"/>
                  </a:cubicBezTo>
                  <a:cubicBezTo>
                    <a:pt x="1041" y="3261"/>
                    <a:pt x="993" y="3450"/>
                    <a:pt x="899" y="3639"/>
                  </a:cubicBezTo>
                  <a:cubicBezTo>
                    <a:pt x="284" y="3828"/>
                    <a:pt x="1" y="3970"/>
                    <a:pt x="1" y="4112"/>
                  </a:cubicBezTo>
                  <a:cubicBezTo>
                    <a:pt x="1" y="4206"/>
                    <a:pt x="48" y="4301"/>
                    <a:pt x="143" y="4395"/>
                  </a:cubicBezTo>
                  <a:cubicBezTo>
                    <a:pt x="237" y="4490"/>
                    <a:pt x="332" y="4490"/>
                    <a:pt x="473" y="4490"/>
                  </a:cubicBezTo>
                  <a:lnTo>
                    <a:pt x="521" y="4490"/>
                  </a:lnTo>
                  <a:cubicBezTo>
                    <a:pt x="190" y="5293"/>
                    <a:pt x="1" y="5719"/>
                    <a:pt x="1" y="5766"/>
                  </a:cubicBezTo>
                  <a:cubicBezTo>
                    <a:pt x="1" y="5908"/>
                    <a:pt x="95" y="6002"/>
                    <a:pt x="190" y="6144"/>
                  </a:cubicBezTo>
                  <a:cubicBezTo>
                    <a:pt x="284" y="6239"/>
                    <a:pt x="379" y="6333"/>
                    <a:pt x="473" y="6333"/>
                  </a:cubicBezTo>
                  <a:cubicBezTo>
                    <a:pt x="568" y="6333"/>
                    <a:pt x="899" y="5624"/>
                    <a:pt x="1419" y="4254"/>
                  </a:cubicBezTo>
                  <a:cubicBezTo>
                    <a:pt x="1844" y="4159"/>
                    <a:pt x="2175" y="4065"/>
                    <a:pt x="2411" y="4017"/>
                  </a:cubicBezTo>
                  <a:cubicBezTo>
                    <a:pt x="2600" y="3970"/>
                    <a:pt x="2884" y="3876"/>
                    <a:pt x="3120" y="3828"/>
                  </a:cubicBezTo>
                  <a:cubicBezTo>
                    <a:pt x="3167" y="4348"/>
                    <a:pt x="3215" y="4915"/>
                    <a:pt x="3262" y="5482"/>
                  </a:cubicBezTo>
                  <a:cubicBezTo>
                    <a:pt x="3309" y="5766"/>
                    <a:pt x="3356" y="6002"/>
                    <a:pt x="3404" y="6144"/>
                  </a:cubicBezTo>
                  <a:cubicBezTo>
                    <a:pt x="3451" y="6239"/>
                    <a:pt x="3546" y="6333"/>
                    <a:pt x="3640" y="6333"/>
                  </a:cubicBezTo>
                  <a:cubicBezTo>
                    <a:pt x="3829" y="6333"/>
                    <a:pt x="3924" y="5955"/>
                    <a:pt x="3924" y="5199"/>
                  </a:cubicBezTo>
                  <a:cubicBezTo>
                    <a:pt x="3924" y="4774"/>
                    <a:pt x="3924" y="4254"/>
                    <a:pt x="3876" y="3639"/>
                  </a:cubicBezTo>
                  <a:cubicBezTo>
                    <a:pt x="4396" y="3497"/>
                    <a:pt x="4633" y="3356"/>
                    <a:pt x="4633" y="3214"/>
                  </a:cubicBezTo>
                  <a:cubicBezTo>
                    <a:pt x="4633" y="3072"/>
                    <a:pt x="4491" y="3025"/>
                    <a:pt x="4254" y="3025"/>
                  </a:cubicBezTo>
                  <a:lnTo>
                    <a:pt x="3782" y="3025"/>
                  </a:lnTo>
                  <a:cubicBezTo>
                    <a:pt x="3735" y="2174"/>
                    <a:pt x="3593" y="1465"/>
                    <a:pt x="3451" y="851"/>
                  </a:cubicBezTo>
                  <a:cubicBezTo>
                    <a:pt x="3309" y="284"/>
                    <a:pt x="3167" y="0"/>
                    <a:pt x="2978" y="0"/>
                  </a:cubicBezTo>
                  <a:close/>
                </a:path>
              </a:pathLst>
            </a:custGeom>
            <a:solidFill>
              <a:srgbClr val="3FA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5"/>
            <p:cNvSpPr/>
            <p:nvPr/>
          </p:nvSpPr>
          <p:spPr>
            <a:xfrm>
              <a:off x="6548850" y="1156625"/>
              <a:ext cx="120550" cy="153625"/>
            </a:xfrm>
            <a:custGeom>
              <a:avLst/>
              <a:gdLst/>
              <a:ahLst/>
              <a:cxnLst/>
              <a:rect l="l" t="t" r="r" b="b"/>
              <a:pathLst>
                <a:path w="4822" h="6145" extrusionOk="0">
                  <a:moveTo>
                    <a:pt x="2742" y="1"/>
                  </a:moveTo>
                  <a:cubicBezTo>
                    <a:pt x="1608" y="1"/>
                    <a:pt x="852" y="1"/>
                    <a:pt x="521" y="48"/>
                  </a:cubicBezTo>
                  <a:cubicBezTo>
                    <a:pt x="190" y="48"/>
                    <a:pt x="1" y="143"/>
                    <a:pt x="1" y="237"/>
                  </a:cubicBezTo>
                  <a:cubicBezTo>
                    <a:pt x="1" y="332"/>
                    <a:pt x="48" y="473"/>
                    <a:pt x="143" y="615"/>
                  </a:cubicBezTo>
                  <a:cubicBezTo>
                    <a:pt x="237" y="710"/>
                    <a:pt x="379" y="757"/>
                    <a:pt x="473" y="804"/>
                  </a:cubicBezTo>
                  <a:lnTo>
                    <a:pt x="1986" y="710"/>
                  </a:lnTo>
                  <a:lnTo>
                    <a:pt x="1986" y="710"/>
                  </a:lnTo>
                  <a:cubicBezTo>
                    <a:pt x="1891" y="1277"/>
                    <a:pt x="1750" y="2175"/>
                    <a:pt x="1419" y="3451"/>
                  </a:cubicBezTo>
                  <a:cubicBezTo>
                    <a:pt x="1088" y="4727"/>
                    <a:pt x="946" y="5389"/>
                    <a:pt x="946" y="5531"/>
                  </a:cubicBezTo>
                  <a:cubicBezTo>
                    <a:pt x="946" y="5672"/>
                    <a:pt x="993" y="5814"/>
                    <a:pt x="1088" y="5956"/>
                  </a:cubicBezTo>
                  <a:cubicBezTo>
                    <a:pt x="1182" y="6098"/>
                    <a:pt x="1324" y="6145"/>
                    <a:pt x="1371" y="6145"/>
                  </a:cubicBezTo>
                  <a:cubicBezTo>
                    <a:pt x="1466" y="6145"/>
                    <a:pt x="1513" y="6003"/>
                    <a:pt x="1608" y="5672"/>
                  </a:cubicBezTo>
                  <a:cubicBezTo>
                    <a:pt x="1655" y="5531"/>
                    <a:pt x="1750" y="5247"/>
                    <a:pt x="1844" y="4822"/>
                  </a:cubicBezTo>
                  <a:cubicBezTo>
                    <a:pt x="1939" y="4443"/>
                    <a:pt x="1986" y="4113"/>
                    <a:pt x="2033" y="3924"/>
                  </a:cubicBezTo>
                  <a:cubicBezTo>
                    <a:pt x="2506" y="2128"/>
                    <a:pt x="2742" y="1135"/>
                    <a:pt x="2742" y="899"/>
                  </a:cubicBezTo>
                  <a:cubicBezTo>
                    <a:pt x="2742" y="804"/>
                    <a:pt x="2742" y="757"/>
                    <a:pt x="2695" y="710"/>
                  </a:cubicBezTo>
                  <a:cubicBezTo>
                    <a:pt x="3026" y="710"/>
                    <a:pt x="3356" y="710"/>
                    <a:pt x="3687" y="757"/>
                  </a:cubicBezTo>
                  <a:cubicBezTo>
                    <a:pt x="4065" y="757"/>
                    <a:pt x="4302" y="757"/>
                    <a:pt x="4538" y="804"/>
                  </a:cubicBezTo>
                  <a:cubicBezTo>
                    <a:pt x="4727" y="757"/>
                    <a:pt x="4822" y="710"/>
                    <a:pt x="4822" y="615"/>
                  </a:cubicBezTo>
                  <a:cubicBezTo>
                    <a:pt x="4822" y="473"/>
                    <a:pt x="4633" y="284"/>
                    <a:pt x="4207" y="190"/>
                  </a:cubicBezTo>
                  <a:cubicBezTo>
                    <a:pt x="3829" y="48"/>
                    <a:pt x="3356" y="1"/>
                    <a:pt x="2742" y="1"/>
                  </a:cubicBezTo>
                  <a:close/>
                </a:path>
              </a:pathLst>
            </a:custGeom>
            <a:solidFill>
              <a:srgbClr val="3FA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5"/>
            <p:cNvSpPr/>
            <p:nvPr/>
          </p:nvSpPr>
          <p:spPr>
            <a:xfrm>
              <a:off x="6667025" y="1156625"/>
              <a:ext cx="120525" cy="154825"/>
            </a:xfrm>
            <a:custGeom>
              <a:avLst/>
              <a:gdLst/>
              <a:ahLst/>
              <a:cxnLst/>
              <a:rect l="l" t="t" r="r" b="b"/>
              <a:pathLst>
                <a:path w="4821" h="6193" extrusionOk="0">
                  <a:moveTo>
                    <a:pt x="3025" y="1"/>
                  </a:moveTo>
                  <a:cubicBezTo>
                    <a:pt x="1843" y="1"/>
                    <a:pt x="1229" y="143"/>
                    <a:pt x="1134" y="332"/>
                  </a:cubicBezTo>
                  <a:cubicBezTo>
                    <a:pt x="1087" y="426"/>
                    <a:pt x="1087" y="473"/>
                    <a:pt x="1087" y="568"/>
                  </a:cubicBezTo>
                  <a:cubicBezTo>
                    <a:pt x="1087" y="993"/>
                    <a:pt x="993" y="1560"/>
                    <a:pt x="804" y="2222"/>
                  </a:cubicBezTo>
                  <a:cubicBezTo>
                    <a:pt x="615" y="2884"/>
                    <a:pt x="473" y="3498"/>
                    <a:pt x="284" y="4113"/>
                  </a:cubicBezTo>
                  <a:cubicBezTo>
                    <a:pt x="95" y="4680"/>
                    <a:pt x="0" y="5105"/>
                    <a:pt x="0" y="5341"/>
                  </a:cubicBezTo>
                  <a:cubicBezTo>
                    <a:pt x="0" y="5578"/>
                    <a:pt x="142" y="5767"/>
                    <a:pt x="331" y="5956"/>
                  </a:cubicBezTo>
                  <a:cubicBezTo>
                    <a:pt x="520" y="6098"/>
                    <a:pt x="756" y="6192"/>
                    <a:pt x="1040" y="6192"/>
                  </a:cubicBezTo>
                  <a:cubicBezTo>
                    <a:pt x="1654" y="6192"/>
                    <a:pt x="2269" y="6050"/>
                    <a:pt x="2930" y="5861"/>
                  </a:cubicBezTo>
                  <a:cubicBezTo>
                    <a:pt x="3592" y="5625"/>
                    <a:pt x="3923" y="5389"/>
                    <a:pt x="3923" y="5200"/>
                  </a:cubicBezTo>
                  <a:cubicBezTo>
                    <a:pt x="3923" y="5058"/>
                    <a:pt x="3876" y="5011"/>
                    <a:pt x="3781" y="5011"/>
                  </a:cubicBezTo>
                  <a:cubicBezTo>
                    <a:pt x="3734" y="5011"/>
                    <a:pt x="3592" y="5058"/>
                    <a:pt x="3308" y="5105"/>
                  </a:cubicBezTo>
                  <a:cubicBezTo>
                    <a:pt x="2505" y="5341"/>
                    <a:pt x="1749" y="5436"/>
                    <a:pt x="1087" y="5436"/>
                  </a:cubicBezTo>
                  <a:cubicBezTo>
                    <a:pt x="993" y="5436"/>
                    <a:pt x="945" y="5436"/>
                    <a:pt x="898" y="5389"/>
                  </a:cubicBezTo>
                  <a:cubicBezTo>
                    <a:pt x="851" y="5341"/>
                    <a:pt x="851" y="5247"/>
                    <a:pt x="851" y="5200"/>
                  </a:cubicBezTo>
                  <a:cubicBezTo>
                    <a:pt x="851" y="4963"/>
                    <a:pt x="993" y="4349"/>
                    <a:pt x="1323" y="3356"/>
                  </a:cubicBezTo>
                  <a:cubicBezTo>
                    <a:pt x="1938" y="3356"/>
                    <a:pt x="2505" y="3309"/>
                    <a:pt x="2978" y="3215"/>
                  </a:cubicBezTo>
                  <a:cubicBezTo>
                    <a:pt x="3498" y="3120"/>
                    <a:pt x="3734" y="2978"/>
                    <a:pt x="3734" y="2742"/>
                  </a:cubicBezTo>
                  <a:cubicBezTo>
                    <a:pt x="3734" y="2673"/>
                    <a:pt x="3683" y="2629"/>
                    <a:pt x="3582" y="2629"/>
                  </a:cubicBezTo>
                  <a:cubicBezTo>
                    <a:pt x="3545" y="2629"/>
                    <a:pt x="3501" y="2635"/>
                    <a:pt x="3450" y="2648"/>
                  </a:cubicBezTo>
                  <a:lnTo>
                    <a:pt x="2694" y="2648"/>
                  </a:lnTo>
                  <a:cubicBezTo>
                    <a:pt x="2316" y="2695"/>
                    <a:pt x="2080" y="2695"/>
                    <a:pt x="1843" y="2695"/>
                  </a:cubicBezTo>
                  <a:lnTo>
                    <a:pt x="1513" y="2695"/>
                  </a:lnTo>
                  <a:cubicBezTo>
                    <a:pt x="1702" y="1891"/>
                    <a:pt x="1843" y="1277"/>
                    <a:pt x="1843" y="899"/>
                  </a:cubicBezTo>
                  <a:lnTo>
                    <a:pt x="1843" y="852"/>
                  </a:lnTo>
                  <a:cubicBezTo>
                    <a:pt x="2363" y="757"/>
                    <a:pt x="2694" y="710"/>
                    <a:pt x="2836" y="710"/>
                  </a:cubicBezTo>
                  <a:cubicBezTo>
                    <a:pt x="2978" y="662"/>
                    <a:pt x="3261" y="662"/>
                    <a:pt x="3592" y="615"/>
                  </a:cubicBezTo>
                  <a:cubicBezTo>
                    <a:pt x="3970" y="615"/>
                    <a:pt x="4254" y="568"/>
                    <a:pt x="4443" y="521"/>
                  </a:cubicBezTo>
                  <a:cubicBezTo>
                    <a:pt x="4679" y="473"/>
                    <a:pt x="4821" y="379"/>
                    <a:pt x="4821" y="284"/>
                  </a:cubicBezTo>
                  <a:cubicBezTo>
                    <a:pt x="4821" y="95"/>
                    <a:pt x="4254" y="1"/>
                    <a:pt x="3025" y="1"/>
                  </a:cubicBezTo>
                  <a:close/>
                </a:path>
              </a:pathLst>
            </a:custGeom>
            <a:solidFill>
              <a:srgbClr val="3FA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5"/>
            <p:cNvSpPr/>
            <p:nvPr/>
          </p:nvSpPr>
          <p:spPr>
            <a:xfrm>
              <a:off x="6793450" y="1154275"/>
              <a:ext cx="112275" cy="157175"/>
            </a:xfrm>
            <a:custGeom>
              <a:avLst/>
              <a:gdLst/>
              <a:ahLst/>
              <a:cxnLst/>
              <a:rect l="l" t="t" r="r" b="b"/>
              <a:pathLst>
                <a:path w="4491" h="6287" extrusionOk="0">
                  <a:moveTo>
                    <a:pt x="2741" y="804"/>
                  </a:moveTo>
                  <a:cubicBezTo>
                    <a:pt x="3356" y="804"/>
                    <a:pt x="3687" y="993"/>
                    <a:pt x="3687" y="1371"/>
                  </a:cubicBezTo>
                  <a:cubicBezTo>
                    <a:pt x="3687" y="1607"/>
                    <a:pt x="3592" y="1796"/>
                    <a:pt x="3403" y="2033"/>
                  </a:cubicBezTo>
                  <a:cubicBezTo>
                    <a:pt x="3214" y="2222"/>
                    <a:pt x="3025" y="2411"/>
                    <a:pt x="2789" y="2552"/>
                  </a:cubicBezTo>
                  <a:cubicBezTo>
                    <a:pt x="2552" y="2647"/>
                    <a:pt x="2316" y="2789"/>
                    <a:pt x="2033" y="2931"/>
                  </a:cubicBezTo>
                  <a:cubicBezTo>
                    <a:pt x="1749" y="3120"/>
                    <a:pt x="1560" y="3214"/>
                    <a:pt x="1465" y="3309"/>
                  </a:cubicBezTo>
                  <a:cubicBezTo>
                    <a:pt x="1702" y="2411"/>
                    <a:pt x="1796" y="1749"/>
                    <a:pt x="1796" y="1371"/>
                  </a:cubicBezTo>
                  <a:cubicBezTo>
                    <a:pt x="1796" y="1276"/>
                    <a:pt x="1796" y="1135"/>
                    <a:pt x="1749" y="1040"/>
                  </a:cubicBezTo>
                  <a:cubicBezTo>
                    <a:pt x="2127" y="898"/>
                    <a:pt x="2458" y="804"/>
                    <a:pt x="2741" y="804"/>
                  </a:cubicBezTo>
                  <a:close/>
                  <a:moveTo>
                    <a:pt x="2694" y="0"/>
                  </a:moveTo>
                  <a:cubicBezTo>
                    <a:pt x="2222" y="0"/>
                    <a:pt x="1749" y="95"/>
                    <a:pt x="1371" y="237"/>
                  </a:cubicBezTo>
                  <a:cubicBezTo>
                    <a:pt x="945" y="378"/>
                    <a:pt x="756" y="520"/>
                    <a:pt x="756" y="662"/>
                  </a:cubicBezTo>
                  <a:cubicBezTo>
                    <a:pt x="756" y="709"/>
                    <a:pt x="804" y="804"/>
                    <a:pt x="851" y="898"/>
                  </a:cubicBezTo>
                  <a:cubicBezTo>
                    <a:pt x="898" y="1040"/>
                    <a:pt x="993" y="1087"/>
                    <a:pt x="1040" y="1135"/>
                  </a:cubicBezTo>
                  <a:cubicBezTo>
                    <a:pt x="993" y="1749"/>
                    <a:pt x="804" y="2600"/>
                    <a:pt x="473" y="3734"/>
                  </a:cubicBezTo>
                  <a:cubicBezTo>
                    <a:pt x="189" y="4916"/>
                    <a:pt x="0" y="5530"/>
                    <a:pt x="0" y="5672"/>
                  </a:cubicBezTo>
                  <a:cubicBezTo>
                    <a:pt x="0" y="5814"/>
                    <a:pt x="47" y="5955"/>
                    <a:pt x="189" y="6050"/>
                  </a:cubicBezTo>
                  <a:cubicBezTo>
                    <a:pt x="284" y="6192"/>
                    <a:pt x="378" y="6286"/>
                    <a:pt x="473" y="6286"/>
                  </a:cubicBezTo>
                  <a:cubicBezTo>
                    <a:pt x="520" y="6286"/>
                    <a:pt x="615" y="6097"/>
                    <a:pt x="709" y="5814"/>
                  </a:cubicBezTo>
                  <a:cubicBezTo>
                    <a:pt x="756" y="5672"/>
                    <a:pt x="804" y="5483"/>
                    <a:pt x="851" y="5341"/>
                  </a:cubicBezTo>
                  <a:cubicBezTo>
                    <a:pt x="851" y="5199"/>
                    <a:pt x="1040" y="4679"/>
                    <a:pt x="1324" y="3734"/>
                  </a:cubicBezTo>
                  <a:cubicBezTo>
                    <a:pt x="1465" y="4207"/>
                    <a:pt x="1843" y="4727"/>
                    <a:pt x="2505" y="5341"/>
                  </a:cubicBezTo>
                  <a:cubicBezTo>
                    <a:pt x="3167" y="5955"/>
                    <a:pt x="3687" y="6239"/>
                    <a:pt x="4018" y="6239"/>
                  </a:cubicBezTo>
                  <a:cubicBezTo>
                    <a:pt x="4207" y="6239"/>
                    <a:pt x="4301" y="6192"/>
                    <a:pt x="4301" y="6050"/>
                  </a:cubicBezTo>
                  <a:cubicBezTo>
                    <a:pt x="4301" y="5955"/>
                    <a:pt x="4254" y="5861"/>
                    <a:pt x="4112" y="5719"/>
                  </a:cubicBezTo>
                  <a:cubicBezTo>
                    <a:pt x="4018" y="5625"/>
                    <a:pt x="3970" y="5577"/>
                    <a:pt x="3876" y="5530"/>
                  </a:cubicBezTo>
                  <a:cubicBezTo>
                    <a:pt x="3781" y="5435"/>
                    <a:pt x="3687" y="5341"/>
                    <a:pt x="3592" y="5246"/>
                  </a:cubicBezTo>
                  <a:cubicBezTo>
                    <a:pt x="3450" y="5152"/>
                    <a:pt x="3356" y="5057"/>
                    <a:pt x="3214" y="4916"/>
                  </a:cubicBezTo>
                  <a:cubicBezTo>
                    <a:pt x="3072" y="4774"/>
                    <a:pt x="2930" y="4679"/>
                    <a:pt x="2883" y="4632"/>
                  </a:cubicBezTo>
                  <a:cubicBezTo>
                    <a:pt x="2789" y="4537"/>
                    <a:pt x="2647" y="4396"/>
                    <a:pt x="2458" y="4207"/>
                  </a:cubicBezTo>
                  <a:cubicBezTo>
                    <a:pt x="2222" y="3970"/>
                    <a:pt x="2127" y="3829"/>
                    <a:pt x="2127" y="3687"/>
                  </a:cubicBezTo>
                  <a:cubicBezTo>
                    <a:pt x="2127" y="3639"/>
                    <a:pt x="2222" y="3592"/>
                    <a:pt x="2363" y="3498"/>
                  </a:cubicBezTo>
                  <a:cubicBezTo>
                    <a:pt x="2552" y="3450"/>
                    <a:pt x="2741" y="3309"/>
                    <a:pt x="2978" y="3214"/>
                  </a:cubicBezTo>
                  <a:cubicBezTo>
                    <a:pt x="3214" y="3072"/>
                    <a:pt x="3450" y="2931"/>
                    <a:pt x="3639" y="2789"/>
                  </a:cubicBezTo>
                  <a:cubicBezTo>
                    <a:pt x="3876" y="2600"/>
                    <a:pt x="4112" y="2411"/>
                    <a:pt x="4254" y="2174"/>
                  </a:cubicBezTo>
                  <a:cubicBezTo>
                    <a:pt x="4396" y="1938"/>
                    <a:pt x="4490" y="1654"/>
                    <a:pt x="4490" y="1371"/>
                  </a:cubicBezTo>
                  <a:cubicBezTo>
                    <a:pt x="4490" y="946"/>
                    <a:pt x="4301" y="615"/>
                    <a:pt x="3970" y="378"/>
                  </a:cubicBezTo>
                  <a:cubicBezTo>
                    <a:pt x="3592" y="142"/>
                    <a:pt x="3167" y="0"/>
                    <a:pt x="2694" y="0"/>
                  </a:cubicBezTo>
                  <a:close/>
                </a:path>
              </a:pathLst>
            </a:custGeom>
            <a:solidFill>
              <a:srgbClr val="3FA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5"/>
            <p:cNvSpPr/>
            <p:nvPr/>
          </p:nvSpPr>
          <p:spPr>
            <a:xfrm>
              <a:off x="5563425" y="1418950"/>
              <a:ext cx="115825" cy="158350"/>
            </a:xfrm>
            <a:custGeom>
              <a:avLst/>
              <a:gdLst/>
              <a:ahLst/>
              <a:cxnLst/>
              <a:rect l="l" t="t" r="r" b="b"/>
              <a:pathLst>
                <a:path w="4633" h="6334" extrusionOk="0">
                  <a:moveTo>
                    <a:pt x="2742" y="851"/>
                  </a:moveTo>
                  <a:cubicBezTo>
                    <a:pt x="2837" y="1371"/>
                    <a:pt x="2931" y="2127"/>
                    <a:pt x="3073" y="3119"/>
                  </a:cubicBezTo>
                  <a:cubicBezTo>
                    <a:pt x="2600" y="3214"/>
                    <a:pt x="2128" y="3308"/>
                    <a:pt x="1702" y="3403"/>
                  </a:cubicBezTo>
                  <a:cubicBezTo>
                    <a:pt x="2128" y="2316"/>
                    <a:pt x="2458" y="1465"/>
                    <a:pt x="2742" y="851"/>
                  </a:cubicBezTo>
                  <a:close/>
                  <a:moveTo>
                    <a:pt x="2931" y="0"/>
                  </a:moveTo>
                  <a:cubicBezTo>
                    <a:pt x="2789" y="0"/>
                    <a:pt x="2647" y="47"/>
                    <a:pt x="2458" y="142"/>
                  </a:cubicBezTo>
                  <a:cubicBezTo>
                    <a:pt x="2317" y="284"/>
                    <a:pt x="2175" y="425"/>
                    <a:pt x="2128" y="567"/>
                  </a:cubicBezTo>
                  <a:cubicBezTo>
                    <a:pt x="2080" y="756"/>
                    <a:pt x="1891" y="1087"/>
                    <a:pt x="1655" y="1702"/>
                  </a:cubicBezTo>
                  <a:cubicBezTo>
                    <a:pt x="1419" y="2269"/>
                    <a:pt x="1230" y="2741"/>
                    <a:pt x="1088" y="3072"/>
                  </a:cubicBezTo>
                  <a:cubicBezTo>
                    <a:pt x="1041" y="3261"/>
                    <a:pt x="946" y="3450"/>
                    <a:pt x="852" y="3639"/>
                  </a:cubicBezTo>
                  <a:cubicBezTo>
                    <a:pt x="284" y="3828"/>
                    <a:pt x="1" y="4017"/>
                    <a:pt x="1" y="4112"/>
                  </a:cubicBezTo>
                  <a:cubicBezTo>
                    <a:pt x="1" y="4206"/>
                    <a:pt x="48" y="4301"/>
                    <a:pt x="143" y="4395"/>
                  </a:cubicBezTo>
                  <a:cubicBezTo>
                    <a:pt x="237" y="4490"/>
                    <a:pt x="332" y="4490"/>
                    <a:pt x="426" y="4490"/>
                  </a:cubicBezTo>
                  <a:lnTo>
                    <a:pt x="521" y="4490"/>
                  </a:lnTo>
                  <a:cubicBezTo>
                    <a:pt x="190" y="5293"/>
                    <a:pt x="1" y="5719"/>
                    <a:pt x="1" y="5766"/>
                  </a:cubicBezTo>
                  <a:cubicBezTo>
                    <a:pt x="1" y="5908"/>
                    <a:pt x="48" y="6002"/>
                    <a:pt x="143" y="6144"/>
                  </a:cubicBezTo>
                  <a:cubicBezTo>
                    <a:pt x="284" y="6239"/>
                    <a:pt x="379" y="6286"/>
                    <a:pt x="473" y="6333"/>
                  </a:cubicBezTo>
                  <a:cubicBezTo>
                    <a:pt x="568" y="6286"/>
                    <a:pt x="899" y="5624"/>
                    <a:pt x="1419" y="4254"/>
                  </a:cubicBezTo>
                  <a:cubicBezTo>
                    <a:pt x="1844" y="4159"/>
                    <a:pt x="2175" y="4065"/>
                    <a:pt x="2411" y="4017"/>
                  </a:cubicBezTo>
                  <a:cubicBezTo>
                    <a:pt x="2600" y="3970"/>
                    <a:pt x="2837" y="3876"/>
                    <a:pt x="3120" y="3828"/>
                  </a:cubicBezTo>
                  <a:cubicBezTo>
                    <a:pt x="3167" y="4348"/>
                    <a:pt x="3215" y="4915"/>
                    <a:pt x="3262" y="5482"/>
                  </a:cubicBezTo>
                  <a:cubicBezTo>
                    <a:pt x="3262" y="5766"/>
                    <a:pt x="3309" y="6002"/>
                    <a:pt x="3404" y="6144"/>
                  </a:cubicBezTo>
                  <a:cubicBezTo>
                    <a:pt x="3451" y="6239"/>
                    <a:pt x="3545" y="6333"/>
                    <a:pt x="3640" y="6333"/>
                  </a:cubicBezTo>
                  <a:cubicBezTo>
                    <a:pt x="3829" y="6333"/>
                    <a:pt x="3924" y="5955"/>
                    <a:pt x="3924" y="5199"/>
                  </a:cubicBezTo>
                  <a:cubicBezTo>
                    <a:pt x="3924" y="4774"/>
                    <a:pt x="3876" y="4254"/>
                    <a:pt x="3829" y="3639"/>
                  </a:cubicBezTo>
                  <a:cubicBezTo>
                    <a:pt x="4349" y="3497"/>
                    <a:pt x="4633" y="3356"/>
                    <a:pt x="4633" y="3214"/>
                  </a:cubicBezTo>
                  <a:cubicBezTo>
                    <a:pt x="4633" y="3072"/>
                    <a:pt x="4491" y="3025"/>
                    <a:pt x="4207" y="3025"/>
                  </a:cubicBezTo>
                  <a:lnTo>
                    <a:pt x="3782" y="3025"/>
                  </a:lnTo>
                  <a:cubicBezTo>
                    <a:pt x="3687" y="2174"/>
                    <a:pt x="3593" y="1465"/>
                    <a:pt x="3451" y="851"/>
                  </a:cubicBezTo>
                  <a:cubicBezTo>
                    <a:pt x="3309" y="284"/>
                    <a:pt x="3120" y="0"/>
                    <a:pt x="29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5"/>
            <p:cNvSpPr/>
            <p:nvPr/>
          </p:nvSpPr>
          <p:spPr>
            <a:xfrm>
              <a:off x="5700500" y="1420125"/>
              <a:ext cx="131175" cy="155975"/>
            </a:xfrm>
            <a:custGeom>
              <a:avLst/>
              <a:gdLst/>
              <a:ahLst/>
              <a:cxnLst/>
              <a:rect l="l" t="t" r="r" b="b"/>
              <a:pathLst>
                <a:path w="5247" h="6239" extrusionOk="0">
                  <a:moveTo>
                    <a:pt x="1324" y="0"/>
                  </a:moveTo>
                  <a:cubicBezTo>
                    <a:pt x="1229" y="0"/>
                    <a:pt x="1182" y="95"/>
                    <a:pt x="1182" y="284"/>
                  </a:cubicBezTo>
                  <a:cubicBezTo>
                    <a:pt x="1135" y="662"/>
                    <a:pt x="946" y="1607"/>
                    <a:pt x="567" y="3167"/>
                  </a:cubicBezTo>
                  <a:cubicBezTo>
                    <a:pt x="189" y="4679"/>
                    <a:pt x="0" y="5483"/>
                    <a:pt x="0" y="5625"/>
                  </a:cubicBezTo>
                  <a:cubicBezTo>
                    <a:pt x="0" y="5766"/>
                    <a:pt x="48" y="5908"/>
                    <a:pt x="142" y="6050"/>
                  </a:cubicBezTo>
                  <a:cubicBezTo>
                    <a:pt x="284" y="6192"/>
                    <a:pt x="378" y="6239"/>
                    <a:pt x="426" y="6239"/>
                  </a:cubicBezTo>
                  <a:cubicBezTo>
                    <a:pt x="473" y="6239"/>
                    <a:pt x="567" y="6144"/>
                    <a:pt x="615" y="5908"/>
                  </a:cubicBezTo>
                  <a:cubicBezTo>
                    <a:pt x="709" y="5672"/>
                    <a:pt x="851" y="5105"/>
                    <a:pt x="1040" y="4254"/>
                  </a:cubicBezTo>
                  <a:cubicBezTo>
                    <a:pt x="1276" y="3403"/>
                    <a:pt x="1465" y="2600"/>
                    <a:pt x="1654" y="1938"/>
                  </a:cubicBezTo>
                  <a:cubicBezTo>
                    <a:pt x="2505" y="4112"/>
                    <a:pt x="3025" y="5435"/>
                    <a:pt x="3214" y="5861"/>
                  </a:cubicBezTo>
                  <a:cubicBezTo>
                    <a:pt x="3261" y="5955"/>
                    <a:pt x="3356" y="6050"/>
                    <a:pt x="3450" y="6144"/>
                  </a:cubicBezTo>
                  <a:cubicBezTo>
                    <a:pt x="3545" y="6239"/>
                    <a:pt x="3639" y="6239"/>
                    <a:pt x="3687" y="6239"/>
                  </a:cubicBezTo>
                  <a:cubicBezTo>
                    <a:pt x="3923" y="6239"/>
                    <a:pt x="4159" y="5861"/>
                    <a:pt x="4396" y="5105"/>
                  </a:cubicBezTo>
                  <a:cubicBezTo>
                    <a:pt x="4679" y="4348"/>
                    <a:pt x="4868" y="3545"/>
                    <a:pt x="5010" y="2647"/>
                  </a:cubicBezTo>
                  <a:cubicBezTo>
                    <a:pt x="5152" y="1749"/>
                    <a:pt x="5246" y="1040"/>
                    <a:pt x="5246" y="567"/>
                  </a:cubicBezTo>
                  <a:cubicBezTo>
                    <a:pt x="5246" y="473"/>
                    <a:pt x="5199" y="331"/>
                    <a:pt x="5057" y="189"/>
                  </a:cubicBezTo>
                  <a:cubicBezTo>
                    <a:pt x="4916" y="48"/>
                    <a:pt x="4774" y="0"/>
                    <a:pt x="4679" y="0"/>
                  </a:cubicBezTo>
                  <a:cubicBezTo>
                    <a:pt x="4585" y="0"/>
                    <a:pt x="4537" y="142"/>
                    <a:pt x="4490" y="378"/>
                  </a:cubicBezTo>
                  <a:cubicBezTo>
                    <a:pt x="4490" y="426"/>
                    <a:pt x="4490" y="804"/>
                    <a:pt x="4396" y="1418"/>
                  </a:cubicBezTo>
                  <a:cubicBezTo>
                    <a:pt x="4301" y="2836"/>
                    <a:pt x="4018" y="4065"/>
                    <a:pt x="3639" y="5057"/>
                  </a:cubicBezTo>
                  <a:cubicBezTo>
                    <a:pt x="3403" y="4538"/>
                    <a:pt x="2789" y="3025"/>
                    <a:pt x="1843" y="520"/>
                  </a:cubicBezTo>
                  <a:cubicBezTo>
                    <a:pt x="1796" y="426"/>
                    <a:pt x="1702" y="284"/>
                    <a:pt x="1560" y="189"/>
                  </a:cubicBezTo>
                  <a:cubicBezTo>
                    <a:pt x="1465" y="95"/>
                    <a:pt x="1371" y="0"/>
                    <a:pt x="13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5"/>
            <p:cNvSpPr/>
            <p:nvPr/>
          </p:nvSpPr>
          <p:spPr>
            <a:xfrm>
              <a:off x="5856450" y="1420125"/>
              <a:ext cx="118200" cy="157175"/>
            </a:xfrm>
            <a:custGeom>
              <a:avLst/>
              <a:gdLst/>
              <a:ahLst/>
              <a:cxnLst/>
              <a:rect l="l" t="t" r="r" b="b"/>
              <a:pathLst>
                <a:path w="4728" h="6287" extrusionOk="0">
                  <a:moveTo>
                    <a:pt x="1702" y="1040"/>
                  </a:moveTo>
                  <a:lnTo>
                    <a:pt x="1702" y="1040"/>
                  </a:lnTo>
                  <a:cubicBezTo>
                    <a:pt x="2317" y="1229"/>
                    <a:pt x="2789" y="1513"/>
                    <a:pt x="3262" y="1938"/>
                  </a:cubicBezTo>
                  <a:cubicBezTo>
                    <a:pt x="3687" y="2363"/>
                    <a:pt x="3876" y="2789"/>
                    <a:pt x="3876" y="3167"/>
                  </a:cubicBezTo>
                  <a:cubicBezTo>
                    <a:pt x="3876" y="3356"/>
                    <a:pt x="3735" y="3640"/>
                    <a:pt x="3404" y="3970"/>
                  </a:cubicBezTo>
                  <a:cubicBezTo>
                    <a:pt x="3073" y="4301"/>
                    <a:pt x="2648" y="4632"/>
                    <a:pt x="2128" y="4963"/>
                  </a:cubicBezTo>
                  <a:cubicBezTo>
                    <a:pt x="1608" y="5246"/>
                    <a:pt x="1182" y="5435"/>
                    <a:pt x="757" y="5483"/>
                  </a:cubicBezTo>
                  <a:cubicBezTo>
                    <a:pt x="852" y="5010"/>
                    <a:pt x="946" y="4585"/>
                    <a:pt x="1041" y="4207"/>
                  </a:cubicBezTo>
                  <a:cubicBezTo>
                    <a:pt x="1324" y="3261"/>
                    <a:pt x="1513" y="2600"/>
                    <a:pt x="1608" y="2222"/>
                  </a:cubicBezTo>
                  <a:cubicBezTo>
                    <a:pt x="1702" y="1796"/>
                    <a:pt x="1750" y="1560"/>
                    <a:pt x="1750" y="1418"/>
                  </a:cubicBezTo>
                  <a:cubicBezTo>
                    <a:pt x="1750" y="1276"/>
                    <a:pt x="1750" y="1135"/>
                    <a:pt x="1702" y="1040"/>
                  </a:cubicBezTo>
                  <a:close/>
                  <a:moveTo>
                    <a:pt x="615" y="0"/>
                  </a:moveTo>
                  <a:cubicBezTo>
                    <a:pt x="521" y="0"/>
                    <a:pt x="426" y="95"/>
                    <a:pt x="426" y="189"/>
                  </a:cubicBezTo>
                  <a:cubicBezTo>
                    <a:pt x="426" y="284"/>
                    <a:pt x="521" y="426"/>
                    <a:pt x="615" y="520"/>
                  </a:cubicBezTo>
                  <a:cubicBezTo>
                    <a:pt x="710" y="662"/>
                    <a:pt x="899" y="757"/>
                    <a:pt x="1088" y="851"/>
                  </a:cubicBezTo>
                  <a:cubicBezTo>
                    <a:pt x="1041" y="1229"/>
                    <a:pt x="852" y="2033"/>
                    <a:pt x="521" y="3261"/>
                  </a:cubicBezTo>
                  <a:cubicBezTo>
                    <a:pt x="190" y="4490"/>
                    <a:pt x="1" y="5199"/>
                    <a:pt x="1" y="5435"/>
                  </a:cubicBezTo>
                  <a:cubicBezTo>
                    <a:pt x="1" y="5625"/>
                    <a:pt x="48" y="5814"/>
                    <a:pt x="190" y="6003"/>
                  </a:cubicBezTo>
                  <a:cubicBezTo>
                    <a:pt x="379" y="6192"/>
                    <a:pt x="474" y="6286"/>
                    <a:pt x="615" y="6286"/>
                  </a:cubicBezTo>
                  <a:cubicBezTo>
                    <a:pt x="1041" y="6286"/>
                    <a:pt x="1561" y="6097"/>
                    <a:pt x="2222" y="5766"/>
                  </a:cubicBezTo>
                  <a:cubicBezTo>
                    <a:pt x="2884" y="5435"/>
                    <a:pt x="3451" y="5010"/>
                    <a:pt x="3971" y="4538"/>
                  </a:cubicBezTo>
                  <a:cubicBezTo>
                    <a:pt x="4444" y="4018"/>
                    <a:pt x="4727" y="3592"/>
                    <a:pt x="4727" y="3261"/>
                  </a:cubicBezTo>
                  <a:cubicBezTo>
                    <a:pt x="4727" y="2694"/>
                    <a:pt x="4491" y="2174"/>
                    <a:pt x="4018" y="1655"/>
                  </a:cubicBezTo>
                  <a:cubicBezTo>
                    <a:pt x="3593" y="1135"/>
                    <a:pt x="3026" y="757"/>
                    <a:pt x="2411" y="473"/>
                  </a:cubicBezTo>
                  <a:cubicBezTo>
                    <a:pt x="1750" y="142"/>
                    <a:pt x="1182" y="0"/>
                    <a:pt x="6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5"/>
            <p:cNvSpPr/>
            <p:nvPr/>
          </p:nvSpPr>
          <p:spPr>
            <a:xfrm>
              <a:off x="6088050" y="1420125"/>
              <a:ext cx="118175" cy="157175"/>
            </a:xfrm>
            <a:custGeom>
              <a:avLst/>
              <a:gdLst/>
              <a:ahLst/>
              <a:cxnLst/>
              <a:rect l="l" t="t" r="r" b="b"/>
              <a:pathLst>
                <a:path w="4727" h="6287" extrusionOk="0">
                  <a:moveTo>
                    <a:pt x="1702" y="1040"/>
                  </a:moveTo>
                  <a:lnTo>
                    <a:pt x="1702" y="1040"/>
                  </a:lnTo>
                  <a:cubicBezTo>
                    <a:pt x="2316" y="1229"/>
                    <a:pt x="2789" y="1513"/>
                    <a:pt x="3262" y="1938"/>
                  </a:cubicBezTo>
                  <a:cubicBezTo>
                    <a:pt x="3687" y="2363"/>
                    <a:pt x="3923" y="2789"/>
                    <a:pt x="3923" y="3167"/>
                  </a:cubicBezTo>
                  <a:cubicBezTo>
                    <a:pt x="3923" y="3356"/>
                    <a:pt x="3734" y="3640"/>
                    <a:pt x="3403" y="3970"/>
                  </a:cubicBezTo>
                  <a:cubicBezTo>
                    <a:pt x="3072" y="4301"/>
                    <a:pt x="2647" y="4632"/>
                    <a:pt x="2127" y="4963"/>
                  </a:cubicBezTo>
                  <a:cubicBezTo>
                    <a:pt x="1655" y="5246"/>
                    <a:pt x="1182" y="5435"/>
                    <a:pt x="757" y="5483"/>
                  </a:cubicBezTo>
                  <a:cubicBezTo>
                    <a:pt x="851" y="5010"/>
                    <a:pt x="946" y="4585"/>
                    <a:pt x="1040" y="4207"/>
                  </a:cubicBezTo>
                  <a:cubicBezTo>
                    <a:pt x="1324" y="3261"/>
                    <a:pt x="1513" y="2600"/>
                    <a:pt x="1607" y="2222"/>
                  </a:cubicBezTo>
                  <a:cubicBezTo>
                    <a:pt x="1702" y="1796"/>
                    <a:pt x="1749" y="1560"/>
                    <a:pt x="1749" y="1418"/>
                  </a:cubicBezTo>
                  <a:cubicBezTo>
                    <a:pt x="1749" y="1276"/>
                    <a:pt x="1749" y="1135"/>
                    <a:pt x="1702" y="1040"/>
                  </a:cubicBezTo>
                  <a:close/>
                  <a:moveTo>
                    <a:pt x="615" y="0"/>
                  </a:moveTo>
                  <a:cubicBezTo>
                    <a:pt x="520" y="0"/>
                    <a:pt x="473" y="95"/>
                    <a:pt x="473" y="189"/>
                  </a:cubicBezTo>
                  <a:cubicBezTo>
                    <a:pt x="473" y="284"/>
                    <a:pt x="520" y="426"/>
                    <a:pt x="615" y="520"/>
                  </a:cubicBezTo>
                  <a:cubicBezTo>
                    <a:pt x="757" y="662"/>
                    <a:pt x="898" y="757"/>
                    <a:pt x="1087" y="851"/>
                  </a:cubicBezTo>
                  <a:cubicBezTo>
                    <a:pt x="1040" y="1229"/>
                    <a:pt x="851" y="2033"/>
                    <a:pt x="520" y="3261"/>
                  </a:cubicBezTo>
                  <a:cubicBezTo>
                    <a:pt x="189" y="4490"/>
                    <a:pt x="0" y="5199"/>
                    <a:pt x="0" y="5435"/>
                  </a:cubicBezTo>
                  <a:cubicBezTo>
                    <a:pt x="0" y="5625"/>
                    <a:pt x="95" y="5814"/>
                    <a:pt x="237" y="6003"/>
                  </a:cubicBezTo>
                  <a:cubicBezTo>
                    <a:pt x="379" y="6192"/>
                    <a:pt x="473" y="6286"/>
                    <a:pt x="615" y="6286"/>
                  </a:cubicBezTo>
                  <a:cubicBezTo>
                    <a:pt x="1040" y="6286"/>
                    <a:pt x="1560" y="6097"/>
                    <a:pt x="2222" y="5766"/>
                  </a:cubicBezTo>
                  <a:cubicBezTo>
                    <a:pt x="2883" y="5435"/>
                    <a:pt x="3451" y="5010"/>
                    <a:pt x="3970" y="4538"/>
                  </a:cubicBezTo>
                  <a:cubicBezTo>
                    <a:pt x="4443" y="4018"/>
                    <a:pt x="4727" y="3592"/>
                    <a:pt x="4727" y="3261"/>
                  </a:cubicBezTo>
                  <a:cubicBezTo>
                    <a:pt x="4727" y="2694"/>
                    <a:pt x="4490" y="2174"/>
                    <a:pt x="4018" y="1655"/>
                  </a:cubicBezTo>
                  <a:cubicBezTo>
                    <a:pt x="3592" y="1135"/>
                    <a:pt x="3025" y="757"/>
                    <a:pt x="2411" y="473"/>
                  </a:cubicBezTo>
                  <a:cubicBezTo>
                    <a:pt x="1796" y="142"/>
                    <a:pt x="1182" y="0"/>
                    <a:pt x="6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5"/>
            <p:cNvSpPr/>
            <p:nvPr/>
          </p:nvSpPr>
          <p:spPr>
            <a:xfrm>
              <a:off x="6228650" y="1421300"/>
              <a:ext cx="44925" cy="154800"/>
            </a:xfrm>
            <a:custGeom>
              <a:avLst/>
              <a:gdLst/>
              <a:ahLst/>
              <a:cxnLst/>
              <a:rect l="l" t="t" r="r" b="b"/>
              <a:pathLst>
                <a:path w="1797" h="6192" extrusionOk="0">
                  <a:moveTo>
                    <a:pt x="1277" y="1"/>
                  </a:moveTo>
                  <a:cubicBezTo>
                    <a:pt x="1182" y="1"/>
                    <a:pt x="1135" y="1"/>
                    <a:pt x="1088" y="48"/>
                  </a:cubicBezTo>
                  <a:cubicBezTo>
                    <a:pt x="1040" y="95"/>
                    <a:pt x="1040" y="142"/>
                    <a:pt x="1040" y="284"/>
                  </a:cubicBezTo>
                  <a:cubicBezTo>
                    <a:pt x="1040" y="615"/>
                    <a:pt x="851" y="1560"/>
                    <a:pt x="521" y="3120"/>
                  </a:cubicBezTo>
                  <a:cubicBezTo>
                    <a:pt x="142" y="4632"/>
                    <a:pt x="1" y="5483"/>
                    <a:pt x="1" y="5578"/>
                  </a:cubicBezTo>
                  <a:cubicBezTo>
                    <a:pt x="1" y="5719"/>
                    <a:pt x="48" y="5814"/>
                    <a:pt x="142" y="5956"/>
                  </a:cubicBezTo>
                  <a:cubicBezTo>
                    <a:pt x="284" y="6097"/>
                    <a:pt x="379" y="6192"/>
                    <a:pt x="426" y="6192"/>
                  </a:cubicBezTo>
                  <a:cubicBezTo>
                    <a:pt x="521" y="6192"/>
                    <a:pt x="615" y="6003"/>
                    <a:pt x="710" y="5672"/>
                  </a:cubicBezTo>
                  <a:cubicBezTo>
                    <a:pt x="757" y="5483"/>
                    <a:pt x="804" y="5294"/>
                    <a:pt x="851" y="5152"/>
                  </a:cubicBezTo>
                  <a:cubicBezTo>
                    <a:pt x="851" y="4963"/>
                    <a:pt x="946" y="4774"/>
                    <a:pt x="993" y="4443"/>
                  </a:cubicBezTo>
                  <a:cubicBezTo>
                    <a:pt x="1088" y="4160"/>
                    <a:pt x="1135" y="3923"/>
                    <a:pt x="1182" y="3782"/>
                  </a:cubicBezTo>
                  <a:cubicBezTo>
                    <a:pt x="1608" y="2033"/>
                    <a:pt x="1797" y="1088"/>
                    <a:pt x="1797" y="851"/>
                  </a:cubicBezTo>
                  <a:cubicBezTo>
                    <a:pt x="1797" y="662"/>
                    <a:pt x="1749" y="473"/>
                    <a:pt x="1608" y="284"/>
                  </a:cubicBezTo>
                  <a:cubicBezTo>
                    <a:pt x="1466" y="95"/>
                    <a:pt x="1324" y="1"/>
                    <a:pt x="12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5"/>
            <p:cNvSpPr/>
            <p:nvPr/>
          </p:nvSpPr>
          <p:spPr>
            <a:xfrm>
              <a:off x="6291275" y="1418950"/>
              <a:ext cx="114650" cy="158350"/>
            </a:xfrm>
            <a:custGeom>
              <a:avLst/>
              <a:gdLst/>
              <a:ahLst/>
              <a:cxnLst/>
              <a:rect l="l" t="t" r="r" b="b"/>
              <a:pathLst>
                <a:path w="4586" h="6334" extrusionOk="0">
                  <a:moveTo>
                    <a:pt x="2789" y="709"/>
                  </a:moveTo>
                  <a:cubicBezTo>
                    <a:pt x="3073" y="709"/>
                    <a:pt x="3309" y="804"/>
                    <a:pt x="3498" y="945"/>
                  </a:cubicBezTo>
                  <a:cubicBezTo>
                    <a:pt x="3687" y="1134"/>
                    <a:pt x="3782" y="1323"/>
                    <a:pt x="3782" y="1607"/>
                  </a:cubicBezTo>
                  <a:cubicBezTo>
                    <a:pt x="3782" y="1985"/>
                    <a:pt x="3593" y="2316"/>
                    <a:pt x="3167" y="2647"/>
                  </a:cubicBezTo>
                  <a:cubicBezTo>
                    <a:pt x="2695" y="2978"/>
                    <a:pt x="2127" y="3261"/>
                    <a:pt x="1418" y="3450"/>
                  </a:cubicBezTo>
                  <a:cubicBezTo>
                    <a:pt x="1702" y="2363"/>
                    <a:pt x="1891" y="1654"/>
                    <a:pt x="1891" y="1323"/>
                  </a:cubicBezTo>
                  <a:cubicBezTo>
                    <a:pt x="1891" y="1229"/>
                    <a:pt x="1844" y="1087"/>
                    <a:pt x="1797" y="993"/>
                  </a:cubicBezTo>
                  <a:cubicBezTo>
                    <a:pt x="2175" y="804"/>
                    <a:pt x="2505" y="709"/>
                    <a:pt x="2789" y="709"/>
                  </a:cubicBezTo>
                  <a:close/>
                  <a:moveTo>
                    <a:pt x="2647" y="0"/>
                  </a:moveTo>
                  <a:cubicBezTo>
                    <a:pt x="2269" y="0"/>
                    <a:pt x="1891" y="47"/>
                    <a:pt x="1466" y="189"/>
                  </a:cubicBezTo>
                  <a:cubicBezTo>
                    <a:pt x="1088" y="331"/>
                    <a:pt x="899" y="473"/>
                    <a:pt x="899" y="614"/>
                  </a:cubicBezTo>
                  <a:cubicBezTo>
                    <a:pt x="899" y="709"/>
                    <a:pt x="946" y="851"/>
                    <a:pt x="1088" y="945"/>
                  </a:cubicBezTo>
                  <a:cubicBezTo>
                    <a:pt x="1088" y="1654"/>
                    <a:pt x="804" y="2883"/>
                    <a:pt x="284" y="4679"/>
                  </a:cubicBezTo>
                  <a:cubicBezTo>
                    <a:pt x="95" y="5246"/>
                    <a:pt x="1" y="5577"/>
                    <a:pt x="1" y="5719"/>
                  </a:cubicBezTo>
                  <a:cubicBezTo>
                    <a:pt x="1" y="5861"/>
                    <a:pt x="48" y="6002"/>
                    <a:pt x="190" y="6144"/>
                  </a:cubicBezTo>
                  <a:cubicBezTo>
                    <a:pt x="284" y="6239"/>
                    <a:pt x="379" y="6333"/>
                    <a:pt x="473" y="6333"/>
                  </a:cubicBezTo>
                  <a:cubicBezTo>
                    <a:pt x="568" y="6333"/>
                    <a:pt x="804" y="5577"/>
                    <a:pt x="1229" y="4112"/>
                  </a:cubicBezTo>
                  <a:cubicBezTo>
                    <a:pt x="2222" y="3923"/>
                    <a:pt x="3073" y="3639"/>
                    <a:pt x="3640" y="3167"/>
                  </a:cubicBezTo>
                  <a:cubicBezTo>
                    <a:pt x="4254" y="2741"/>
                    <a:pt x="4585" y="2174"/>
                    <a:pt x="4585" y="1560"/>
                  </a:cubicBezTo>
                  <a:cubicBezTo>
                    <a:pt x="4585" y="1087"/>
                    <a:pt x="4396" y="709"/>
                    <a:pt x="4018" y="425"/>
                  </a:cubicBezTo>
                  <a:cubicBezTo>
                    <a:pt x="3687" y="142"/>
                    <a:pt x="3214" y="0"/>
                    <a:pt x="26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5"/>
            <p:cNvSpPr/>
            <p:nvPr/>
          </p:nvSpPr>
          <p:spPr>
            <a:xfrm>
              <a:off x="6416525" y="1422475"/>
              <a:ext cx="119350" cy="154825"/>
            </a:xfrm>
            <a:custGeom>
              <a:avLst/>
              <a:gdLst/>
              <a:ahLst/>
              <a:cxnLst/>
              <a:rect l="l" t="t" r="r" b="b"/>
              <a:pathLst>
                <a:path w="4774" h="6193" extrusionOk="0">
                  <a:moveTo>
                    <a:pt x="3025" y="1"/>
                  </a:moveTo>
                  <a:cubicBezTo>
                    <a:pt x="1844" y="1"/>
                    <a:pt x="1182" y="143"/>
                    <a:pt x="1087" y="332"/>
                  </a:cubicBezTo>
                  <a:cubicBezTo>
                    <a:pt x="1040" y="426"/>
                    <a:pt x="1040" y="473"/>
                    <a:pt x="1040" y="568"/>
                  </a:cubicBezTo>
                  <a:cubicBezTo>
                    <a:pt x="1040" y="993"/>
                    <a:pt x="946" y="1561"/>
                    <a:pt x="757" y="2222"/>
                  </a:cubicBezTo>
                  <a:cubicBezTo>
                    <a:pt x="615" y="2884"/>
                    <a:pt x="426" y="3498"/>
                    <a:pt x="237" y="4113"/>
                  </a:cubicBezTo>
                  <a:cubicBezTo>
                    <a:pt x="95" y="4680"/>
                    <a:pt x="0" y="5105"/>
                    <a:pt x="0" y="5341"/>
                  </a:cubicBezTo>
                  <a:cubicBezTo>
                    <a:pt x="0" y="5578"/>
                    <a:pt x="95" y="5767"/>
                    <a:pt x="284" y="5956"/>
                  </a:cubicBezTo>
                  <a:cubicBezTo>
                    <a:pt x="473" y="6098"/>
                    <a:pt x="757" y="6192"/>
                    <a:pt x="993" y="6192"/>
                  </a:cubicBezTo>
                  <a:cubicBezTo>
                    <a:pt x="1607" y="6192"/>
                    <a:pt x="2222" y="6050"/>
                    <a:pt x="2883" y="5861"/>
                  </a:cubicBezTo>
                  <a:cubicBezTo>
                    <a:pt x="3545" y="5625"/>
                    <a:pt x="3876" y="5389"/>
                    <a:pt x="3876" y="5200"/>
                  </a:cubicBezTo>
                  <a:cubicBezTo>
                    <a:pt x="3876" y="5058"/>
                    <a:pt x="3829" y="5011"/>
                    <a:pt x="3734" y="5011"/>
                  </a:cubicBezTo>
                  <a:cubicBezTo>
                    <a:pt x="3687" y="5011"/>
                    <a:pt x="3545" y="5058"/>
                    <a:pt x="3262" y="5105"/>
                  </a:cubicBezTo>
                  <a:cubicBezTo>
                    <a:pt x="2458" y="5341"/>
                    <a:pt x="1702" y="5436"/>
                    <a:pt x="1040" y="5436"/>
                  </a:cubicBezTo>
                  <a:cubicBezTo>
                    <a:pt x="946" y="5436"/>
                    <a:pt x="898" y="5436"/>
                    <a:pt x="851" y="5389"/>
                  </a:cubicBezTo>
                  <a:cubicBezTo>
                    <a:pt x="804" y="5341"/>
                    <a:pt x="804" y="5247"/>
                    <a:pt x="804" y="5200"/>
                  </a:cubicBezTo>
                  <a:cubicBezTo>
                    <a:pt x="804" y="4963"/>
                    <a:pt x="946" y="4349"/>
                    <a:pt x="1277" y="3356"/>
                  </a:cubicBezTo>
                  <a:cubicBezTo>
                    <a:pt x="1891" y="3356"/>
                    <a:pt x="2458" y="3309"/>
                    <a:pt x="2978" y="3215"/>
                  </a:cubicBezTo>
                  <a:cubicBezTo>
                    <a:pt x="3451" y="3120"/>
                    <a:pt x="3687" y="2978"/>
                    <a:pt x="3687" y="2742"/>
                  </a:cubicBezTo>
                  <a:cubicBezTo>
                    <a:pt x="3687" y="2673"/>
                    <a:pt x="3636" y="2629"/>
                    <a:pt x="3535" y="2629"/>
                  </a:cubicBezTo>
                  <a:cubicBezTo>
                    <a:pt x="3498" y="2629"/>
                    <a:pt x="3454" y="2635"/>
                    <a:pt x="3403" y="2648"/>
                  </a:cubicBezTo>
                  <a:lnTo>
                    <a:pt x="2647" y="2648"/>
                  </a:lnTo>
                  <a:cubicBezTo>
                    <a:pt x="2316" y="2695"/>
                    <a:pt x="2033" y="2695"/>
                    <a:pt x="1844" y="2695"/>
                  </a:cubicBezTo>
                  <a:lnTo>
                    <a:pt x="1466" y="2695"/>
                  </a:lnTo>
                  <a:cubicBezTo>
                    <a:pt x="1702" y="1891"/>
                    <a:pt x="1796" y="1277"/>
                    <a:pt x="1796" y="899"/>
                  </a:cubicBezTo>
                  <a:lnTo>
                    <a:pt x="1796" y="852"/>
                  </a:lnTo>
                  <a:cubicBezTo>
                    <a:pt x="2316" y="757"/>
                    <a:pt x="2694" y="710"/>
                    <a:pt x="2836" y="710"/>
                  </a:cubicBezTo>
                  <a:cubicBezTo>
                    <a:pt x="2978" y="663"/>
                    <a:pt x="3214" y="663"/>
                    <a:pt x="3545" y="615"/>
                  </a:cubicBezTo>
                  <a:cubicBezTo>
                    <a:pt x="3923" y="615"/>
                    <a:pt x="4207" y="568"/>
                    <a:pt x="4396" y="521"/>
                  </a:cubicBezTo>
                  <a:cubicBezTo>
                    <a:pt x="4679" y="473"/>
                    <a:pt x="4774" y="379"/>
                    <a:pt x="4774" y="284"/>
                  </a:cubicBezTo>
                  <a:cubicBezTo>
                    <a:pt x="4774" y="95"/>
                    <a:pt x="4207" y="1"/>
                    <a:pt x="30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5"/>
            <p:cNvSpPr/>
            <p:nvPr/>
          </p:nvSpPr>
          <p:spPr>
            <a:xfrm>
              <a:off x="6541775" y="1418950"/>
              <a:ext cx="113450" cy="158350"/>
            </a:xfrm>
            <a:custGeom>
              <a:avLst/>
              <a:gdLst/>
              <a:ahLst/>
              <a:cxnLst/>
              <a:rect l="l" t="t" r="r" b="b"/>
              <a:pathLst>
                <a:path w="4538" h="6334" extrusionOk="0">
                  <a:moveTo>
                    <a:pt x="2789" y="709"/>
                  </a:moveTo>
                  <a:cubicBezTo>
                    <a:pt x="3025" y="709"/>
                    <a:pt x="3261" y="804"/>
                    <a:pt x="3498" y="945"/>
                  </a:cubicBezTo>
                  <a:cubicBezTo>
                    <a:pt x="3687" y="1134"/>
                    <a:pt x="3781" y="1323"/>
                    <a:pt x="3781" y="1607"/>
                  </a:cubicBezTo>
                  <a:cubicBezTo>
                    <a:pt x="3781" y="1985"/>
                    <a:pt x="3545" y="2316"/>
                    <a:pt x="3120" y="2647"/>
                  </a:cubicBezTo>
                  <a:cubicBezTo>
                    <a:pt x="2694" y="2978"/>
                    <a:pt x="2127" y="3261"/>
                    <a:pt x="1418" y="3450"/>
                  </a:cubicBezTo>
                  <a:cubicBezTo>
                    <a:pt x="1702" y="2363"/>
                    <a:pt x="1844" y="1654"/>
                    <a:pt x="1844" y="1323"/>
                  </a:cubicBezTo>
                  <a:cubicBezTo>
                    <a:pt x="1844" y="1229"/>
                    <a:pt x="1796" y="1087"/>
                    <a:pt x="1749" y="993"/>
                  </a:cubicBezTo>
                  <a:cubicBezTo>
                    <a:pt x="2174" y="804"/>
                    <a:pt x="2505" y="709"/>
                    <a:pt x="2789" y="709"/>
                  </a:cubicBezTo>
                  <a:close/>
                  <a:moveTo>
                    <a:pt x="2600" y="0"/>
                  </a:moveTo>
                  <a:cubicBezTo>
                    <a:pt x="2269" y="0"/>
                    <a:pt x="1844" y="47"/>
                    <a:pt x="1465" y="189"/>
                  </a:cubicBezTo>
                  <a:cubicBezTo>
                    <a:pt x="1040" y="331"/>
                    <a:pt x="851" y="473"/>
                    <a:pt x="851" y="614"/>
                  </a:cubicBezTo>
                  <a:cubicBezTo>
                    <a:pt x="851" y="709"/>
                    <a:pt x="946" y="851"/>
                    <a:pt x="1087" y="945"/>
                  </a:cubicBezTo>
                  <a:cubicBezTo>
                    <a:pt x="1040" y="1654"/>
                    <a:pt x="756" y="2883"/>
                    <a:pt x="237" y="4679"/>
                  </a:cubicBezTo>
                  <a:cubicBezTo>
                    <a:pt x="48" y="5246"/>
                    <a:pt x="0" y="5577"/>
                    <a:pt x="0" y="5719"/>
                  </a:cubicBezTo>
                  <a:cubicBezTo>
                    <a:pt x="0" y="5861"/>
                    <a:pt x="48" y="6002"/>
                    <a:pt x="142" y="6144"/>
                  </a:cubicBezTo>
                  <a:cubicBezTo>
                    <a:pt x="284" y="6239"/>
                    <a:pt x="378" y="6333"/>
                    <a:pt x="426" y="6333"/>
                  </a:cubicBezTo>
                  <a:cubicBezTo>
                    <a:pt x="520" y="6333"/>
                    <a:pt x="804" y="5577"/>
                    <a:pt x="1229" y="4112"/>
                  </a:cubicBezTo>
                  <a:cubicBezTo>
                    <a:pt x="2222" y="3923"/>
                    <a:pt x="3025" y="3639"/>
                    <a:pt x="3639" y="3167"/>
                  </a:cubicBezTo>
                  <a:cubicBezTo>
                    <a:pt x="4254" y="2741"/>
                    <a:pt x="4537" y="2174"/>
                    <a:pt x="4537" y="1560"/>
                  </a:cubicBezTo>
                  <a:cubicBezTo>
                    <a:pt x="4537" y="1087"/>
                    <a:pt x="4396" y="709"/>
                    <a:pt x="4018" y="425"/>
                  </a:cubicBezTo>
                  <a:cubicBezTo>
                    <a:pt x="3639" y="142"/>
                    <a:pt x="3167" y="0"/>
                    <a:pt x="26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5"/>
            <p:cNvSpPr/>
            <p:nvPr/>
          </p:nvSpPr>
          <p:spPr>
            <a:xfrm>
              <a:off x="6665825" y="1422475"/>
              <a:ext cx="120550" cy="153625"/>
            </a:xfrm>
            <a:custGeom>
              <a:avLst/>
              <a:gdLst/>
              <a:ahLst/>
              <a:cxnLst/>
              <a:rect l="l" t="t" r="r" b="b"/>
              <a:pathLst>
                <a:path w="4822" h="6145" extrusionOk="0">
                  <a:moveTo>
                    <a:pt x="2742" y="1"/>
                  </a:moveTo>
                  <a:cubicBezTo>
                    <a:pt x="1608" y="1"/>
                    <a:pt x="852" y="1"/>
                    <a:pt x="521" y="48"/>
                  </a:cubicBezTo>
                  <a:cubicBezTo>
                    <a:pt x="190" y="48"/>
                    <a:pt x="1" y="143"/>
                    <a:pt x="1" y="237"/>
                  </a:cubicBezTo>
                  <a:cubicBezTo>
                    <a:pt x="1" y="332"/>
                    <a:pt x="48" y="473"/>
                    <a:pt x="143" y="615"/>
                  </a:cubicBezTo>
                  <a:cubicBezTo>
                    <a:pt x="284" y="710"/>
                    <a:pt x="379" y="804"/>
                    <a:pt x="473" y="804"/>
                  </a:cubicBezTo>
                  <a:lnTo>
                    <a:pt x="1986" y="710"/>
                  </a:lnTo>
                  <a:lnTo>
                    <a:pt x="1986" y="710"/>
                  </a:lnTo>
                  <a:cubicBezTo>
                    <a:pt x="1939" y="1277"/>
                    <a:pt x="1750" y="2175"/>
                    <a:pt x="1419" y="3451"/>
                  </a:cubicBezTo>
                  <a:cubicBezTo>
                    <a:pt x="1088" y="4727"/>
                    <a:pt x="946" y="5389"/>
                    <a:pt x="946" y="5531"/>
                  </a:cubicBezTo>
                  <a:cubicBezTo>
                    <a:pt x="946" y="5672"/>
                    <a:pt x="993" y="5814"/>
                    <a:pt x="1088" y="5956"/>
                  </a:cubicBezTo>
                  <a:cubicBezTo>
                    <a:pt x="1182" y="6098"/>
                    <a:pt x="1324" y="6145"/>
                    <a:pt x="1371" y="6145"/>
                  </a:cubicBezTo>
                  <a:cubicBezTo>
                    <a:pt x="1466" y="6145"/>
                    <a:pt x="1513" y="6003"/>
                    <a:pt x="1608" y="5672"/>
                  </a:cubicBezTo>
                  <a:cubicBezTo>
                    <a:pt x="1655" y="5531"/>
                    <a:pt x="1750" y="5247"/>
                    <a:pt x="1844" y="4822"/>
                  </a:cubicBezTo>
                  <a:cubicBezTo>
                    <a:pt x="1939" y="4444"/>
                    <a:pt x="1986" y="4113"/>
                    <a:pt x="2033" y="3924"/>
                  </a:cubicBezTo>
                  <a:cubicBezTo>
                    <a:pt x="2506" y="2128"/>
                    <a:pt x="2742" y="1135"/>
                    <a:pt x="2742" y="899"/>
                  </a:cubicBezTo>
                  <a:cubicBezTo>
                    <a:pt x="2742" y="804"/>
                    <a:pt x="2742" y="757"/>
                    <a:pt x="2695" y="710"/>
                  </a:cubicBezTo>
                  <a:cubicBezTo>
                    <a:pt x="3026" y="710"/>
                    <a:pt x="3356" y="710"/>
                    <a:pt x="3687" y="757"/>
                  </a:cubicBezTo>
                  <a:cubicBezTo>
                    <a:pt x="4065" y="757"/>
                    <a:pt x="4349" y="804"/>
                    <a:pt x="4538" y="804"/>
                  </a:cubicBezTo>
                  <a:cubicBezTo>
                    <a:pt x="4727" y="804"/>
                    <a:pt x="4822" y="710"/>
                    <a:pt x="4822" y="615"/>
                  </a:cubicBezTo>
                  <a:cubicBezTo>
                    <a:pt x="4822" y="473"/>
                    <a:pt x="4633" y="332"/>
                    <a:pt x="4207" y="190"/>
                  </a:cubicBezTo>
                  <a:cubicBezTo>
                    <a:pt x="3829" y="48"/>
                    <a:pt x="3356" y="1"/>
                    <a:pt x="27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5"/>
            <p:cNvSpPr/>
            <p:nvPr/>
          </p:nvSpPr>
          <p:spPr>
            <a:xfrm>
              <a:off x="6785175" y="1421300"/>
              <a:ext cx="46100" cy="154800"/>
            </a:xfrm>
            <a:custGeom>
              <a:avLst/>
              <a:gdLst/>
              <a:ahLst/>
              <a:cxnLst/>
              <a:rect l="l" t="t" r="r" b="b"/>
              <a:pathLst>
                <a:path w="1844" h="6192" extrusionOk="0">
                  <a:moveTo>
                    <a:pt x="1276" y="1"/>
                  </a:moveTo>
                  <a:cubicBezTo>
                    <a:pt x="1229" y="1"/>
                    <a:pt x="1135" y="1"/>
                    <a:pt x="1135" y="48"/>
                  </a:cubicBezTo>
                  <a:cubicBezTo>
                    <a:pt x="1087" y="95"/>
                    <a:pt x="1087" y="142"/>
                    <a:pt x="1087" y="284"/>
                  </a:cubicBezTo>
                  <a:cubicBezTo>
                    <a:pt x="1087" y="615"/>
                    <a:pt x="898" y="1560"/>
                    <a:pt x="568" y="3120"/>
                  </a:cubicBezTo>
                  <a:cubicBezTo>
                    <a:pt x="189" y="4632"/>
                    <a:pt x="0" y="5483"/>
                    <a:pt x="0" y="5578"/>
                  </a:cubicBezTo>
                  <a:cubicBezTo>
                    <a:pt x="0" y="5719"/>
                    <a:pt x="95" y="5814"/>
                    <a:pt x="189" y="5956"/>
                  </a:cubicBezTo>
                  <a:cubicBezTo>
                    <a:pt x="331" y="6097"/>
                    <a:pt x="426" y="6192"/>
                    <a:pt x="473" y="6192"/>
                  </a:cubicBezTo>
                  <a:cubicBezTo>
                    <a:pt x="568" y="6192"/>
                    <a:pt x="615" y="6003"/>
                    <a:pt x="709" y="5672"/>
                  </a:cubicBezTo>
                  <a:cubicBezTo>
                    <a:pt x="757" y="5483"/>
                    <a:pt x="804" y="5294"/>
                    <a:pt x="851" y="5152"/>
                  </a:cubicBezTo>
                  <a:cubicBezTo>
                    <a:pt x="898" y="4963"/>
                    <a:pt x="946" y="4774"/>
                    <a:pt x="1040" y="4443"/>
                  </a:cubicBezTo>
                  <a:cubicBezTo>
                    <a:pt x="1087" y="4160"/>
                    <a:pt x="1182" y="3923"/>
                    <a:pt x="1182" y="3782"/>
                  </a:cubicBezTo>
                  <a:cubicBezTo>
                    <a:pt x="1607" y="2033"/>
                    <a:pt x="1844" y="1088"/>
                    <a:pt x="1844" y="851"/>
                  </a:cubicBezTo>
                  <a:cubicBezTo>
                    <a:pt x="1844" y="662"/>
                    <a:pt x="1749" y="473"/>
                    <a:pt x="1607" y="284"/>
                  </a:cubicBezTo>
                  <a:cubicBezTo>
                    <a:pt x="1513" y="95"/>
                    <a:pt x="1371" y="1"/>
                    <a:pt x="12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5"/>
            <p:cNvSpPr/>
            <p:nvPr/>
          </p:nvSpPr>
          <p:spPr>
            <a:xfrm>
              <a:off x="6857250" y="1420125"/>
              <a:ext cx="118175" cy="157175"/>
            </a:xfrm>
            <a:custGeom>
              <a:avLst/>
              <a:gdLst/>
              <a:ahLst/>
              <a:cxnLst/>
              <a:rect l="l" t="t" r="r" b="b"/>
              <a:pathLst>
                <a:path w="4727" h="6287" extrusionOk="0">
                  <a:moveTo>
                    <a:pt x="1702" y="1040"/>
                  </a:moveTo>
                  <a:cubicBezTo>
                    <a:pt x="2269" y="1229"/>
                    <a:pt x="2789" y="1513"/>
                    <a:pt x="3214" y="1938"/>
                  </a:cubicBezTo>
                  <a:cubicBezTo>
                    <a:pt x="3687" y="2363"/>
                    <a:pt x="3876" y="2789"/>
                    <a:pt x="3876" y="3167"/>
                  </a:cubicBezTo>
                  <a:cubicBezTo>
                    <a:pt x="3876" y="3356"/>
                    <a:pt x="3734" y="3640"/>
                    <a:pt x="3403" y="3970"/>
                  </a:cubicBezTo>
                  <a:cubicBezTo>
                    <a:pt x="3072" y="4301"/>
                    <a:pt x="2647" y="4632"/>
                    <a:pt x="2127" y="4963"/>
                  </a:cubicBezTo>
                  <a:cubicBezTo>
                    <a:pt x="1607" y="5246"/>
                    <a:pt x="1182" y="5435"/>
                    <a:pt x="757" y="5483"/>
                  </a:cubicBezTo>
                  <a:cubicBezTo>
                    <a:pt x="851" y="5010"/>
                    <a:pt x="946" y="4585"/>
                    <a:pt x="1040" y="4207"/>
                  </a:cubicBezTo>
                  <a:cubicBezTo>
                    <a:pt x="1324" y="3261"/>
                    <a:pt x="1513" y="2600"/>
                    <a:pt x="1607" y="2222"/>
                  </a:cubicBezTo>
                  <a:cubicBezTo>
                    <a:pt x="1702" y="1796"/>
                    <a:pt x="1749" y="1560"/>
                    <a:pt x="1749" y="1418"/>
                  </a:cubicBezTo>
                  <a:cubicBezTo>
                    <a:pt x="1749" y="1276"/>
                    <a:pt x="1749" y="1135"/>
                    <a:pt x="1702" y="1040"/>
                  </a:cubicBezTo>
                  <a:close/>
                  <a:moveTo>
                    <a:pt x="615" y="0"/>
                  </a:moveTo>
                  <a:cubicBezTo>
                    <a:pt x="520" y="0"/>
                    <a:pt x="426" y="95"/>
                    <a:pt x="426" y="189"/>
                  </a:cubicBezTo>
                  <a:cubicBezTo>
                    <a:pt x="426" y="284"/>
                    <a:pt x="520" y="426"/>
                    <a:pt x="615" y="520"/>
                  </a:cubicBezTo>
                  <a:cubicBezTo>
                    <a:pt x="709" y="662"/>
                    <a:pt x="898" y="757"/>
                    <a:pt x="1087" y="851"/>
                  </a:cubicBezTo>
                  <a:cubicBezTo>
                    <a:pt x="1040" y="1229"/>
                    <a:pt x="851" y="2033"/>
                    <a:pt x="520" y="3261"/>
                  </a:cubicBezTo>
                  <a:cubicBezTo>
                    <a:pt x="142" y="4490"/>
                    <a:pt x="0" y="5199"/>
                    <a:pt x="0" y="5435"/>
                  </a:cubicBezTo>
                  <a:cubicBezTo>
                    <a:pt x="0" y="5625"/>
                    <a:pt x="48" y="5814"/>
                    <a:pt x="189" y="6003"/>
                  </a:cubicBezTo>
                  <a:cubicBezTo>
                    <a:pt x="331" y="6192"/>
                    <a:pt x="473" y="6286"/>
                    <a:pt x="615" y="6286"/>
                  </a:cubicBezTo>
                  <a:cubicBezTo>
                    <a:pt x="1040" y="6286"/>
                    <a:pt x="1560" y="6097"/>
                    <a:pt x="2222" y="5766"/>
                  </a:cubicBezTo>
                  <a:cubicBezTo>
                    <a:pt x="2883" y="5435"/>
                    <a:pt x="3451" y="5010"/>
                    <a:pt x="3970" y="4538"/>
                  </a:cubicBezTo>
                  <a:cubicBezTo>
                    <a:pt x="4443" y="4018"/>
                    <a:pt x="4727" y="3592"/>
                    <a:pt x="4727" y="3261"/>
                  </a:cubicBezTo>
                  <a:cubicBezTo>
                    <a:pt x="4727" y="2694"/>
                    <a:pt x="4490" y="2174"/>
                    <a:pt x="4018" y="1655"/>
                  </a:cubicBezTo>
                  <a:cubicBezTo>
                    <a:pt x="3592" y="1135"/>
                    <a:pt x="3025" y="757"/>
                    <a:pt x="2411" y="473"/>
                  </a:cubicBezTo>
                  <a:cubicBezTo>
                    <a:pt x="1749" y="142"/>
                    <a:pt x="1182" y="0"/>
                    <a:pt x="6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25"/>
            <p:cNvSpPr/>
            <p:nvPr/>
          </p:nvSpPr>
          <p:spPr>
            <a:xfrm>
              <a:off x="6991950" y="1418950"/>
              <a:ext cx="115825" cy="158350"/>
            </a:xfrm>
            <a:custGeom>
              <a:avLst/>
              <a:gdLst/>
              <a:ahLst/>
              <a:cxnLst/>
              <a:rect l="l" t="t" r="r" b="b"/>
              <a:pathLst>
                <a:path w="4633" h="6334" extrusionOk="0">
                  <a:moveTo>
                    <a:pt x="2742" y="851"/>
                  </a:moveTo>
                  <a:cubicBezTo>
                    <a:pt x="2836" y="1371"/>
                    <a:pt x="2931" y="2127"/>
                    <a:pt x="3025" y="3119"/>
                  </a:cubicBezTo>
                  <a:cubicBezTo>
                    <a:pt x="2553" y="3214"/>
                    <a:pt x="2127" y="3308"/>
                    <a:pt x="1702" y="3403"/>
                  </a:cubicBezTo>
                  <a:cubicBezTo>
                    <a:pt x="2127" y="2316"/>
                    <a:pt x="2458" y="1465"/>
                    <a:pt x="2742" y="851"/>
                  </a:cubicBezTo>
                  <a:close/>
                  <a:moveTo>
                    <a:pt x="2931" y="0"/>
                  </a:moveTo>
                  <a:cubicBezTo>
                    <a:pt x="2789" y="0"/>
                    <a:pt x="2600" y="47"/>
                    <a:pt x="2458" y="142"/>
                  </a:cubicBezTo>
                  <a:cubicBezTo>
                    <a:pt x="2316" y="284"/>
                    <a:pt x="2174" y="425"/>
                    <a:pt x="2127" y="567"/>
                  </a:cubicBezTo>
                  <a:cubicBezTo>
                    <a:pt x="2033" y="756"/>
                    <a:pt x="1891" y="1087"/>
                    <a:pt x="1655" y="1702"/>
                  </a:cubicBezTo>
                  <a:cubicBezTo>
                    <a:pt x="1418" y="2269"/>
                    <a:pt x="1229" y="2741"/>
                    <a:pt x="1087" y="3072"/>
                  </a:cubicBezTo>
                  <a:cubicBezTo>
                    <a:pt x="1040" y="3261"/>
                    <a:pt x="946" y="3450"/>
                    <a:pt x="851" y="3639"/>
                  </a:cubicBezTo>
                  <a:cubicBezTo>
                    <a:pt x="284" y="3828"/>
                    <a:pt x="0" y="4017"/>
                    <a:pt x="0" y="4112"/>
                  </a:cubicBezTo>
                  <a:cubicBezTo>
                    <a:pt x="0" y="4206"/>
                    <a:pt x="48" y="4301"/>
                    <a:pt x="95" y="4395"/>
                  </a:cubicBezTo>
                  <a:cubicBezTo>
                    <a:pt x="189" y="4490"/>
                    <a:pt x="331" y="4490"/>
                    <a:pt x="426" y="4490"/>
                  </a:cubicBezTo>
                  <a:lnTo>
                    <a:pt x="520" y="4490"/>
                  </a:lnTo>
                  <a:cubicBezTo>
                    <a:pt x="142" y="5293"/>
                    <a:pt x="0" y="5719"/>
                    <a:pt x="0" y="5766"/>
                  </a:cubicBezTo>
                  <a:cubicBezTo>
                    <a:pt x="0" y="5908"/>
                    <a:pt x="48" y="6002"/>
                    <a:pt x="142" y="6144"/>
                  </a:cubicBezTo>
                  <a:cubicBezTo>
                    <a:pt x="284" y="6239"/>
                    <a:pt x="378" y="6286"/>
                    <a:pt x="473" y="6333"/>
                  </a:cubicBezTo>
                  <a:cubicBezTo>
                    <a:pt x="567" y="6286"/>
                    <a:pt x="851" y="5624"/>
                    <a:pt x="1371" y="4254"/>
                  </a:cubicBezTo>
                  <a:cubicBezTo>
                    <a:pt x="1844" y="4159"/>
                    <a:pt x="2174" y="4065"/>
                    <a:pt x="2363" y="4017"/>
                  </a:cubicBezTo>
                  <a:cubicBezTo>
                    <a:pt x="2600" y="3970"/>
                    <a:pt x="2836" y="3876"/>
                    <a:pt x="3120" y="3828"/>
                  </a:cubicBezTo>
                  <a:cubicBezTo>
                    <a:pt x="3167" y="4348"/>
                    <a:pt x="3214" y="4915"/>
                    <a:pt x="3214" y="5482"/>
                  </a:cubicBezTo>
                  <a:cubicBezTo>
                    <a:pt x="3261" y="5766"/>
                    <a:pt x="3309" y="6002"/>
                    <a:pt x="3356" y="6144"/>
                  </a:cubicBezTo>
                  <a:cubicBezTo>
                    <a:pt x="3451" y="6239"/>
                    <a:pt x="3498" y="6333"/>
                    <a:pt x="3640" y="6333"/>
                  </a:cubicBezTo>
                  <a:cubicBezTo>
                    <a:pt x="3829" y="6333"/>
                    <a:pt x="3923" y="5955"/>
                    <a:pt x="3923" y="5199"/>
                  </a:cubicBezTo>
                  <a:cubicBezTo>
                    <a:pt x="3923" y="4774"/>
                    <a:pt x="3876" y="4254"/>
                    <a:pt x="3829" y="3639"/>
                  </a:cubicBezTo>
                  <a:cubicBezTo>
                    <a:pt x="4349" y="3497"/>
                    <a:pt x="4632" y="3356"/>
                    <a:pt x="4632" y="3214"/>
                  </a:cubicBezTo>
                  <a:cubicBezTo>
                    <a:pt x="4632" y="3072"/>
                    <a:pt x="4490" y="3025"/>
                    <a:pt x="4207" y="3025"/>
                  </a:cubicBezTo>
                  <a:lnTo>
                    <a:pt x="3781" y="3025"/>
                  </a:lnTo>
                  <a:cubicBezTo>
                    <a:pt x="3687" y="2174"/>
                    <a:pt x="3592" y="1465"/>
                    <a:pt x="3403" y="851"/>
                  </a:cubicBezTo>
                  <a:cubicBezTo>
                    <a:pt x="3261" y="284"/>
                    <a:pt x="3120" y="0"/>
                    <a:pt x="29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5"/>
            <p:cNvSpPr/>
            <p:nvPr/>
          </p:nvSpPr>
          <p:spPr>
            <a:xfrm>
              <a:off x="7118375" y="1421300"/>
              <a:ext cx="111100" cy="154800"/>
            </a:xfrm>
            <a:custGeom>
              <a:avLst/>
              <a:gdLst/>
              <a:ahLst/>
              <a:cxnLst/>
              <a:rect l="l" t="t" r="r" b="b"/>
              <a:pathLst>
                <a:path w="4444" h="6192" extrusionOk="0">
                  <a:moveTo>
                    <a:pt x="3829" y="1"/>
                  </a:moveTo>
                  <a:cubicBezTo>
                    <a:pt x="3498" y="1"/>
                    <a:pt x="3073" y="95"/>
                    <a:pt x="2600" y="284"/>
                  </a:cubicBezTo>
                  <a:cubicBezTo>
                    <a:pt x="2127" y="520"/>
                    <a:pt x="1749" y="757"/>
                    <a:pt x="1513" y="993"/>
                  </a:cubicBezTo>
                  <a:cubicBezTo>
                    <a:pt x="1466" y="1088"/>
                    <a:pt x="1371" y="1182"/>
                    <a:pt x="1324" y="1371"/>
                  </a:cubicBezTo>
                  <a:cubicBezTo>
                    <a:pt x="1277" y="1513"/>
                    <a:pt x="1229" y="1702"/>
                    <a:pt x="1229" y="1844"/>
                  </a:cubicBezTo>
                  <a:cubicBezTo>
                    <a:pt x="1229" y="1986"/>
                    <a:pt x="1371" y="2175"/>
                    <a:pt x="1560" y="2458"/>
                  </a:cubicBezTo>
                  <a:cubicBezTo>
                    <a:pt x="1796" y="2695"/>
                    <a:pt x="2033" y="2931"/>
                    <a:pt x="2269" y="3167"/>
                  </a:cubicBezTo>
                  <a:cubicBezTo>
                    <a:pt x="2505" y="3356"/>
                    <a:pt x="2742" y="3593"/>
                    <a:pt x="2978" y="3876"/>
                  </a:cubicBezTo>
                  <a:cubicBezTo>
                    <a:pt x="3167" y="4112"/>
                    <a:pt x="3309" y="4301"/>
                    <a:pt x="3309" y="4491"/>
                  </a:cubicBezTo>
                  <a:cubicBezTo>
                    <a:pt x="3309" y="4727"/>
                    <a:pt x="3120" y="4963"/>
                    <a:pt x="2789" y="5152"/>
                  </a:cubicBezTo>
                  <a:cubicBezTo>
                    <a:pt x="2505" y="5388"/>
                    <a:pt x="2127" y="5483"/>
                    <a:pt x="1702" y="5483"/>
                  </a:cubicBezTo>
                  <a:cubicBezTo>
                    <a:pt x="1513" y="5483"/>
                    <a:pt x="1324" y="5436"/>
                    <a:pt x="1135" y="5341"/>
                  </a:cubicBezTo>
                  <a:cubicBezTo>
                    <a:pt x="946" y="5247"/>
                    <a:pt x="804" y="5152"/>
                    <a:pt x="709" y="5058"/>
                  </a:cubicBezTo>
                  <a:cubicBezTo>
                    <a:pt x="426" y="4774"/>
                    <a:pt x="237" y="4632"/>
                    <a:pt x="142" y="4632"/>
                  </a:cubicBezTo>
                  <a:cubicBezTo>
                    <a:pt x="48" y="4632"/>
                    <a:pt x="0" y="4727"/>
                    <a:pt x="0" y="4916"/>
                  </a:cubicBezTo>
                  <a:cubicBezTo>
                    <a:pt x="0" y="5152"/>
                    <a:pt x="189" y="5436"/>
                    <a:pt x="520" y="5719"/>
                  </a:cubicBezTo>
                  <a:cubicBezTo>
                    <a:pt x="898" y="6003"/>
                    <a:pt x="1371" y="6192"/>
                    <a:pt x="1938" y="6192"/>
                  </a:cubicBezTo>
                  <a:cubicBezTo>
                    <a:pt x="2505" y="6192"/>
                    <a:pt x="2978" y="6003"/>
                    <a:pt x="3451" y="5672"/>
                  </a:cubicBezTo>
                  <a:cubicBezTo>
                    <a:pt x="3876" y="5341"/>
                    <a:pt x="4112" y="4963"/>
                    <a:pt x="4112" y="4443"/>
                  </a:cubicBezTo>
                  <a:cubicBezTo>
                    <a:pt x="4112" y="4207"/>
                    <a:pt x="3971" y="3923"/>
                    <a:pt x="3781" y="3640"/>
                  </a:cubicBezTo>
                  <a:cubicBezTo>
                    <a:pt x="3545" y="3309"/>
                    <a:pt x="3309" y="3073"/>
                    <a:pt x="3025" y="2836"/>
                  </a:cubicBezTo>
                  <a:cubicBezTo>
                    <a:pt x="2364" y="2222"/>
                    <a:pt x="1985" y="1891"/>
                    <a:pt x="1985" y="1749"/>
                  </a:cubicBezTo>
                  <a:cubicBezTo>
                    <a:pt x="1985" y="1513"/>
                    <a:pt x="2364" y="1229"/>
                    <a:pt x="3025" y="993"/>
                  </a:cubicBezTo>
                  <a:cubicBezTo>
                    <a:pt x="3214" y="899"/>
                    <a:pt x="3451" y="851"/>
                    <a:pt x="3687" y="804"/>
                  </a:cubicBezTo>
                  <a:cubicBezTo>
                    <a:pt x="3923" y="710"/>
                    <a:pt x="4112" y="710"/>
                    <a:pt x="4254" y="662"/>
                  </a:cubicBezTo>
                  <a:cubicBezTo>
                    <a:pt x="4396" y="615"/>
                    <a:pt x="4443" y="568"/>
                    <a:pt x="4443" y="520"/>
                  </a:cubicBezTo>
                  <a:cubicBezTo>
                    <a:pt x="4443" y="379"/>
                    <a:pt x="4396" y="284"/>
                    <a:pt x="4254" y="142"/>
                  </a:cubicBezTo>
                  <a:cubicBezTo>
                    <a:pt x="4160" y="48"/>
                    <a:pt x="4018" y="1"/>
                    <a:pt x="38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5"/>
            <p:cNvSpPr/>
            <p:nvPr/>
          </p:nvSpPr>
          <p:spPr>
            <a:xfrm>
              <a:off x="7248350" y="1422475"/>
              <a:ext cx="120550" cy="154825"/>
            </a:xfrm>
            <a:custGeom>
              <a:avLst/>
              <a:gdLst/>
              <a:ahLst/>
              <a:cxnLst/>
              <a:rect l="l" t="t" r="r" b="b"/>
              <a:pathLst>
                <a:path w="4822" h="6193" extrusionOk="0">
                  <a:moveTo>
                    <a:pt x="3025" y="1"/>
                  </a:moveTo>
                  <a:cubicBezTo>
                    <a:pt x="1844" y="1"/>
                    <a:pt x="1182" y="143"/>
                    <a:pt x="1087" y="332"/>
                  </a:cubicBezTo>
                  <a:cubicBezTo>
                    <a:pt x="1087" y="426"/>
                    <a:pt x="1040" y="473"/>
                    <a:pt x="1040" y="568"/>
                  </a:cubicBezTo>
                  <a:cubicBezTo>
                    <a:pt x="1040" y="993"/>
                    <a:pt x="993" y="1561"/>
                    <a:pt x="804" y="2222"/>
                  </a:cubicBezTo>
                  <a:cubicBezTo>
                    <a:pt x="615" y="2884"/>
                    <a:pt x="426" y="3498"/>
                    <a:pt x="284" y="4113"/>
                  </a:cubicBezTo>
                  <a:cubicBezTo>
                    <a:pt x="95" y="4680"/>
                    <a:pt x="0" y="5105"/>
                    <a:pt x="0" y="5341"/>
                  </a:cubicBezTo>
                  <a:cubicBezTo>
                    <a:pt x="0" y="5578"/>
                    <a:pt x="95" y="5767"/>
                    <a:pt x="331" y="5956"/>
                  </a:cubicBezTo>
                  <a:cubicBezTo>
                    <a:pt x="520" y="6098"/>
                    <a:pt x="757" y="6192"/>
                    <a:pt x="1040" y="6192"/>
                  </a:cubicBezTo>
                  <a:cubicBezTo>
                    <a:pt x="1655" y="6192"/>
                    <a:pt x="2269" y="6050"/>
                    <a:pt x="2931" y="5861"/>
                  </a:cubicBezTo>
                  <a:cubicBezTo>
                    <a:pt x="3592" y="5625"/>
                    <a:pt x="3876" y="5389"/>
                    <a:pt x="3876" y="5200"/>
                  </a:cubicBezTo>
                  <a:cubicBezTo>
                    <a:pt x="3876" y="5058"/>
                    <a:pt x="3876" y="5011"/>
                    <a:pt x="3781" y="5011"/>
                  </a:cubicBezTo>
                  <a:cubicBezTo>
                    <a:pt x="3734" y="5011"/>
                    <a:pt x="3592" y="5058"/>
                    <a:pt x="3309" y="5105"/>
                  </a:cubicBezTo>
                  <a:cubicBezTo>
                    <a:pt x="2505" y="5341"/>
                    <a:pt x="1749" y="5436"/>
                    <a:pt x="1040" y="5436"/>
                  </a:cubicBezTo>
                  <a:cubicBezTo>
                    <a:pt x="993" y="5436"/>
                    <a:pt x="946" y="5436"/>
                    <a:pt x="898" y="5389"/>
                  </a:cubicBezTo>
                  <a:cubicBezTo>
                    <a:pt x="851" y="5341"/>
                    <a:pt x="804" y="5247"/>
                    <a:pt x="804" y="5200"/>
                  </a:cubicBezTo>
                  <a:cubicBezTo>
                    <a:pt x="804" y="4963"/>
                    <a:pt x="993" y="4349"/>
                    <a:pt x="1276" y="3356"/>
                  </a:cubicBezTo>
                  <a:cubicBezTo>
                    <a:pt x="1938" y="3356"/>
                    <a:pt x="2505" y="3309"/>
                    <a:pt x="2978" y="3215"/>
                  </a:cubicBezTo>
                  <a:cubicBezTo>
                    <a:pt x="3451" y="3120"/>
                    <a:pt x="3687" y="2978"/>
                    <a:pt x="3687" y="2742"/>
                  </a:cubicBezTo>
                  <a:cubicBezTo>
                    <a:pt x="3687" y="2673"/>
                    <a:pt x="3636" y="2629"/>
                    <a:pt x="3553" y="2629"/>
                  </a:cubicBezTo>
                  <a:cubicBezTo>
                    <a:pt x="3523" y="2629"/>
                    <a:pt x="3489" y="2635"/>
                    <a:pt x="3451" y="2648"/>
                  </a:cubicBezTo>
                  <a:lnTo>
                    <a:pt x="2647" y="2648"/>
                  </a:lnTo>
                  <a:cubicBezTo>
                    <a:pt x="2316" y="2695"/>
                    <a:pt x="2033" y="2695"/>
                    <a:pt x="1844" y="2695"/>
                  </a:cubicBezTo>
                  <a:lnTo>
                    <a:pt x="1465" y="2695"/>
                  </a:lnTo>
                  <a:cubicBezTo>
                    <a:pt x="1702" y="1891"/>
                    <a:pt x="1796" y="1277"/>
                    <a:pt x="1796" y="899"/>
                  </a:cubicBezTo>
                  <a:lnTo>
                    <a:pt x="1796" y="852"/>
                  </a:lnTo>
                  <a:cubicBezTo>
                    <a:pt x="2363" y="757"/>
                    <a:pt x="2694" y="710"/>
                    <a:pt x="2836" y="710"/>
                  </a:cubicBezTo>
                  <a:cubicBezTo>
                    <a:pt x="2978" y="663"/>
                    <a:pt x="3214" y="663"/>
                    <a:pt x="3592" y="615"/>
                  </a:cubicBezTo>
                  <a:cubicBezTo>
                    <a:pt x="3923" y="615"/>
                    <a:pt x="4207" y="568"/>
                    <a:pt x="4443" y="521"/>
                  </a:cubicBezTo>
                  <a:cubicBezTo>
                    <a:pt x="4679" y="473"/>
                    <a:pt x="4821" y="379"/>
                    <a:pt x="4821" y="284"/>
                  </a:cubicBezTo>
                  <a:cubicBezTo>
                    <a:pt x="4821" y="95"/>
                    <a:pt x="4207" y="1"/>
                    <a:pt x="30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5"/>
            <p:cNvSpPr/>
            <p:nvPr/>
          </p:nvSpPr>
          <p:spPr>
            <a:xfrm>
              <a:off x="247575" y="3784425"/>
              <a:ext cx="1920050" cy="1136675"/>
            </a:xfrm>
            <a:custGeom>
              <a:avLst/>
              <a:gdLst/>
              <a:ahLst/>
              <a:cxnLst/>
              <a:rect l="l" t="t" r="r" b="b"/>
              <a:pathLst>
                <a:path w="76802" h="45467" extrusionOk="0">
                  <a:moveTo>
                    <a:pt x="76188" y="567"/>
                  </a:moveTo>
                  <a:lnTo>
                    <a:pt x="76188" y="44900"/>
                  </a:lnTo>
                  <a:lnTo>
                    <a:pt x="567" y="44900"/>
                  </a:lnTo>
                  <a:lnTo>
                    <a:pt x="567" y="567"/>
                  </a:lnTo>
                  <a:close/>
                  <a:moveTo>
                    <a:pt x="0" y="0"/>
                  </a:moveTo>
                  <a:lnTo>
                    <a:pt x="0" y="45467"/>
                  </a:lnTo>
                  <a:lnTo>
                    <a:pt x="76802" y="45467"/>
                  </a:lnTo>
                  <a:lnTo>
                    <a:pt x="76802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25"/>
            <p:cNvSpPr/>
            <p:nvPr/>
          </p:nvSpPr>
          <p:spPr>
            <a:xfrm>
              <a:off x="3363350" y="3784425"/>
              <a:ext cx="1920075" cy="1136675"/>
            </a:xfrm>
            <a:custGeom>
              <a:avLst/>
              <a:gdLst/>
              <a:ahLst/>
              <a:cxnLst/>
              <a:rect l="l" t="t" r="r" b="b"/>
              <a:pathLst>
                <a:path w="76803" h="45467" extrusionOk="0">
                  <a:moveTo>
                    <a:pt x="76235" y="567"/>
                  </a:moveTo>
                  <a:lnTo>
                    <a:pt x="76235" y="44900"/>
                  </a:lnTo>
                  <a:lnTo>
                    <a:pt x="615" y="44900"/>
                  </a:lnTo>
                  <a:lnTo>
                    <a:pt x="615" y="567"/>
                  </a:lnTo>
                  <a:close/>
                  <a:moveTo>
                    <a:pt x="1" y="0"/>
                  </a:moveTo>
                  <a:lnTo>
                    <a:pt x="1" y="45467"/>
                  </a:lnTo>
                  <a:lnTo>
                    <a:pt x="76803" y="45467"/>
                  </a:lnTo>
                  <a:lnTo>
                    <a:pt x="7680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654" name="Google Shape;654;p25"/>
            <p:cNvCxnSpPr/>
            <p:nvPr/>
          </p:nvCxnSpPr>
          <p:spPr>
            <a:xfrm>
              <a:off x="2141700" y="1357750"/>
              <a:ext cx="1227000" cy="0"/>
            </a:xfrm>
            <a:prstGeom prst="straightConnector1">
              <a:avLst/>
            </a:prstGeom>
            <a:noFill/>
            <a:ln w="19050" cap="flat" cmpd="sng">
              <a:solidFill>
                <a:srgbClr val="ED1C2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655" name="Google Shape;655;p25"/>
          <p:cNvCxnSpPr/>
          <p:nvPr/>
        </p:nvCxnSpPr>
        <p:spPr>
          <a:xfrm>
            <a:off x="4285149" y="3433929"/>
            <a:ext cx="0" cy="6468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Absorbing Products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61" name="Google Shape;661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 products of digestion are then </a:t>
            </a:r>
            <a:r>
              <a:rPr lang="en" b="1">
                <a:solidFill>
                  <a:srgbClr val="CCCCCC"/>
                </a:solidFill>
              </a:rPr>
              <a:t>absorbed </a:t>
            </a:r>
            <a:r>
              <a:rPr lang="en">
                <a:solidFill>
                  <a:srgbClr val="CCCCCC"/>
                </a:solidFill>
              </a:rPr>
              <a:t>into the bloodstream.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Products are transported across the </a:t>
            </a:r>
            <a:r>
              <a:rPr lang="en" b="1">
                <a:solidFill>
                  <a:srgbClr val="CCCCCC"/>
                </a:solidFill>
              </a:rPr>
              <a:t>ileum epithelium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Monosaccharides and amino acids are absorbed by </a:t>
            </a:r>
            <a:r>
              <a:rPr lang="en" b="1">
                <a:solidFill>
                  <a:srgbClr val="CCCCCC"/>
                </a:solidFill>
              </a:rPr>
              <a:t>cotransport </a:t>
            </a:r>
            <a:r>
              <a:rPr lang="en">
                <a:solidFill>
                  <a:srgbClr val="CCCCCC"/>
                </a:solidFill>
              </a:rPr>
              <a:t>and </a:t>
            </a:r>
            <a:r>
              <a:rPr lang="en" b="1">
                <a:solidFill>
                  <a:srgbClr val="CCCCCC"/>
                </a:solidFill>
              </a:rPr>
              <a:t>facilitated diffusion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Glucose and galactose are absorbed using the </a:t>
            </a:r>
            <a:r>
              <a:rPr lang="en" b="1">
                <a:solidFill>
                  <a:srgbClr val="CCCCCC"/>
                </a:solidFill>
              </a:rPr>
              <a:t>sodium cotransport </a:t>
            </a:r>
            <a:r>
              <a:rPr lang="en">
                <a:solidFill>
                  <a:srgbClr val="CCCCCC"/>
                </a:solidFill>
              </a:rPr>
              <a:t>mechanism.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Fructose is absorbed using a different transporter protein via </a:t>
            </a:r>
            <a:r>
              <a:rPr lang="en" b="1">
                <a:solidFill>
                  <a:srgbClr val="CCCCCC"/>
                </a:solidFill>
              </a:rPr>
              <a:t>facilitated diffusion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Amino acids are absorbed using </a:t>
            </a:r>
            <a:r>
              <a:rPr lang="en" b="1">
                <a:solidFill>
                  <a:srgbClr val="CCCCCC"/>
                </a:solidFill>
              </a:rPr>
              <a:t>sodium-dependent </a:t>
            </a:r>
            <a:r>
              <a:rPr lang="en">
                <a:solidFill>
                  <a:srgbClr val="CCCCCC"/>
                </a:solidFill>
              </a:rPr>
              <a:t>transporter proteins.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Monoglycerides and fatty acids are absorbed using </a:t>
            </a:r>
            <a:r>
              <a:rPr lang="en" b="1">
                <a:solidFill>
                  <a:srgbClr val="CCCCCC"/>
                </a:solidFill>
              </a:rPr>
              <a:t>micelles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Micelles transport monoglycerides and fatty acids to the epithelium.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When micelles break up, they </a:t>
            </a:r>
            <a:r>
              <a:rPr lang="en" b="1">
                <a:solidFill>
                  <a:srgbClr val="CCCCCC"/>
                </a:solidFill>
              </a:rPr>
              <a:t>release </a:t>
            </a:r>
            <a:r>
              <a:rPr lang="en">
                <a:solidFill>
                  <a:srgbClr val="CCCCCC"/>
                </a:solidFill>
              </a:rPr>
              <a:t>these products across the </a:t>
            </a:r>
            <a:r>
              <a:rPr lang="en" b="1">
                <a:solidFill>
                  <a:srgbClr val="CCCCCC"/>
                </a:solidFill>
              </a:rPr>
              <a:t>epithelial membrane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400">
              <a:solidFill>
                <a:srgbClr val="CCCCCC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400">
              <a:solidFill>
                <a:srgbClr val="CCCCCC"/>
              </a:solidFill>
            </a:endParaRPr>
          </a:p>
        </p:txBody>
      </p:sp>
      <p:sp>
        <p:nvSpPr>
          <p:cNvPr id="662" name="Google Shape;662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grpSp>
        <p:nvGrpSpPr>
          <p:cNvPr id="668" name="Google Shape;668;p27"/>
          <p:cNvGrpSpPr/>
          <p:nvPr/>
        </p:nvGrpSpPr>
        <p:grpSpPr>
          <a:xfrm>
            <a:off x="504785" y="666179"/>
            <a:ext cx="3785590" cy="3811154"/>
            <a:chOff x="5516753" y="1336216"/>
            <a:chExt cx="3028472" cy="3048923"/>
          </a:xfrm>
        </p:grpSpPr>
        <p:grpSp>
          <p:nvGrpSpPr>
            <p:cNvPr id="669" name="Google Shape;669;p27"/>
            <p:cNvGrpSpPr/>
            <p:nvPr/>
          </p:nvGrpSpPr>
          <p:grpSpPr>
            <a:xfrm>
              <a:off x="6353725" y="1336216"/>
              <a:ext cx="2191500" cy="3048923"/>
              <a:chOff x="5869625" y="1336204"/>
              <a:chExt cx="2191500" cy="3048923"/>
            </a:xfrm>
          </p:grpSpPr>
          <p:grpSp>
            <p:nvGrpSpPr>
              <p:cNvPr id="670" name="Google Shape;670;p27"/>
              <p:cNvGrpSpPr/>
              <p:nvPr/>
            </p:nvGrpSpPr>
            <p:grpSpPr>
              <a:xfrm>
                <a:off x="6053975" y="1336204"/>
                <a:ext cx="2007150" cy="3048923"/>
                <a:chOff x="2292725" y="238125"/>
                <a:chExt cx="3345250" cy="5086625"/>
              </a:xfrm>
            </p:grpSpPr>
            <p:sp>
              <p:nvSpPr>
                <p:cNvPr id="671" name="Google Shape;671;p27"/>
                <p:cNvSpPr/>
                <p:nvPr/>
              </p:nvSpPr>
              <p:spPr>
                <a:xfrm>
                  <a:off x="3158800" y="238125"/>
                  <a:ext cx="1173150" cy="155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926" h="62030" fill="none" extrusionOk="0">
                      <a:moveTo>
                        <a:pt x="27203" y="0"/>
                      </a:moveTo>
                      <a:cubicBezTo>
                        <a:pt x="27203" y="0"/>
                        <a:pt x="26910" y="21996"/>
                        <a:pt x="34681" y="25662"/>
                      </a:cubicBezTo>
                      <a:cubicBezTo>
                        <a:pt x="42490" y="29328"/>
                        <a:pt x="46926" y="27202"/>
                        <a:pt x="46449" y="29951"/>
                      </a:cubicBezTo>
                      <a:cubicBezTo>
                        <a:pt x="46009" y="32701"/>
                        <a:pt x="45093" y="40180"/>
                        <a:pt x="45093" y="46302"/>
                      </a:cubicBezTo>
                      <a:cubicBezTo>
                        <a:pt x="45093" y="52388"/>
                        <a:pt x="40327" y="54221"/>
                        <a:pt x="37138" y="52241"/>
                      </a:cubicBezTo>
                      <a:cubicBezTo>
                        <a:pt x="33912" y="50261"/>
                        <a:pt x="31785" y="48905"/>
                        <a:pt x="27056" y="49821"/>
                      </a:cubicBezTo>
                      <a:cubicBezTo>
                        <a:pt x="22327" y="50738"/>
                        <a:pt x="21411" y="44139"/>
                        <a:pt x="16681" y="43992"/>
                      </a:cubicBezTo>
                      <a:cubicBezTo>
                        <a:pt x="11916" y="43846"/>
                        <a:pt x="6893" y="43699"/>
                        <a:pt x="1" y="62029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F26522"/>
                  </a:solidFill>
                  <a:prstDash val="solid"/>
                  <a:miter lim="366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2" name="Google Shape;672;p27"/>
                <p:cNvSpPr/>
                <p:nvPr/>
              </p:nvSpPr>
              <p:spPr>
                <a:xfrm>
                  <a:off x="4163300" y="269275"/>
                  <a:ext cx="1210725" cy="126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429" h="50702" fill="none" extrusionOk="0">
                      <a:moveTo>
                        <a:pt x="0" y="440"/>
                      </a:moveTo>
                      <a:cubicBezTo>
                        <a:pt x="0" y="440"/>
                        <a:pt x="0" y="13895"/>
                        <a:pt x="7479" y="17414"/>
                      </a:cubicBezTo>
                      <a:cubicBezTo>
                        <a:pt x="7479" y="17414"/>
                        <a:pt x="5500" y="14188"/>
                        <a:pt x="8872" y="7479"/>
                      </a:cubicBezTo>
                      <a:cubicBezTo>
                        <a:pt x="12245" y="734"/>
                        <a:pt x="21227" y="0"/>
                        <a:pt x="29475" y="2750"/>
                      </a:cubicBezTo>
                      <a:cubicBezTo>
                        <a:pt x="37724" y="5499"/>
                        <a:pt x="48429" y="13125"/>
                        <a:pt x="38970" y="50702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F26522"/>
                  </a:solidFill>
                  <a:prstDash val="solid"/>
                  <a:miter lim="366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3" name="Google Shape;673;p27"/>
                <p:cNvSpPr/>
                <p:nvPr/>
              </p:nvSpPr>
              <p:spPr>
                <a:xfrm>
                  <a:off x="3422775" y="1689850"/>
                  <a:ext cx="645225" cy="377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09" h="15105" fill="none" extrusionOk="0">
                      <a:moveTo>
                        <a:pt x="623" y="9313"/>
                      </a:moveTo>
                      <a:cubicBezTo>
                        <a:pt x="623" y="9313"/>
                        <a:pt x="2126" y="2274"/>
                        <a:pt x="0" y="1"/>
                      </a:cubicBezTo>
                      <a:cubicBezTo>
                        <a:pt x="0" y="1"/>
                        <a:pt x="4106" y="1357"/>
                        <a:pt x="5646" y="1357"/>
                      </a:cubicBezTo>
                      <a:cubicBezTo>
                        <a:pt x="7185" y="1357"/>
                        <a:pt x="12355" y="1504"/>
                        <a:pt x="13454" y="3337"/>
                      </a:cubicBezTo>
                      <a:cubicBezTo>
                        <a:pt x="14518" y="5170"/>
                        <a:pt x="16351" y="7480"/>
                        <a:pt x="18330" y="7773"/>
                      </a:cubicBezTo>
                      <a:cubicBezTo>
                        <a:pt x="20310" y="8066"/>
                        <a:pt x="25809" y="10816"/>
                        <a:pt x="24122" y="15105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F26522"/>
                  </a:solidFill>
                  <a:prstDash val="solid"/>
                  <a:miter lim="366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4" name="Google Shape;674;p27"/>
                <p:cNvSpPr/>
                <p:nvPr/>
              </p:nvSpPr>
              <p:spPr>
                <a:xfrm>
                  <a:off x="2860950" y="2411150"/>
                  <a:ext cx="852375" cy="54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95" h="21850" fill="none" extrusionOk="0">
                      <a:moveTo>
                        <a:pt x="5683" y="0"/>
                      </a:moveTo>
                      <a:cubicBezTo>
                        <a:pt x="5683" y="0"/>
                        <a:pt x="0" y="7626"/>
                        <a:pt x="3227" y="13601"/>
                      </a:cubicBezTo>
                      <a:cubicBezTo>
                        <a:pt x="6416" y="19540"/>
                        <a:pt x="8102" y="21850"/>
                        <a:pt x="34094" y="10229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F26522"/>
                  </a:solidFill>
                  <a:prstDash val="solid"/>
                  <a:miter lim="366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5" name="Google Shape;675;p27"/>
                <p:cNvSpPr/>
                <p:nvPr/>
              </p:nvSpPr>
              <p:spPr>
                <a:xfrm>
                  <a:off x="3167050" y="2544950"/>
                  <a:ext cx="190675" cy="17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7" h="7187" fill="none" extrusionOk="0">
                      <a:moveTo>
                        <a:pt x="1" y="1"/>
                      </a:moveTo>
                      <a:cubicBezTo>
                        <a:pt x="1" y="1"/>
                        <a:pt x="148" y="7186"/>
                        <a:pt x="7626" y="2604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F26522"/>
                  </a:solidFill>
                  <a:prstDash val="solid"/>
                  <a:miter lim="366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6" name="Google Shape;676;p27"/>
                <p:cNvSpPr/>
                <p:nvPr/>
              </p:nvSpPr>
              <p:spPr>
                <a:xfrm>
                  <a:off x="4427250" y="2525700"/>
                  <a:ext cx="229150" cy="1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66" h="4584" fill="none" extrusionOk="0">
                      <a:moveTo>
                        <a:pt x="1" y="1"/>
                      </a:moveTo>
                      <a:cubicBezTo>
                        <a:pt x="1" y="1"/>
                        <a:pt x="2567" y="3227"/>
                        <a:pt x="9166" y="4584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F26522"/>
                  </a:solidFill>
                  <a:prstDash val="solid"/>
                  <a:miter lim="366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7" name="Google Shape;677;p27"/>
                <p:cNvSpPr/>
                <p:nvPr/>
              </p:nvSpPr>
              <p:spPr>
                <a:xfrm>
                  <a:off x="4194450" y="2377250"/>
                  <a:ext cx="862475" cy="127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99" h="50995" fill="none" extrusionOk="0">
                      <a:moveTo>
                        <a:pt x="18331" y="587"/>
                      </a:moveTo>
                      <a:cubicBezTo>
                        <a:pt x="18331" y="587"/>
                        <a:pt x="28559" y="0"/>
                        <a:pt x="29476" y="3813"/>
                      </a:cubicBezTo>
                      <a:cubicBezTo>
                        <a:pt x="30392" y="7625"/>
                        <a:pt x="34498" y="19063"/>
                        <a:pt x="13748" y="17414"/>
                      </a:cubicBezTo>
                      <a:cubicBezTo>
                        <a:pt x="13748" y="17414"/>
                        <a:pt x="21374" y="16790"/>
                        <a:pt x="24417" y="18330"/>
                      </a:cubicBezTo>
                      <a:cubicBezTo>
                        <a:pt x="27496" y="19833"/>
                        <a:pt x="33728" y="27642"/>
                        <a:pt x="33912" y="34974"/>
                      </a:cubicBezTo>
                      <a:cubicBezTo>
                        <a:pt x="34058" y="42306"/>
                        <a:pt x="29622" y="50994"/>
                        <a:pt x="18001" y="46412"/>
                      </a:cubicBezTo>
                      <a:cubicBezTo>
                        <a:pt x="6416" y="41829"/>
                        <a:pt x="1" y="40766"/>
                        <a:pt x="294" y="42306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F26522"/>
                  </a:solidFill>
                  <a:prstDash val="solid"/>
                  <a:miter lim="366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8" name="Google Shape;678;p27"/>
                <p:cNvSpPr/>
                <p:nvPr/>
              </p:nvSpPr>
              <p:spPr>
                <a:xfrm>
                  <a:off x="3606075" y="2587125"/>
                  <a:ext cx="1019175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67" h="20604" fill="none" extrusionOk="0">
                      <a:moveTo>
                        <a:pt x="23683" y="0"/>
                      </a:moveTo>
                      <a:cubicBezTo>
                        <a:pt x="23683" y="0"/>
                        <a:pt x="31015" y="147"/>
                        <a:pt x="33617" y="2896"/>
                      </a:cubicBezTo>
                      <a:cubicBezTo>
                        <a:pt x="36184" y="5646"/>
                        <a:pt x="40766" y="18184"/>
                        <a:pt x="28705" y="19394"/>
                      </a:cubicBezTo>
                      <a:cubicBezTo>
                        <a:pt x="16644" y="20603"/>
                        <a:pt x="4106" y="20310"/>
                        <a:pt x="0" y="16167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F26522"/>
                  </a:solidFill>
                  <a:prstDash val="solid"/>
                  <a:miter lim="366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9" name="Google Shape;679;p27"/>
                <p:cNvSpPr/>
                <p:nvPr/>
              </p:nvSpPr>
              <p:spPr>
                <a:xfrm>
                  <a:off x="3140475" y="2785075"/>
                  <a:ext cx="1218075" cy="39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23" h="15765" fill="none" extrusionOk="0">
                      <a:moveTo>
                        <a:pt x="44909" y="7809"/>
                      </a:moveTo>
                      <a:cubicBezTo>
                        <a:pt x="44909" y="7809"/>
                        <a:pt x="48722" y="4583"/>
                        <a:pt x="44909" y="2310"/>
                      </a:cubicBezTo>
                      <a:cubicBezTo>
                        <a:pt x="41060" y="1"/>
                        <a:pt x="37247" y="184"/>
                        <a:pt x="28082" y="3850"/>
                      </a:cubicBezTo>
                      <a:cubicBezTo>
                        <a:pt x="18917" y="7516"/>
                        <a:pt x="4107" y="13748"/>
                        <a:pt x="1" y="13455"/>
                      </a:cubicBezTo>
                      <a:cubicBezTo>
                        <a:pt x="1" y="13455"/>
                        <a:pt x="7773" y="14225"/>
                        <a:pt x="8836" y="14848"/>
                      </a:cubicBezTo>
                      <a:cubicBezTo>
                        <a:pt x="9899" y="15435"/>
                        <a:pt x="21667" y="15765"/>
                        <a:pt x="25956" y="11329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F26522"/>
                  </a:solidFill>
                  <a:prstDash val="solid"/>
                  <a:miter lim="366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0" name="Google Shape;680;p27"/>
                <p:cNvSpPr/>
                <p:nvPr/>
              </p:nvSpPr>
              <p:spPr>
                <a:xfrm>
                  <a:off x="2926025" y="2873075"/>
                  <a:ext cx="1955850" cy="56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4" h="22767" fill="none" extrusionOk="0">
                      <a:moveTo>
                        <a:pt x="4436" y="0"/>
                      </a:moveTo>
                      <a:cubicBezTo>
                        <a:pt x="4436" y="0"/>
                        <a:pt x="0" y="7809"/>
                        <a:pt x="2750" y="13748"/>
                      </a:cubicBezTo>
                      <a:cubicBezTo>
                        <a:pt x="5499" y="19723"/>
                        <a:pt x="12061" y="22766"/>
                        <a:pt x="31491" y="18477"/>
                      </a:cubicBezTo>
                      <a:cubicBezTo>
                        <a:pt x="50885" y="14224"/>
                        <a:pt x="46889" y="9789"/>
                        <a:pt x="54404" y="9495"/>
                      </a:cubicBezTo>
                      <a:cubicBezTo>
                        <a:pt x="61883" y="9165"/>
                        <a:pt x="70571" y="20017"/>
                        <a:pt x="73467" y="17267"/>
                      </a:cubicBezTo>
                      <a:cubicBezTo>
                        <a:pt x="76400" y="14518"/>
                        <a:pt x="78233" y="3666"/>
                        <a:pt x="63092" y="3996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F26522"/>
                  </a:solidFill>
                  <a:prstDash val="solid"/>
                  <a:miter lim="366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1" name="Google Shape;681;p27"/>
                <p:cNvSpPr/>
                <p:nvPr/>
              </p:nvSpPr>
              <p:spPr>
                <a:xfrm>
                  <a:off x="4079900" y="3320325"/>
                  <a:ext cx="950425" cy="86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17" h="34682" fill="none" extrusionOk="0">
                      <a:moveTo>
                        <a:pt x="2273" y="10375"/>
                      </a:moveTo>
                      <a:cubicBezTo>
                        <a:pt x="2273" y="10375"/>
                        <a:pt x="0" y="7626"/>
                        <a:pt x="5023" y="3813"/>
                      </a:cubicBezTo>
                      <a:cubicBezTo>
                        <a:pt x="10082" y="0"/>
                        <a:pt x="17084" y="3337"/>
                        <a:pt x="20897" y="5939"/>
                      </a:cubicBezTo>
                      <a:cubicBezTo>
                        <a:pt x="24746" y="8542"/>
                        <a:pt x="27496" y="9165"/>
                        <a:pt x="30685" y="11915"/>
                      </a:cubicBezTo>
                      <a:cubicBezTo>
                        <a:pt x="33911" y="14665"/>
                        <a:pt x="38017" y="20310"/>
                        <a:pt x="34351" y="26726"/>
                      </a:cubicBezTo>
                      <a:cubicBezTo>
                        <a:pt x="30685" y="33141"/>
                        <a:pt x="21227" y="34681"/>
                        <a:pt x="16021" y="31932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F26522"/>
                  </a:solidFill>
                  <a:prstDash val="solid"/>
                  <a:miter lim="366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2" name="Google Shape;682;p27"/>
                <p:cNvSpPr/>
                <p:nvPr/>
              </p:nvSpPr>
              <p:spPr>
                <a:xfrm>
                  <a:off x="3701375" y="3293750"/>
                  <a:ext cx="2099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96" h="13125" fill="none" extrusionOk="0">
                      <a:moveTo>
                        <a:pt x="8396" y="0"/>
                      </a:moveTo>
                      <a:cubicBezTo>
                        <a:pt x="8396" y="0"/>
                        <a:pt x="1" y="9605"/>
                        <a:pt x="6563" y="13125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F26522"/>
                  </a:solidFill>
                  <a:prstDash val="solid"/>
                  <a:miter lim="366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3" name="Google Shape;683;p27"/>
                <p:cNvSpPr/>
                <p:nvPr/>
              </p:nvSpPr>
              <p:spPr>
                <a:xfrm>
                  <a:off x="4110150" y="3652100"/>
                  <a:ext cx="889950" cy="30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98" h="12392" fill="none" extrusionOk="0">
                      <a:moveTo>
                        <a:pt x="0" y="3813"/>
                      </a:moveTo>
                      <a:cubicBezTo>
                        <a:pt x="0" y="3813"/>
                        <a:pt x="2603" y="0"/>
                        <a:pt x="7479" y="917"/>
                      </a:cubicBezTo>
                      <a:cubicBezTo>
                        <a:pt x="12355" y="1833"/>
                        <a:pt x="15104" y="1394"/>
                        <a:pt x="25369" y="6893"/>
                      </a:cubicBezTo>
                      <a:cubicBezTo>
                        <a:pt x="35597" y="12392"/>
                        <a:pt x="25956" y="7039"/>
                        <a:pt x="25956" y="7039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F26522"/>
                  </a:solidFill>
                  <a:prstDash val="solid"/>
                  <a:miter lim="366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4" name="Google Shape;684;p27"/>
                <p:cNvSpPr/>
                <p:nvPr/>
              </p:nvSpPr>
              <p:spPr>
                <a:xfrm>
                  <a:off x="3079075" y="3454125"/>
                  <a:ext cx="1665300" cy="43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612" h="17232" fill="none" extrusionOk="0">
                      <a:moveTo>
                        <a:pt x="1" y="5793"/>
                      </a:moveTo>
                      <a:cubicBezTo>
                        <a:pt x="1" y="5793"/>
                        <a:pt x="4730" y="1"/>
                        <a:pt x="17414" y="1064"/>
                      </a:cubicBezTo>
                      <a:cubicBezTo>
                        <a:pt x="30099" y="2127"/>
                        <a:pt x="27349" y="7480"/>
                        <a:pt x="35891" y="9459"/>
                      </a:cubicBezTo>
                      <a:cubicBezTo>
                        <a:pt x="44433" y="11439"/>
                        <a:pt x="41866" y="15251"/>
                        <a:pt x="50555" y="15105"/>
                      </a:cubicBezTo>
                      <a:cubicBezTo>
                        <a:pt x="59280" y="14958"/>
                        <a:pt x="62176" y="15728"/>
                        <a:pt x="63093" y="16498"/>
                      </a:cubicBezTo>
                      <a:cubicBezTo>
                        <a:pt x="64009" y="17231"/>
                        <a:pt x="65695" y="15728"/>
                        <a:pt x="66612" y="14812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F26522"/>
                  </a:solidFill>
                  <a:prstDash val="solid"/>
                  <a:miter lim="366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5" name="Google Shape;685;p27"/>
                <p:cNvSpPr/>
                <p:nvPr/>
              </p:nvSpPr>
              <p:spPr>
                <a:xfrm>
                  <a:off x="3071750" y="3720825"/>
                  <a:ext cx="900950" cy="31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8" h="12539" fill="none" extrusionOk="0">
                      <a:moveTo>
                        <a:pt x="0" y="5060"/>
                      </a:moveTo>
                      <a:cubicBezTo>
                        <a:pt x="0" y="5060"/>
                        <a:pt x="3813" y="5060"/>
                        <a:pt x="6856" y="3227"/>
                      </a:cubicBezTo>
                      <a:cubicBezTo>
                        <a:pt x="9899" y="1394"/>
                        <a:pt x="14811" y="1"/>
                        <a:pt x="18770" y="1247"/>
                      </a:cubicBezTo>
                      <a:cubicBezTo>
                        <a:pt x="22730" y="2457"/>
                        <a:pt x="22436" y="1541"/>
                        <a:pt x="36037" y="12539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F26522"/>
                  </a:solidFill>
                  <a:prstDash val="solid"/>
                  <a:miter lim="366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6" name="Google Shape;686;p27"/>
                <p:cNvSpPr/>
                <p:nvPr/>
              </p:nvSpPr>
              <p:spPr>
                <a:xfrm>
                  <a:off x="4388750" y="4599775"/>
                  <a:ext cx="465625" cy="28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25" h="11585" fill="none" extrusionOk="0">
                      <a:moveTo>
                        <a:pt x="1" y="0"/>
                      </a:moveTo>
                      <a:cubicBezTo>
                        <a:pt x="1" y="0"/>
                        <a:pt x="1541" y="587"/>
                        <a:pt x="2750" y="587"/>
                      </a:cubicBezTo>
                      <a:cubicBezTo>
                        <a:pt x="3960" y="587"/>
                        <a:pt x="917" y="2420"/>
                        <a:pt x="3960" y="7002"/>
                      </a:cubicBezTo>
                      <a:cubicBezTo>
                        <a:pt x="7040" y="11585"/>
                        <a:pt x="16498" y="8249"/>
                        <a:pt x="18624" y="6709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miter lim="366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7" name="Google Shape;687;p27"/>
                <p:cNvSpPr/>
                <p:nvPr/>
              </p:nvSpPr>
              <p:spPr>
                <a:xfrm>
                  <a:off x="2968175" y="1554225"/>
                  <a:ext cx="2669800" cy="337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792" h="134947" fill="none" extrusionOk="0">
                      <a:moveTo>
                        <a:pt x="69655" y="127834"/>
                      </a:moveTo>
                      <a:cubicBezTo>
                        <a:pt x="69655" y="127834"/>
                        <a:pt x="79040" y="134947"/>
                        <a:pt x="86152" y="126918"/>
                      </a:cubicBezTo>
                      <a:cubicBezTo>
                        <a:pt x="86152" y="126918"/>
                        <a:pt x="84796" y="128751"/>
                        <a:pt x="87765" y="129667"/>
                      </a:cubicBezTo>
                      <a:cubicBezTo>
                        <a:pt x="90734" y="130584"/>
                        <a:pt x="96453" y="120062"/>
                        <a:pt x="98983" y="109981"/>
                      </a:cubicBezTo>
                      <a:cubicBezTo>
                        <a:pt x="101513" y="99899"/>
                        <a:pt x="100119" y="98286"/>
                        <a:pt x="102649" y="95060"/>
                      </a:cubicBezTo>
                      <a:cubicBezTo>
                        <a:pt x="105179" y="91871"/>
                        <a:pt x="98983" y="91174"/>
                        <a:pt x="102649" y="85895"/>
                      </a:cubicBezTo>
                      <a:cubicBezTo>
                        <a:pt x="106315" y="80653"/>
                        <a:pt x="98983" y="82926"/>
                        <a:pt x="102869" y="75814"/>
                      </a:cubicBezTo>
                      <a:cubicBezTo>
                        <a:pt x="106792" y="68738"/>
                        <a:pt x="98286" y="67345"/>
                        <a:pt x="102429" y="63459"/>
                      </a:cubicBezTo>
                      <a:cubicBezTo>
                        <a:pt x="106535" y="59573"/>
                        <a:pt x="102209" y="54991"/>
                        <a:pt x="104042" y="50628"/>
                      </a:cubicBezTo>
                      <a:cubicBezTo>
                        <a:pt x="105875" y="46265"/>
                        <a:pt x="104042" y="44432"/>
                        <a:pt x="102869" y="43296"/>
                      </a:cubicBezTo>
                      <a:cubicBezTo>
                        <a:pt x="101733" y="42159"/>
                        <a:pt x="105179" y="42159"/>
                        <a:pt x="103126" y="38713"/>
                      </a:cubicBezTo>
                      <a:cubicBezTo>
                        <a:pt x="101036" y="35267"/>
                        <a:pt x="100596" y="34351"/>
                        <a:pt x="102429" y="31601"/>
                      </a:cubicBezTo>
                      <a:cubicBezTo>
                        <a:pt x="104262" y="28852"/>
                        <a:pt x="102429" y="21300"/>
                        <a:pt x="100596" y="20163"/>
                      </a:cubicBezTo>
                      <a:cubicBezTo>
                        <a:pt x="98763" y="18990"/>
                        <a:pt x="103346" y="18770"/>
                        <a:pt x="101952" y="11218"/>
                      </a:cubicBezTo>
                      <a:cubicBezTo>
                        <a:pt x="100596" y="3666"/>
                        <a:pt x="94400" y="0"/>
                        <a:pt x="90295" y="0"/>
                      </a:cubicBezTo>
                      <a:cubicBezTo>
                        <a:pt x="86152" y="0"/>
                        <a:pt x="82266" y="3666"/>
                        <a:pt x="80433" y="2273"/>
                      </a:cubicBezTo>
                      <a:cubicBezTo>
                        <a:pt x="78600" y="917"/>
                        <a:pt x="74934" y="4326"/>
                        <a:pt x="73798" y="5939"/>
                      </a:cubicBezTo>
                      <a:cubicBezTo>
                        <a:pt x="72624" y="7552"/>
                        <a:pt x="69435" y="4583"/>
                        <a:pt x="66209" y="8249"/>
                      </a:cubicBezTo>
                      <a:cubicBezTo>
                        <a:pt x="63019" y="11915"/>
                        <a:pt x="64376" y="14408"/>
                        <a:pt x="62103" y="13271"/>
                      </a:cubicBezTo>
                      <a:cubicBezTo>
                        <a:pt x="59793" y="12135"/>
                        <a:pt x="56127" y="18990"/>
                        <a:pt x="54551" y="18550"/>
                      </a:cubicBezTo>
                      <a:cubicBezTo>
                        <a:pt x="52938" y="18074"/>
                        <a:pt x="46302" y="18550"/>
                        <a:pt x="45129" y="19907"/>
                      </a:cubicBezTo>
                      <a:cubicBezTo>
                        <a:pt x="43993" y="21300"/>
                        <a:pt x="43296" y="21520"/>
                        <a:pt x="39630" y="21300"/>
                      </a:cubicBezTo>
                      <a:cubicBezTo>
                        <a:pt x="35964" y="21080"/>
                        <a:pt x="32298" y="22913"/>
                        <a:pt x="31162" y="21740"/>
                      </a:cubicBezTo>
                      <a:cubicBezTo>
                        <a:pt x="30025" y="20603"/>
                        <a:pt x="25223" y="21300"/>
                        <a:pt x="23390" y="24049"/>
                      </a:cubicBezTo>
                      <a:cubicBezTo>
                        <a:pt x="21557" y="26799"/>
                        <a:pt x="28632" y="18990"/>
                        <a:pt x="19247" y="16497"/>
                      </a:cubicBezTo>
                      <a:cubicBezTo>
                        <a:pt x="9862" y="13968"/>
                        <a:pt x="14665" y="20383"/>
                        <a:pt x="11475" y="14664"/>
                      </a:cubicBezTo>
                      <a:cubicBezTo>
                        <a:pt x="8249" y="8909"/>
                        <a:pt x="4363" y="7076"/>
                        <a:pt x="1" y="10522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miter lim="366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8" name="Google Shape;688;p27"/>
                <p:cNvSpPr/>
                <p:nvPr/>
              </p:nvSpPr>
              <p:spPr>
                <a:xfrm>
                  <a:off x="2601575" y="1674275"/>
                  <a:ext cx="504100" cy="17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64" h="6857" fill="none" extrusionOk="0">
                      <a:moveTo>
                        <a:pt x="18807" y="4363"/>
                      </a:moveTo>
                      <a:cubicBezTo>
                        <a:pt x="18807" y="4363"/>
                        <a:pt x="20164" y="1"/>
                        <a:pt x="12135" y="221"/>
                      </a:cubicBezTo>
                      <a:cubicBezTo>
                        <a:pt x="4143" y="441"/>
                        <a:pt x="1137" y="4583"/>
                        <a:pt x="1" y="6856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miter lim="366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9" name="Google Shape;689;p27"/>
                <p:cNvSpPr/>
                <p:nvPr/>
              </p:nvSpPr>
              <p:spPr>
                <a:xfrm>
                  <a:off x="2292725" y="1852075"/>
                  <a:ext cx="641575" cy="240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63" h="96234" fill="none" extrusionOk="0">
                      <a:moveTo>
                        <a:pt x="25662" y="4583"/>
                      </a:moveTo>
                      <a:cubicBezTo>
                        <a:pt x="25662" y="4583"/>
                        <a:pt x="21740" y="1"/>
                        <a:pt x="15324" y="1"/>
                      </a:cubicBezTo>
                      <a:cubicBezTo>
                        <a:pt x="8909" y="1"/>
                        <a:pt x="3666" y="5023"/>
                        <a:pt x="3886" y="10522"/>
                      </a:cubicBezTo>
                      <a:cubicBezTo>
                        <a:pt x="4106" y="16021"/>
                        <a:pt x="4326" y="17854"/>
                        <a:pt x="2273" y="21520"/>
                      </a:cubicBezTo>
                      <a:cubicBezTo>
                        <a:pt x="220" y="25186"/>
                        <a:pt x="7076" y="25186"/>
                        <a:pt x="4803" y="29072"/>
                      </a:cubicBezTo>
                      <a:cubicBezTo>
                        <a:pt x="2493" y="32995"/>
                        <a:pt x="4106" y="35744"/>
                        <a:pt x="5023" y="37321"/>
                      </a:cubicBezTo>
                      <a:cubicBezTo>
                        <a:pt x="5939" y="38934"/>
                        <a:pt x="1137" y="40327"/>
                        <a:pt x="3666" y="47182"/>
                      </a:cubicBezTo>
                      <a:cubicBezTo>
                        <a:pt x="6159" y="54075"/>
                        <a:pt x="1833" y="53818"/>
                        <a:pt x="2970" y="57044"/>
                      </a:cubicBezTo>
                      <a:cubicBezTo>
                        <a:pt x="4106" y="60234"/>
                        <a:pt x="5719" y="61150"/>
                        <a:pt x="3410" y="62543"/>
                      </a:cubicBezTo>
                      <a:cubicBezTo>
                        <a:pt x="1137" y="63900"/>
                        <a:pt x="0" y="73321"/>
                        <a:pt x="2493" y="77647"/>
                      </a:cubicBezTo>
                      <a:cubicBezTo>
                        <a:pt x="5023" y="82010"/>
                        <a:pt x="917" y="85676"/>
                        <a:pt x="7332" y="90955"/>
                      </a:cubicBezTo>
                      <a:cubicBezTo>
                        <a:pt x="13748" y="96234"/>
                        <a:pt x="20823" y="93008"/>
                        <a:pt x="21080" y="91395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miter lim="366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0" name="Google Shape;690;p27"/>
                <p:cNvSpPr/>
                <p:nvPr/>
              </p:nvSpPr>
              <p:spPr>
                <a:xfrm>
                  <a:off x="2800450" y="2285600"/>
                  <a:ext cx="351050" cy="189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42" h="75667" fill="none" extrusionOk="0">
                      <a:moveTo>
                        <a:pt x="4180" y="73137"/>
                      </a:moveTo>
                      <a:cubicBezTo>
                        <a:pt x="4180" y="73137"/>
                        <a:pt x="6710" y="75667"/>
                        <a:pt x="8103" y="73614"/>
                      </a:cubicBezTo>
                      <a:cubicBezTo>
                        <a:pt x="9459" y="71561"/>
                        <a:pt x="13345" y="66062"/>
                        <a:pt x="11072" y="63056"/>
                      </a:cubicBezTo>
                      <a:cubicBezTo>
                        <a:pt x="8763" y="60086"/>
                        <a:pt x="14042" y="57117"/>
                        <a:pt x="10596" y="52314"/>
                      </a:cubicBezTo>
                      <a:cubicBezTo>
                        <a:pt x="7186" y="47475"/>
                        <a:pt x="7626" y="49308"/>
                        <a:pt x="8103" y="44286"/>
                      </a:cubicBezTo>
                      <a:cubicBezTo>
                        <a:pt x="8543" y="39226"/>
                        <a:pt x="4437" y="41536"/>
                        <a:pt x="6710" y="38017"/>
                      </a:cubicBezTo>
                      <a:cubicBezTo>
                        <a:pt x="9019" y="34497"/>
                        <a:pt x="3190" y="34204"/>
                        <a:pt x="4107" y="28082"/>
                      </a:cubicBezTo>
                      <a:cubicBezTo>
                        <a:pt x="5023" y="21996"/>
                        <a:pt x="4437" y="18917"/>
                        <a:pt x="3044" y="17707"/>
                      </a:cubicBezTo>
                      <a:cubicBezTo>
                        <a:pt x="1687" y="16497"/>
                        <a:pt x="1" y="12648"/>
                        <a:pt x="2420" y="8542"/>
                      </a:cubicBezTo>
                      <a:cubicBezTo>
                        <a:pt x="4877" y="4399"/>
                        <a:pt x="3044" y="0"/>
                        <a:pt x="3044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miter lim="366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1" name="Google Shape;691;p27"/>
                <p:cNvSpPr/>
                <p:nvPr/>
              </p:nvSpPr>
              <p:spPr>
                <a:xfrm>
                  <a:off x="2601575" y="1941900"/>
                  <a:ext cx="2730300" cy="75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12" h="30062" fill="none" extrusionOk="0">
                      <a:moveTo>
                        <a:pt x="1" y="7149"/>
                      </a:moveTo>
                      <a:cubicBezTo>
                        <a:pt x="1" y="7149"/>
                        <a:pt x="4143" y="9312"/>
                        <a:pt x="5793" y="11145"/>
                      </a:cubicBezTo>
                      <a:cubicBezTo>
                        <a:pt x="7479" y="12978"/>
                        <a:pt x="10705" y="12648"/>
                        <a:pt x="15874" y="17854"/>
                      </a:cubicBezTo>
                      <a:cubicBezTo>
                        <a:pt x="21080" y="23060"/>
                        <a:pt x="21227" y="24123"/>
                        <a:pt x="24600" y="24269"/>
                      </a:cubicBezTo>
                      <a:cubicBezTo>
                        <a:pt x="27972" y="24416"/>
                        <a:pt x="30868" y="24416"/>
                        <a:pt x="31455" y="26103"/>
                      </a:cubicBezTo>
                      <a:cubicBezTo>
                        <a:pt x="32078" y="27789"/>
                        <a:pt x="38787" y="28999"/>
                        <a:pt x="42636" y="27936"/>
                      </a:cubicBezTo>
                      <a:cubicBezTo>
                        <a:pt x="46449" y="26872"/>
                        <a:pt x="48282" y="25809"/>
                        <a:pt x="48429" y="27642"/>
                      </a:cubicBezTo>
                      <a:cubicBezTo>
                        <a:pt x="48575" y="29475"/>
                        <a:pt x="47366" y="30062"/>
                        <a:pt x="51618" y="29769"/>
                      </a:cubicBezTo>
                      <a:cubicBezTo>
                        <a:pt x="55907" y="29475"/>
                        <a:pt x="66135" y="22913"/>
                        <a:pt x="66612" y="23830"/>
                      </a:cubicBezTo>
                      <a:cubicBezTo>
                        <a:pt x="67052" y="24746"/>
                        <a:pt x="74384" y="22913"/>
                        <a:pt x="76217" y="21667"/>
                      </a:cubicBezTo>
                      <a:cubicBezTo>
                        <a:pt x="78050" y="20457"/>
                        <a:pt x="82779" y="16314"/>
                        <a:pt x="84172" y="16314"/>
                      </a:cubicBezTo>
                      <a:cubicBezTo>
                        <a:pt x="85529" y="16314"/>
                        <a:pt x="90295" y="15104"/>
                        <a:pt x="90734" y="13418"/>
                      </a:cubicBezTo>
                      <a:cubicBezTo>
                        <a:pt x="91211" y="11732"/>
                        <a:pt x="95464" y="10998"/>
                        <a:pt x="96527" y="8396"/>
                      </a:cubicBezTo>
                      <a:cubicBezTo>
                        <a:pt x="97627" y="5793"/>
                        <a:pt x="97627" y="6856"/>
                        <a:pt x="99753" y="6856"/>
                      </a:cubicBezTo>
                      <a:cubicBezTo>
                        <a:pt x="101879" y="6856"/>
                        <a:pt x="102209" y="5316"/>
                        <a:pt x="102209" y="3813"/>
                      </a:cubicBezTo>
                      <a:cubicBezTo>
                        <a:pt x="102209" y="2273"/>
                        <a:pt x="102796" y="5499"/>
                        <a:pt x="105398" y="4106"/>
                      </a:cubicBezTo>
                      <a:cubicBezTo>
                        <a:pt x="108001" y="2750"/>
                        <a:pt x="106168" y="1064"/>
                        <a:pt x="106938" y="1210"/>
                      </a:cubicBezTo>
                      <a:cubicBezTo>
                        <a:pt x="107708" y="1357"/>
                        <a:pt x="108771" y="1650"/>
                        <a:pt x="109211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miter lim="366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2" name="Google Shape;692;p27"/>
                <p:cNvSpPr/>
                <p:nvPr/>
              </p:nvSpPr>
              <p:spPr>
                <a:xfrm>
                  <a:off x="4889175" y="2097700"/>
                  <a:ext cx="198900" cy="207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56" h="82963" fill="none" extrusionOk="0">
                      <a:moveTo>
                        <a:pt x="5499" y="1"/>
                      </a:moveTo>
                      <a:cubicBezTo>
                        <a:pt x="5499" y="1"/>
                        <a:pt x="5499" y="6746"/>
                        <a:pt x="4290" y="10559"/>
                      </a:cubicBezTo>
                      <a:cubicBezTo>
                        <a:pt x="3043" y="14371"/>
                        <a:pt x="3043" y="17121"/>
                        <a:pt x="4729" y="18331"/>
                      </a:cubicBezTo>
                      <a:cubicBezTo>
                        <a:pt x="6416" y="19577"/>
                        <a:pt x="5939" y="21410"/>
                        <a:pt x="5206" y="23243"/>
                      </a:cubicBezTo>
                      <a:cubicBezTo>
                        <a:pt x="4436" y="25076"/>
                        <a:pt x="5023" y="30245"/>
                        <a:pt x="5206" y="32995"/>
                      </a:cubicBezTo>
                      <a:cubicBezTo>
                        <a:pt x="5353" y="35744"/>
                        <a:pt x="4583" y="40327"/>
                        <a:pt x="5499" y="43406"/>
                      </a:cubicBezTo>
                      <a:cubicBezTo>
                        <a:pt x="6416" y="46449"/>
                        <a:pt x="3813" y="54258"/>
                        <a:pt x="4876" y="55321"/>
                      </a:cubicBezTo>
                      <a:cubicBezTo>
                        <a:pt x="5939" y="56384"/>
                        <a:pt x="7956" y="61260"/>
                        <a:pt x="6856" y="62323"/>
                      </a:cubicBezTo>
                      <a:cubicBezTo>
                        <a:pt x="5793" y="63423"/>
                        <a:pt x="3043" y="68299"/>
                        <a:pt x="4290" y="70425"/>
                      </a:cubicBezTo>
                      <a:cubicBezTo>
                        <a:pt x="5499" y="72588"/>
                        <a:pt x="7332" y="72735"/>
                        <a:pt x="5646" y="74238"/>
                      </a:cubicBezTo>
                      <a:cubicBezTo>
                        <a:pt x="3960" y="75777"/>
                        <a:pt x="440" y="81423"/>
                        <a:pt x="0" y="82963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miter lim="366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3" name="Google Shape;693;p27"/>
                <p:cNvSpPr/>
                <p:nvPr/>
              </p:nvSpPr>
              <p:spPr>
                <a:xfrm>
                  <a:off x="3571250" y="3942625"/>
                  <a:ext cx="1420600" cy="135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24" h="54368" fill="none" extrusionOk="0">
                      <a:moveTo>
                        <a:pt x="56823" y="11915"/>
                      </a:moveTo>
                      <a:cubicBezTo>
                        <a:pt x="56823" y="11915"/>
                        <a:pt x="54844" y="9019"/>
                        <a:pt x="52094" y="9312"/>
                      </a:cubicBezTo>
                      <a:cubicBezTo>
                        <a:pt x="49345" y="9606"/>
                        <a:pt x="45679" y="11769"/>
                        <a:pt x="45679" y="12539"/>
                      </a:cubicBezTo>
                      <a:cubicBezTo>
                        <a:pt x="45679" y="13272"/>
                        <a:pt x="46302" y="9789"/>
                        <a:pt x="42159" y="9459"/>
                      </a:cubicBezTo>
                      <a:cubicBezTo>
                        <a:pt x="38053" y="9166"/>
                        <a:pt x="39116" y="12062"/>
                        <a:pt x="36220" y="7333"/>
                      </a:cubicBezTo>
                      <a:cubicBezTo>
                        <a:pt x="33324" y="2604"/>
                        <a:pt x="25845" y="1"/>
                        <a:pt x="16204" y="4290"/>
                      </a:cubicBezTo>
                      <a:cubicBezTo>
                        <a:pt x="6599" y="8543"/>
                        <a:pt x="0" y="16351"/>
                        <a:pt x="623" y="24270"/>
                      </a:cubicBezTo>
                      <a:cubicBezTo>
                        <a:pt x="1246" y="32225"/>
                        <a:pt x="3226" y="33142"/>
                        <a:pt x="3226" y="37284"/>
                      </a:cubicBezTo>
                      <a:cubicBezTo>
                        <a:pt x="3226" y="41390"/>
                        <a:pt x="7955" y="41390"/>
                        <a:pt x="7332" y="46449"/>
                      </a:cubicBezTo>
                      <a:cubicBezTo>
                        <a:pt x="6746" y="51472"/>
                        <a:pt x="8872" y="54368"/>
                        <a:pt x="11768" y="53928"/>
                      </a:cubicBezTo>
                      <a:cubicBezTo>
                        <a:pt x="14664" y="53451"/>
                        <a:pt x="18953" y="46889"/>
                        <a:pt x="10998" y="41683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miter lim="366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4" name="Google Shape;694;p27"/>
                <p:cNvSpPr/>
                <p:nvPr/>
              </p:nvSpPr>
              <p:spPr>
                <a:xfrm>
                  <a:off x="3946100" y="4343150"/>
                  <a:ext cx="461925" cy="98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77" h="39264" fill="none" extrusionOk="0">
                      <a:moveTo>
                        <a:pt x="2126" y="3226"/>
                      </a:moveTo>
                      <a:cubicBezTo>
                        <a:pt x="2126" y="3226"/>
                        <a:pt x="7919" y="0"/>
                        <a:pt x="11585" y="2933"/>
                      </a:cubicBezTo>
                      <a:cubicBezTo>
                        <a:pt x="15251" y="5829"/>
                        <a:pt x="18477" y="12538"/>
                        <a:pt x="14188" y="20493"/>
                      </a:cubicBezTo>
                      <a:cubicBezTo>
                        <a:pt x="9935" y="28412"/>
                        <a:pt x="9018" y="39263"/>
                        <a:pt x="5169" y="38677"/>
                      </a:cubicBezTo>
                      <a:cubicBezTo>
                        <a:pt x="1356" y="38054"/>
                        <a:pt x="0" y="33178"/>
                        <a:pt x="1356" y="30868"/>
                      </a:cubicBezTo>
                      <a:cubicBezTo>
                        <a:pt x="2750" y="28595"/>
                        <a:pt x="12831" y="18954"/>
                        <a:pt x="11768" y="13601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miter lim="366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cxnSp>
            <p:nvCxnSpPr>
              <p:cNvPr id="695" name="Google Shape;695;p27"/>
              <p:cNvCxnSpPr/>
              <p:nvPr/>
            </p:nvCxnSpPr>
            <p:spPr>
              <a:xfrm>
                <a:off x="5869625" y="2158250"/>
                <a:ext cx="8475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</p:grpSp>
        <p:sp>
          <p:nvSpPr>
            <p:cNvPr id="696" name="Google Shape;696;p27"/>
            <p:cNvSpPr txBox="1"/>
            <p:nvPr/>
          </p:nvSpPr>
          <p:spPr>
            <a:xfrm>
              <a:off x="5534425" y="2044830"/>
              <a:ext cx="8193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DUODENUM</a:t>
              </a:r>
              <a:endParaRPr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cxnSp>
          <p:nvCxnSpPr>
            <p:cNvPr id="697" name="Google Shape;697;p27"/>
            <p:cNvCxnSpPr/>
            <p:nvPr/>
          </p:nvCxnSpPr>
          <p:spPr>
            <a:xfrm>
              <a:off x="6326825" y="3144363"/>
              <a:ext cx="847500" cy="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698" name="Google Shape;698;p27"/>
            <p:cNvSpPr txBox="1"/>
            <p:nvPr/>
          </p:nvSpPr>
          <p:spPr>
            <a:xfrm>
              <a:off x="5516753" y="3025638"/>
              <a:ext cx="8193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dirty="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ILEUM</a:t>
              </a:r>
              <a:endParaRPr sz="1000" dirty="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699" name="Google Shape;699;p27"/>
          <p:cNvSpPr txBox="1"/>
          <p:nvPr/>
        </p:nvSpPr>
        <p:spPr>
          <a:xfrm>
            <a:off x="4923700" y="1940700"/>
            <a:ext cx="32082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b="1">
                <a:solidFill>
                  <a:srgbClr val="F26522"/>
                </a:solidFill>
                <a:latin typeface="Cambria"/>
                <a:ea typeface="Cambria"/>
                <a:cs typeface="Cambria"/>
                <a:sym typeface="Cambria"/>
              </a:rPr>
              <a:t>small intestine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absorbs the products of digestion.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Products are transported across the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ileum epithelium into the bloodstream.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4" name="Google Shape;70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15800" y="0"/>
            <a:ext cx="452820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Google Shape;705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706" name="Google Shape;706;p28"/>
          <p:cNvSpPr txBox="1"/>
          <p:nvPr/>
        </p:nvSpPr>
        <p:spPr>
          <a:xfrm>
            <a:off x="1005350" y="1833000"/>
            <a:ext cx="24612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 micrograph of the human ileum with villi present. 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Products are absorbed through epithelial cells into the bloodstream.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707" name="Google Shape;707;p28"/>
          <p:cNvCxnSpPr/>
          <p:nvPr/>
        </p:nvCxnSpPr>
        <p:spPr>
          <a:xfrm>
            <a:off x="4615800" y="-4200"/>
            <a:ext cx="0" cy="51519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Digestion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Char char="●"/>
            </a:pPr>
            <a:r>
              <a:rPr lang="en">
                <a:solidFill>
                  <a:srgbClr val="4A86E8"/>
                </a:solidFill>
              </a:rPr>
              <a:t>Specification Point 3.3.3 - Digestion and absorption.</a:t>
            </a:r>
            <a:endParaRPr>
              <a:solidFill>
                <a:srgbClr val="4A86E8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Large molecules from food, such as </a:t>
            </a:r>
            <a:r>
              <a:rPr lang="en" b="1">
                <a:solidFill>
                  <a:srgbClr val="CCCCCC"/>
                </a:solidFill>
              </a:rPr>
              <a:t>starch</a:t>
            </a:r>
            <a:r>
              <a:rPr lang="en">
                <a:solidFill>
                  <a:srgbClr val="CCCCCC"/>
                </a:solidFill>
              </a:rPr>
              <a:t>, are </a:t>
            </a:r>
            <a:r>
              <a:rPr lang="en" b="1">
                <a:solidFill>
                  <a:srgbClr val="CCCCCC"/>
                </a:solidFill>
              </a:rPr>
              <a:t>too big</a:t>
            </a:r>
            <a:r>
              <a:rPr lang="en">
                <a:solidFill>
                  <a:srgbClr val="CCCCCC"/>
                </a:solidFill>
              </a:rPr>
              <a:t> to cross cell membranes.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They can therefore </a:t>
            </a:r>
            <a:r>
              <a:rPr lang="en" b="1">
                <a:solidFill>
                  <a:srgbClr val="CCCCCC"/>
                </a:solidFill>
              </a:rPr>
              <a:t>not </a:t>
            </a:r>
            <a:r>
              <a:rPr lang="en">
                <a:solidFill>
                  <a:srgbClr val="CCCCCC"/>
                </a:solidFill>
              </a:rPr>
              <a:t>be absorbed into the </a:t>
            </a:r>
            <a:r>
              <a:rPr lang="en" b="1">
                <a:solidFill>
                  <a:srgbClr val="CCCCCC"/>
                </a:solidFill>
              </a:rPr>
              <a:t>bloodstream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These molecules first have to be </a:t>
            </a:r>
            <a:r>
              <a:rPr lang="en" b="1">
                <a:solidFill>
                  <a:srgbClr val="CCCCCC"/>
                </a:solidFill>
              </a:rPr>
              <a:t>digested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Digestion is the breakdown of large, </a:t>
            </a:r>
            <a:r>
              <a:rPr lang="en" b="1">
                <a:solidFill>
                  <a:srgbClr val="CCCCCC"/>
                </a:solidFill>
              </a:rPr>
              <a:t>insoluble </a:t>
            </a:r>
            <a:r>
              <a:rPr lang="en">
                <a:solidFill>
                  <a:srgbClr val="CCCCCC"/>
                </a:solidFill>
              </a:rPr>
              <a:t>molecules into smaller, </a:t>
            </a:r>
            <a:r>
              <a:rPr lang="en" b="1">
                <a:solidFill>
                  <a:srgbClr val="CCCCCC"/>
                </a:solidFill>
              </a:rPr>
              <a:t>soluble </a:t>
            </a:r>
            <a:r>
              <a:rPr lang="en">
                <a:solidFill>
                  <a:srgbClr val="CCCCCC"/>
                </a:solidFill>
              </a:rPr>
              <a:t>ones.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Molecules are broken down in </a:t>
            </a:r>
            <a:r>
              <a:rPr lang="en" b="1">
                <a:solidFill>
                  <a:srgbClr val="CCCCCC"/>
                </a:solidFill>
              </a:rPr>
              <a:t>hydrolysis </a:t>
            </a:r>
            <a:r>
              <a:rPr lang="en">
                <a:solidFill>
                  <a:srgbClr val="CCCCCC"/>
                </a:solidFill>
              </a:rPr>
              <a:t>reactions.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Hydrolysis reactions </a:t>
            </a:r>
            <a:r>
              <a:rPr lang="en" b="1">
                <a:solidFill>
                  <a:srgbClr val="CCCCCC"/>
                </a:solidFill>
              </a:rPr>
              <a:t>break bonds </a:t>
            </a:r>
            <a:r>
              <a:rPr lang="en">
                <a:solidFill>
                  <a:srgbClr val="CCCCCC"/>
                </a:solidFill>
              </a:rPr>
              <a:t>through the addition of </a:t>
            </a:r>
            <a:r>
              <a:rPr lang="en" b="1">
                <a:solidFill>
                  <a:srgbClr val="4A86E8"/>
                </a:solidFill>
              </a:rPr>
              <a:t>water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Hydrolysis reactions are involved in a </a:t>
            </a:r>
            <a:r>
              <a:rPr lang="en" b="1">
                <a:solidFill>
                  <a:srgbClr val="CCCCCC"/>
                </a:solidFill>
              </a:rPr>
              <a:t>number </a:t>
            </a:r>
            <a:r>
              <a:rPr lang="en">
                <a:solidFill>
                  <a:srgbClr val="CCCCCC"/>
                </a:solidFill>
              </a:rPr>
              <a:t>of </a:t>
            </a:r>
            <a:r>
              <a:rPr lang="en" b="1">
                <a:solidFill>
                  <a:srgbClr val="CCCCCC"/>
                </a:solidFill>
              </a:rPr>
              <a:t>digestive </a:t>
            </a:r>
            <a:r>
              <a:rPr lang="en">
                <a:solidFill>
                  <a:srgbClr val="CCCCCC"/>
                </a:solidFill>
              </a:rPr>
              <a:t>processes: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 b="1">
                <a:solidFill>
                  <a:srgbClr val="CCCCCC"/>
                </a:solidFill>
              </a:rPr>
              <a:t>Carbohydrates </a:t>
            </a:r>
            <a:r>
              <a:rPr lang="en">
                <a:solidFill>
                  <a:srgbClr val="CCCCCC"/>
                </a:solidFill>
              </a:rPr>
              <a:t>are broken down into </a:t>
            </a:r>
            <a:r>
              <a:rPr lang="en" b="1">
                <a:solidFill>
                  <a:srgbClr val="CCCCCC"/>
                </a:solidFill>
              </a:rPr>
              <a:t>disaccharides </a:t>
            </a:r>
            <a:r>
              <a:rPr lang="en">
                <a:solidFill>
                  <a:srgbClr val="CCCCCC"/>
                </a:solidFill>
              </a:rPr>
              <a:t>and then </a:t>
            </a:r>
            <a:r>
              <a:rPr lang="en" b="1">
                <a:solidFill>
                  <a:srgbClr val="CCCCCC"/>
                </a:solidFill>
              </a:rPr>
              <a:t>monosaccharides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 b="1">
                <a:solidFill>
                  <a:srgbClr val="CCCCCC"/>
                </a:solidFill>
              </a:rPr>
              <a:t>Fats </a:t>
            </a:r>
            <a:r>
              <a:rPr lang="en">
                <a:solidFill>
                  <a:srgbClr val="CCCCCC"/>
                </a:solidFill>
              </a:rPr>
              <a:t>are broken down into </a:t>
            </a:r>
            <a:r>
              <a:rPr lang="en" b="1">
                <a:solidFill>
                  <a:srgbClr val="CCCCCC"/>
                </a:solidFill>
              </a:rPr>
              <a:t>glycerol </a:t>
            </a:r>
            <a:r>
              <a:rPr lang="en">
                <a:solidFill>
                  <a:srgbClr val="CCCCCC"/>
                </a:solidFill>
              </a:rPr>
              <a:t>and </a:t>
            </a:r>
            <a:r>
              <a:rPr lang="en" b="1">
                <a:solidFill>
                  <a:srgbClr val="CCCCCC"/>
                </a:solidFill>
              </a:rPr>
              <a:t>fatty acids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 b="1">
                <a:solidFill>
                  <a:srgbClr val="CCCCCC"/>
                </a:solidFill>
              </a:rPr>
              <a:t>Proteins </a:t>
            </a:r>
            <a:r>
              <a:rPr lang="en">
                <a:solidFill>
                  <a:srgbClr val="CCCCCC"/>
                </a:solidFill>
              </a:rPr>
              <a:t>are broken down into </a:t>
            </a:r>
            <a:r>
              <a:rPr lang="en" b="1">
                <a:solidFill>
                  <a:srgbClr val="CCCCCC"/>
                </a:solidFill>
              </a:rPr>
              <a:t>amino acids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Amylase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767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Amylase is an enzyme that breaks down </a:t>
            </a:r>
            <a:r>
              <a:rPr lang="en" b="1">
                <a:solidFill>
                  <a:srgbClr val="CCCCCC"/>
                </a:solidFill>
              </a:rPr>
              <a:t>starch </a:t>
            </a:r>
            <a:r>
              <a:rPr lang="en">
                <a:solidFill>
                  <a:srgbClr val="CCCCCC"/>
                </a:solidFill>
              </a:rPr>
              <a:t>into </a:t>
            </a:r>
            <a:r>
              <a:rPr lang="en" b="1">
                <a:solidFill>
                  <a:srgbClr val="CCCCCC"/>
                </a:solidFill>
              </a:rPr>
              <a:t>maltose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Starch is a mixture of </a:t>
            </a:r>
            <a:r>
              <a:rPr lang="en" b="1">
                <a:solidFill>
                  <a:srgbClr val="CCCCCC"/>
                </a:solidFill>
              </a:rPr>
              <a:t>2 polysaccharides </a:t>
            </a:r>
            <a:r>
              <a:rPr lang="en">
                <a:solidFill>
                  <a:srgbClr val="CCCCCC"/>
                </a:solidFill>
              </a:rPr>
              <a:t>- amylose and amylopectin.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These polysaccharides are made from </a:t>
            </a:r>
            <a:r>
              <a:rPr lang="en" b="1">
                <a:solidFill>
                  <a:srgbClr val="CCCCCC"/>
                </a:solidFill>
              </a:rPr>
              <a:t>α-glucose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Amylase catalyses </a:t>
            </a:r>
            <a:r>
              <a:rPr lang="en" b="1">
                <a:solidFill>
                  <a:srgbClr val="CCCCCC"/>
                </a:solidFill>
              </a:rPr>
              <a:t>hydrolysis </a:t>
            </a:r>
            <a:r>
              <a:rPr lang="en">
                <a:solidFill>
                  <a:srgbClr val="CCCCCC"/>
                </a:solidFill>
              </a:rPr>
              <a:t>reactions.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 </a:t>
            </a:r>
            <a:r>
              <a:rPr lang="en" b="1">
                <a:solidFill>
                  <a:srgbClr val="CCCCCC"/>
                </a:solidFill>
              </a:rPr>
              <a:t>glycosidic </a:t>
            </a:r>
            <a:r>
              <a:rPr lang="en">
                <a:solidFill>
                  <a:srgbClr val="CCCCCC"/>
                </a:solidFill>
              </a:rPr>
              <a:t>bonds between glucose monomers are broken.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Amylase is produced by the </a:t>
            </a:r>
            <a:r>
              <a:rPr lang="en" b="1">
                <a:solidFill>
                  <a:srgbClr val="CCCCCC"/>
                </a:solidFill>
              </a:rPr>
              <a:t>salivary glands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These release amylase into the mouth.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It is also produced by the </a:t>
            </a:r>
            <a:r>
              <a:rPr lang="en" b="1">
                <a:solidFill>
                  <a:srgbClr val="CCCCCC"/>
                </a:solidFill>
              </a:rPr>
              <a:t>pancreas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 pancreas secretes amylase into the </a:t>
            </a:r>
            <a:r>
              <a:rPr lang="en" b="1">
                <a:solidFill>
                  <a:srgbClr val="CCCCCC"/>
                </a:solidFill>
              </a:rPr>
              <a:t>small intestine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70" name="Google Shape;70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grpSp>
        <p:nvGrpSpPr>
          <p:cNvPr id="71" name="Google Shape;71;p15"/>
          <p:cNvGrpSpPr/>
          <p:nvPr/>
        </p:nvGrpSpPr>
        <p:grpSpPr>
          <a:xfrm>
            <a:off x="6141825" y="1709175"/>
            <a:ext cx="1930200" cy="2571288"/>
            <a:chOff x="6449650" y="1675863"/>
            <a:chExt cx="1930200" cy="2571288"/>
          </a:xfrm>
        </p:grpSpPr>
        <p:grpSp>
          <p:nvGrpSpPr>
            <p:cNvPr id="72" name="Google Shape;72;p15"/>
            <p:cNvGrpSpPr/>
            <p:nvPr/>
          </p:nvGrpSpPr>
          <p:grpSpPr>
            <a:xfrm>
              <a:off x="6490050" y="1675863"/>
              <a:ext cx="1849390" cy="2116020"/>
              <a:chOff x="1361525" y="238125"/>
              <a:chExt cx="4623475" cy="5290050"/>
            </a:xfrm>
          </p:grpSpPr>
          <p:sp>
            <p:nvSpPr>
              <p:cNvPr id="73" name="Google Shape;73;p15"/>
              <p:cNvSpPr/>
              <p:nvPr/>
            </p:nvSpPr>
            <p:spPr>
              <a:xfrm>
                <a:off x="1361525" y="1904600"/>
                <a:ext cx="4623475" cy="3623575"/>
              </a:xfrm>
              <a:custGeom>
                <a:avLst/>
                <a:gdLst/>
                <a:ahLst/>
                <a:cxnLst/>
                <a:rect l="l" t="t" r="r" b="b"/>
                <a:pathLst>
                  <a:path w="184939" h="144943" fill="none" extrusionOk="0">
                    <a:moveTo>
                      <a:pt x="33160" y="4444"/>
                    </a:moveTo>
                    <a:cubicBezTo>
                      <a:pt x="33160" y="4444"/>
                      <a:pt x="1" y="29057"/>
                      <a:pt x="9231" y="65976"/>
                    </a:cubicBezTo>
                    <a:cubicBezTo>
                      <a:pt x="23588" y="123406"/>
                      <a:pt x="168530" y="144942"/>
                      <a:pt x="180494" y="54012"/>
                    </a:cubicBezTo>
                    <a:cubicBezTo>
                      <a:pt x="184938" y="20169"/>
                      <a:pt x="162718" y="7179"/>
                      <a:pt x="150754" y="4444"/>
                    </a:cubicBezTo>
                    <a:cubicBezTo>
                      <a:pt x="150754" y="4444"/>
                      <a:pt x="145626" y="3761"/>
                      <a:pt x="146652" y="9572"/>
                    </a:cubicBezTo>
                    <a:cubicBezTo>
                      <a:pt x="147677" y="15383"/>
                      <a:pt x="145968" y="42389"/>
                      <a:pt x="138106" y="42731"/>
                    </a:cubicBezTo>
                    <a:cubicBezTo>
                      <a:pt x="124432" y="43756"/>
                      <a:pt x="124432" y="7179"/>
                      <a:pt x="112467" y="7179"/>
                    </a:cubicBezTo>
                    <a:cubicBezTo>
                      <a:pt x="101187" y="7179"/>
                      <a:pt x="109391" y="44098"/>
                      <a:pt x="95717" y="43756"/>
                    </a:cubicBezTo>
                    <a:cubicBezTo>
                      <a:pt x="83753" y="43756"/>
                      <a:pt x="84778" y="16409"/>
                      <a:pt x="73497" y="15383"/>
                    </a:cubicBezTo>
                    <a:cubicBezTo>
                      <a:pt x="63242" y="14016"/>
                      <a:pt x="64951" y="28715"/>
                      <a:pt x="56747" y="29057"/>
                    </a:cubicBezTo>
                    <a:cubicBezTo>
                      <a:pt x="38629" y="30425"/>
                      <a:pt x="39997" y="0"/>
                      <a:pt x="33160" y="4444"/>
                    </a:cubicBezTo>
                    <a:close/>
                  </a:path>
                </a:pathLst>
              </a:custGeom>
              <a:solidFill>
                <a:srgbClr val="2196F9"/>
              </a:solidFill>
              <a:ln w="19050" cap="rnd" cmpd="sng">
                <a:solidFill>
                  <a:srgbClr val="2196F9"/>
                </a:solidFill>
                <a:prstDash val="solid"/>
                <a:miter lim="34184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15"/>
              <p:cNvSpPr/>
              <p:nvPr/>
            </p:nvSpPr>
            <p:spPr>
              <a:xfrm>
                <a:off x="2190500" y="238125"/>
                <a:ext cx="2709150" cy="1692125"/>
              </a:xfrm>
              <a:custGeom>
                <a:avLst/>
                <a:gdLst/>
                <a:ahLst/>
                <a:cxnLst/>
                <a:rect l="l" t="t" r="r" b="b"/>
                <a:pathLst>
                  <a:path w="108366" h="67685" fill="none" extrusionOk="0">
                    <a:moveTo>
                      <a:pt x="1" y="31450"/>
                    </a:moveTo>
                    <a:cubicBezTo>
                      <a:pt x="1" y="31450"/>
                      <a:pt x="11282" y="60164"/>
                      <a:pt x="20511" y="58797"/>
                    </a:cubicBezTo>
                    <a:cubicBezTo>
                      <a:pt x="29741" y="57430"/>
                      <a:pt x="30767" y="42047"/>
                      <a:pt x="38971" y="42047"/>
                    </a:cubicBezTo>
                    <a:cubicBezTo>
                      <a:pt x="49910" y="42047"/>
                      <a:pt x="51961" y="67685"/>
                      <a:pt x="58456" y="67685"/>
                    </a:cubicBezTo>
                    <a:cubicBezTo>
                      <a:pt x="68028" y="67685"/>
                      <a:pt x="64609" y="32133"/>
                      <a:pt x="73497" y="31450"/>
                    </a:cubicBezTo>
                    <a:cubicBezTo>
                      <a:pt x="82385" y="30766"/>
                      <a:pt x="93666" y="65292"/>
                      <a:pt x="98793" y="64608"/>
                    </a:cubicBezTo>
                    <a:cubicBezTo>
                      <a:pt x="108365" y="63241"/>
                      <a:pt x="101528" y="26322"/>
                      <a:pt x="101528" y="26322"/>
                    </a:cubicBezTo>
                    <a:cubicBezTo>
                      <a:pt x="101528" y="26322"/>
                      <a:pt x="50935" y="0"/>
                      <a:pt x="1" y="31450"/>
                    </a:cubicBezTo>
                    <a:close/>
                  </a:path>
                </a:pathLst>
              </a:custGeom>
              <a:solidFill>
                <a:srgbClr val="AAEEFF"/>
              </a:solidFill>
              <a:ln w="19050" cap="rnd" cmpd="sng">
                <a:solidFill>
                  <a:schemeClr val="dk1"/>
                </a:solidFill>
                <a:prstDash val="solid"/>
                <a:miter lim="34184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5" name="Google Shape;75;p15"/>
            <p:cNvSpPr txBox="1"/>
            <p:nvPr/>
          </p:nvSpPr>
          <p:spPr>
            <a:xfrm>
              <a:off x="6449650" y="3508250"/>
              <a:ext cx="19302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rgbClr val="3FA9F5"/>
                  </a:solidFill>
                  <a:latin typeface="Cambria"/>
                  <a:ea typeface="Cambria"/>
                  <a:cs typeface="Cambria"/>
                  <a:sym typeface="Cambria"/>
                </a:rPr>
                <a:t>Amylase </a:t>
              </a:r>
              <a:r>
                <a:rPr lang="en" sz="12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is used to break down the polysaccharide starch into maltose.</a:t>
              </a:r>
              <a:endParaRPr sz="1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81" name="Google Shape;81;p16"/>
          <p:cNvSpPr txBox="1"/>
          <p:nvPr/>
        </p:nvSpPr>
        <p:spPr>
          <a:xfrm>
            <a:off x="3495752" y="2048400"/>
            <a:ext cx="42528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hydrolysis of </a:t>
            </a:r>
            <a:r>
              <a:rPr lang="en" b="1">
                <a:solidFill>
                  <a:srgbClr val="AAEEFF"/>
                </a:solidFill>
                <a:latin typeface="Cambria"/>
                <a:ea typeface="Cambria"/>
                <a:cs typeface="Cambria"/>
                <a:sym typeface="Cambria"/>
              </a:rPr>
              <a:t>starch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using the enzyme </a:t>
            </a:r>
            <a:r>
              <a:rPr lang="en" b="1">
                <a:solidFill>
                  <a:srgbClr val="FF1080"/>
                </a:solidFill>
                <a:latin typeface="Cambria"/>
                <a:ea typeface="Cambria"/>
                <a:cs typeface="Cambria"/>
                <a:sym typeface="Cambria"/>
              </a:rPr>
              <a:t>amylase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One molecule of starch is broken down into two molecules of </a:t>
            </a:r>
            <a:r>
              <a:rPr lang="en" b="1">
                <a:solidFill>
                  <a:srgbClr val="37C871"/>
                </a:solidFill>
                <a:latin typeface="Cambria"/>
                <a:ea typeface="Cambria"/>
                <a:cs typeface="Cambria"/>
                <a:sym typeface="Cambria"/>
              </a:rPr>
              <a:t>maltose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82" name="Google Shape;82;p16"/>
          <p:cNvGrpSpPr/>
          <p:nvPr/>
        </p:nvGrpSpPr>
        <p:grpSpPr>
          <a:xfrm>
            <a:off x="1600415" y="620174"/>
            <a:ext cx="1210806" cy="3903142"/>
            <a:chOff x="5979950" y="350550"/>
            <a:chExt cx="1246840" cy="3881020"/>
          </a:xfrm>
        </p:grpSpPr>
        <p:sp>
          <p:nvSpPr>
            <p:cNvPr id="83" name="Google Shape;83;p16"/>
            <p:cNvSpPr/>
            <p:nvPr/>
          </p:nvSpPr>
          <p:spPr>
            <a:xfrm>
              <a:off x="5979950" y="350550"/>
              <a:ext cx="483720" cy="722240"/>
            </a:xfrm>
            <a:custGeom>
              <a:avLst/>
              <a:gdLst/>
              <a:ahLst/>
              <a:cxnLst/>
              <a:rect l="l" t="t" r="r" b="b"/>
              <a:pathLst>
                <a:path w="24186" h="36112" extrusionOk="0">
                  <a:moveTo>
                    <a:pt x="1" y="0"/>
                  </a:moveTo>
                  <a:lnTo>
                    <a:pt x="1" y="36112"/>
                  </a:lnTo>
                  <a:lnTo>
                    <a:pt x="24185" y="36112"/>
                  </a:lnTo>
                  <a:lnTo>
                    <a:pt x="24185" y="30387"/>
                  </a:lnTo>
                  <a:lnTo>
                    <a:pt x="21317" y="30387"/>
                  </a:lnTo>
                  <a:lnTo>
                    <a:pt x="21317" y="26177"/>
                  </a:lnTo>
                  <a:lnTo>
                    <a:pt x="20068" y="26177"/>
                  </a:lnTo>
                  <a:lnTo>
                    <a:pt x="20068" y="22233"/>
                  </a:lnTo>
                  <a:lnTo>
                    <a:pt x="22432" y="22233"/>
                  </a:lnTo>
                  <a:lnTo>
                    <a:pt x="22432" y="19005"/>
                  </a:lnTo>
                  <a:lnTo>
                    <a:pt x="16575" y="19005"/>
                  </a:lnTo>
                  <a:lnTo>
                    <a:pt x="16575" y="15127"/>
                  </a:lnTo>
                  <a:lnTo>
                    <a:pt x="23030" y="15127"/>
                  </a:lnTo>
                  <a:lnTo>
                    <a:pt x="23030" y="9204"/>
                  </a:lnTo>
                  <a:lnTo>
                    <a:pt x="19019" y="9204"/>
                  </a:lnTo>
                  <a:lnTo>
                    <a:pt x="19019" y="6455"/>
                  </a:lnTo>
                  <a:lnTo>
                    <a:pt x="24185" y="6455"/>
                  </a:lnTo>
                  <a:lnTo>
                    <a:pt x="24185" y="0"/>
                  </a:lnTo>
                  <a:close/>
                </a:path>
              </a:pathLst>
            </a:custGeom>
            <a:solidFill>
              <a:srgbClr val="C83737"/>
            </a:solidFill>
            <a:ln w="6650" cap="flat" cmpd="sng">
              <a:solidFill>
                <a:srgbClr val="FFFFFF"/>
              </a:solidFill>
              <a:prstDash val="solid"/>
              <a:miter lim="132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6"/>
            <p:cNvSpPr/>
            <p:nvPr/>
          </p:nvSpPr>
          <p:spPr>
            <a:xfrm>
              <a:off x="6878290" y="479630"/>
              <a:ext cx="348500" cy="478680"/>
            </a:xfrm>
            <a:custGeom>
              <a:avLst/>
              <a:gdLst/>
              <a:ahLst/>
              <a:cxnLst/>
              <a:rect l="l" t="t" r="r" b="b"/>
              <a:pathLst>
                <a:path w="17425" h="23934" extrusionOk="0">
                  <a:moveTo>
                    <a:pt x="2431" y="1"/>
                  </a:moveTo>
                  <a:lnTo>
                    <a:pt x="2431" y="2750"/>
                  </a:lnTo>
                  <a:lnTo>
                    <a:pt x="6455" y="2750"/>
                  </a:lnTo>
                  <a:lnTo>
                    <a:pt x="6455" y="8673"/>
                  </a:lnTo>
                  <a:lnTo>
                    <a:pt x="0" y="8673"/>
                  </a:lnTo>
                  <a:lnTo>
                    <a:pt x="0" y="12551"/>
                  </a:lnTo>
                  <a:lnTo>
                    <a:pt x="5857" y="12551"/>
                  </a:lnTo>
                  <a:lnTo>
                    <a:pt x="5857" y="15779"/>
                  </a:lnTo>
                  <a:lnTo>
                    <a:pt x="3480" y="15779"/>
                  </a:lnTo>
                  <a:lnTo>
                    <a:pt x="3480" y="19723"/>
                  </a:lnTo>
                  <a:lnTo>
                    <a:pt x="4728" y="19723"/>
                  </a:lnTo>
                  <a:lnTo>
                    <a:pt x="4728" y="23933"/>
                  </a:lnTo>
                  <a:lnTo>
                    <a:pt x="17425" y="23933"/>
                  </a:lnTo>
                  <a:lnTo>
                    <a:pt x="17425" y="1"/>
                  </a:lnTo>
                  <a:close/>
                </a:path>
              </a:pathLst>
            </a:custGeom>
            <a:solidFill>
              <a:srgbClr val="AAEEFF"/>
            </a:solidFill>
            <a:ln w="4325" cap="flat" cmpd="sng">
              <a:solidFill>
                <a:srgbClr val="FFFFFF"/>
              </a:solidFill>
              <a:prstDash val="solid"/>
              <a:miter lim="132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6"/>
            <p:cNvSpPr/>
            <p:nvPr/>
          </p:nvSpPr>
          <p:spPr>
            <a:xfrm>
              <a:off x="5979950" y="350550"/>
              <a:ext cx="483720" cy="722240"/>
            </a:xfrm>
            <a:custGeom>
              <a:avLst/>
              <a:gdLst/>
              <a:ahLst/>
              <a:cxnLst/>
              <a:rect l="l" t="t" r="r" b="b"/>
              <a:pathLst>
                <a:path w="24186" h="36112" extrusionOk="0">
                  <a:moveTo>
                    <a:pt x="1" y="0"/>
                  </a:moveTo>
                  <a:lnTo>
                    <a:pt x="1" y="36112"/>
                  </a:lnTo>
                  <a:lnTo>
                    <a:pt x="24185" y="36112"/>
                  </a:lnTo>
                  <a:lnTo>
                    <a:pt x="24185" y="30387"/>
                  </a:lnTo>
                  <a:lnTo>
                    <a:pt x="21317" y="30387"/>
                  </a:lnTo>
                  <a:lnTo>
                    <a:pt x="21317" y="26177"/>
                  </a:lnTo>
                  <a:lnTo>
                    <a:pt x="20068" y="26177"/>
                  </a:lnTo>
                  <a:lnTo>
                    <a:pt x="20068" y="22233"/>
                  </a:lnTo>
                  <a:lnTo>
                    <a:pt x="22432" y="22233"/>
                  </a:lnTo>
                  <a:lnTo>
                    <a:pt x="22432" y="19005"/>
                  </a:lnTo>
                  <a:lnTo>
                    <a:pt x="16575" y="19005"/>
                  </a:lnTo>
                  <a:lnTo>
                    <a:pt x="16575" y="15127"/>
                  </a:lnTo>
                  <a:lnTo>
                    <a:pt x="23030" y="15127"/>
                  </a:lnTo>
                  <a:lnTo>
                    <a:pt x="23030" y="9204"/>
                  </a:lnTo>
                  <a:lnTo>
                    <a:pt x="19019" y="9204"/>
                  </a:lnTo>
                  <a:lnTo>
                    <a:pt x="19019" y="6455"/>
                  </a:lnTo>
                  <a:lnTo>
                    <a:pt x="24185" y="6455"/>
                  </a:lnTo>
                  <a:lnTo>
                    <a:pt x="24185" y="0"/>
                  </a:lnTo>
                  <a:close/>
                </a:path>
              </a:pathLst>
            </a:custGeom>
            <a:solidFill>
              <a:srgbClr val="FF1080"/>
            </a:solidFill>
            <a:ln w="6650" cap="flat" cmpd="sng">
              <a:solidFill>
                <a:srgbClr val="FFFFFF"/>
              </a:solidFill>
              <a:prstDash val="solid"/>
              <a:miter lim="132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6"/>
            <p:cNvSpPr/>
            <p:nvPr/>
          </p:nvSpPr>
          <p:spPr>
            <a:xfrm>
              <a:off x="5979950" y="1271450"/>
              <a:ext cx="483720" cy="722000"/>
            </a:xfrm>
            <a:custGeom>
              <a:avLst/>
              <a:gdLst/>
              <a:ahLst/>
              <a:cxnLst/>
              <a:rect l="l" t="t" r="r" b="b"/>
              <a:pathLst>
                <a:path w="24186" h="36100" extrusionOk="0">
                  <a:moveTo>
                    <a:pt x="1" y="1"/>
                  </a:moveTo>
                  <a:lnTo>
                    <a:pt x="1" y="36099"/>
                  </a:lnTo>
                  <a:lnTo>
                    <a:pt x="24185" y="36099"/>
                  </a:lnTo>
                  <a:lnTo>
                    <a:pt x="24185" y="30388"/>
                  </a:lnTo>
                  <a:lnTo>
                    <a:pt x="21317" y="30388"/>
                  </a:lnTo>
                  <a:lnTo>
                    <a:pt x="21317" y="26178"/>
                  </a:lnTo>
                  <a:lnTo>
                    <a:pt x="20068" y="26178"/>
                  </a:lnTo>
                  <a:lnTo>
                    <a:pt x="20068" y="22233"/>
                  </a:lnTo>
                  <a:lnTo>
                    <a:pt x="22432" y="22233"/>
                  </a:lnTo>
                  <a:lnTo>
                    <a:pt x="22432" y="19006"/>
                  </a:lnTo>
                  <a:lnTo>
                    <a:pt x="16575" y="19006"/>
                  </a:lnTo>
                  <a:lnTo>
                    <a:pt x="16575" y="15128"/>
                  </a:lnTo>
                  <a:lnTo>
                    <a:pt x="23030" y="15128"/>
                  </a:lnTo>
                  <a:lnTo>
                    <a:pt x="23030" y="9205"/>
                  </a:lnTo>
                  <a:lnTo>
                    <a:pt x="19019" y="9205"/>
                  </a:lnTo>
                  <a:lnTo>
                    <a:pt x="19019" y="6455"/>
                  </a:lnTo>
                  <a:lnTo>
                    <a:pt x="24185" y="6455"/>
                  </a:lnTo>
                  <a:lnTo>
                    <a:pt x="24185" y="1"/>
                  </a:lnTo>
                  <a:close/>
                </a:path>
              </a:pathLst>
            </a:custGeom>
            <a:solidFill>
              <a:srgbClr val="FF1080"/>
            </a:solidFill>
            <a:ln w="6650" cap="flat" cmpd="sng">
              <a:solidFill>
                <a:srgbClr val="FFFFFF"/>
              </a:solidFill>
              <a:prstDash val="solid"/>
              <a:miter lim="132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6"/>
            <p:cNvSpPr/>
            <p:nvPr/>
          </p:nvSpPr>
          <p:spPr>
            <a:xfrm>
              <a:off x="6311450" y="1400550"/>
              <a:ext cx="348780" cy="478680"/>
            </a:xfrm>
            <a:custGeom>
              <a:avLst/>
              <a:gdLst/>
              <a:ahLst/>
              <a:cxnLst/>
              <a:rect l="l" t="t" r="r" b="b"/>
              <a:pathLst>
                <a:path w="17439" h="23934" extrusionOk="0">
                  <a:moveTo>
                    <a:pt x="2444" y="0"/>
                  </a:moveTo>
                  <a:lnTo>
                    <a:pt x="2444" y="2750"/>
                  </a:lnTo>
                  <a:lnTo>
                    <a:pt x="6455" y="2750"/>
                  </a:lnTo>
                  <a:lnTo>
                    <a:pt x="6455" y="8673"/>
                  </a:lnTo>
                  <a:lnTo>
                    <a:pt x="0" y="8673"/>
                  </a:lnTo>
                  <a:lnTo>
                    <a:pt x="0" y="12551"/>
                  </a:lnTo>
                  <a:lnTo>
                    <a:pt x="5857" y="12551"/>
                  </a:lnTo>
                  <a:lnTo>
                    <a:pt x="5857" y="15778"/>
                  </a:lnTo>
                  <a:lnTo>
                    <a:pt x="3493" y="15778"/>
                  </a:lnTo>
                  <a:lnTo>
                    <a:pt x="3493" y="19723"/>
                  </a:lnTo>
                  <a:lnTo>
                    <a:pt x="4742" y="19723"/>
                  </a:lnTo>
                  <a:lnTo>
                    <a:pt x="4742" y="23933"/>
                  </a:lnTo>
                  <a:lnTo>
                    <a:pt x="17438" y="23933"/>
                  </a:lnTo>
                  <a:lnTo>
                    <a:pt x="17438" y="0"/>
                  </a:lnTo>
                  <a:close/>
                </a:path>
              </a:pathLst>
            </a:custGeom>
            <a:solidFill>
              <a:srgbClr val="AAEEFF"/>
            </a:solidFill>
            <a:ln w="4325" cap="flat" cmpd="sng">
              <a:solidFill>
                <a:srgbClr val="FFFFFF"/>
              </a:solidFill>
              <a:prstDash val="solid"/>
              <a:miter lim="132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6"/>
            <p:cNvSpPr/>
            <p:nvPr/>
          </p:nvSpPr>
          <p:spPr>
            <a:xfrm>
              <a:off x="6499250" y="719750"/>
              <a:ext cx="303080" cy="20"/>
            </a:xfrm>
            <a:custGeom>
              <a:avLst/>
              <a:gdLst/>
              <a:ahLst/>
              <a:cxnLst/>
              <a:rect l="l" t="t" r="r" b="b"/>
              <a:pathLst>
                <a:path w="15154" h="1" fill="none" extrusionOk="0">
                  <a:moveTo>
                    <a:pt x="15154" y="1"/>
                  </a:moveTo>
                  <a:lnTo>
                    <a:pt x="0" y="1"/>
                  </a:lnTo>
                </a:path>
              </a:pathLst>
            </a:custGeom>
            <a:noFill/>
            <a:ln w="4325" cap="flat" cmpd="sng">
              <a:solidFill>
                <a:srgbClr val="FFFFFF"/>
              </a:solidFill>
              <a:prstDash val="solid"/>
              <a:miter lim="132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6"/>
            <p:cNvSpPr/>
            <p:nvPr/>
          </p:nvSpPr>
          <p:spPr>
            <a:xfrm>
              <a:off x="6494470" y="704090"/>
              <a:ext cx="42520" cy="31360"/>
            </a:xfrm>
            <a:custGeom>
              <a:avLst/>
              <a:gdLst/>
              <a:ahLst/>
              <a:cxnLst/>
              <a:rect l="l" t="t" r="r" b="b"/>
              <a:pathLst>
                <a:path w="2126" h="1568" extrusionOk="0">
                  <a:moveTo>
                    <a:pt x="2125" y="1567"/>
                  </a:moveTo>
                  <a:lnTo>
                    <a:pt x="0" y="784"/>
                  </a:lnTo>
                  <a:lnTo>
                    <a:pt x="2125" y="0"/>
                  </a:lnTo>
                  <a:cubicBezTo>
                    <a:pt x="1780" y="465"/>
                    <a:pt x="1793" y="1089"/>
                    <a:pt x="2125" y="1567"/>
                  </a:cubicBezTo>
                  <a:close/>
                </a:path>
              </a:pathLst>
            </a:custGeom>
            <a:solidFill>
              <a:srgbClr val="FFFFFF"/>
            </a:solidFill>
            <a:ln w="30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6"/>
            <p:cNvSpPr/>
            <p:nvPr/>
          </p:nvSpPr>
          <p:spPr>
            <a:xfrm>
              <a:off x="5979950" y="2263030"/>
              <a:ext cx="483720" cy="722240"/>
            </a:xfrm>
            <a:custGeom>
              <a:avLst/>
              <a:gdLst/>
              <a:ahLst/>
              <a:cxnLst/>
              <a:rect l="l" t="t" r="r" b="b"/>
              <a:pathLst>
                <a:path w="24186" h="36112" extrusionOk="0">
                  <a:moveTo>
                    <a:pt x="1" y="0"/>
                  </a:moveTo>
                  <a:lnTo>
                    <a:pt x="1" y="36112"/>
                  </a:lnTo>
                  <a:lnTo>
                    <a:pt x="24185" y="36112"/>
                  </a:lnTo>
                  <a:lnTo>
                    <a:pt x="24185" y="30388"/>
                  </a:lnTo>
                  <a:lnTo>
                    <a:pt x="21317" y="30388"/>
                  </a:lnTo>
                  <a:lnTo>
                    <a:pt x="21317" y="26178"/>
                  </a:lnTo>
                  <a:lnTo>
                    <a:pt x="20068" y="26178"/>
                  </a:lnTo>
                  <a:lnTo>
                    <a:pt x="20068" y="22233"/>
                  </a:lnTo>
                  <a:lnTo>
                    <a:pt x="22432" y="22233"/>
                  </a:lnTo>
                  <a:lnTo>
                    <a:pt x="22432" y="19006"/>
                  </a:lnTo>
                  <a:lnTo>
                    <a:pt x="16575" y="19006"/>
                  </a:lnTo>
                  <a:lnTo>
                    <a:pt x="16575" y="15128"/>
                  </a:lnTo>
                  <a:lnTo>
                    <a:pt x="23030" y="15128"/>
                  </a:lnTo>
                  <a:lnTo>
                    <a:pt x="23030" y="9204"/>
                  </a:lnTo>
                  <a:lnTo>
                    <a:pt x="19019" y="9204"/>
                  </a:lnTo>
                  <a:lnTo>
                    <a:pt x="19019" y="6455"/>
                  </a:lnTo>
                  <a:lnTo>
                    <a:pt x="24185" y="6455"/>
                  </a:lnTo>
                  <a:lnTo>
                    <a:pt x="24185" y="0"/>
                  </a:lnTo>
                  <a:close/>
                </a:path>
              </a:pathLst>
            </a:custGeom>
            <a:solidFill>
              <a:srgbClr val="FF1080"/>
            </a:solidFill>
            <a:ln w="6650" cap="flat" cmpd="sng">
              <a:solidFill>
                <a:srgbClr val="FFFFFF"/>
              </a:solidFill>
              <a:prstDash val="solid"/>
              <a:miter lim="132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6"/>
            <p:cNvSpPr/>
            <p:nvPr/>
          </p:nvSpPr>
          <p:spPr>
            <a:xfrm>
              <a:off x="6381310" y="2643130"/>
              <a:ext cx="278920" cy="227660"/>
            </a:xfrm>
            <a:custGeom>
              <a:avLst/>
              <a:gdLst/>
              <a:ahLst/>
              <a:cxnLst/>
              <a:rect l="l" t="t" r="r" b="b"/>
              <a:pathLst>
                <a:path w="13946" h="11383" extrusionOk="0">
                  <a:moveTo>
                    <a:pt x="2364" y="1"/>
                  </a:moveTo>
                  <a:lnTo>
                    <a:pt x="2364" y="3228"/>
                  </a:lnTo>
                  <a:lnTo>
                    <a:pt x="0" y="3228"/>
                  </a:lnTo>
                  <a:lnTo>
                    <a:pt x="0" y="7173"/>
                  </a:lnTo>
                  <a:lnTo>
                    <a:pt x="1249" y="7173"/>
                  </a:lnTo>
                  <a:lnTo>
                    <a:pt x="1249" y="11383"/>
                  </a:lnTo>
                  <a:lnTo>
                    <a:pt x="13945" y="11383"/>
                  </a:lnTo>
                  <a:lnTo>
                    <a:pt x="13945" y="1"/>
                  </a:lnTo>
                  <a:close/>
                </a:path>
              </a:pathLst>
            </a:custGeom>
            <a:solidFill>
              <a:srgbClr val="37C871"/>
            </a:solidFill>
            <a:ln w="4325" cap="flat" cmpd="sng">
              <a:solidFill>
                <a:srgbClr val="FFFFFF"/>
              </a:solidFill>
              <a:prstDash val="solid"/>
              <a:miter lim="132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6"/>
            <p:cNvSpPr/>
            <p:nvPr/>
          </p:nvSpPr>
          <p:spPr>
            <a:xfrm>
              <a:off x="6311450" y="2392130"/>
              <a:ext cx="348780" cy="251020"/>
            </a:xfrm>
            <a:custGeom>
              <a:avLst/>
              <a:gdLst/>
              <a:ahLst/>
              <a:cxnLst/>
              <a:rect l="l" t="t" r="r" b="b"/>
              <a:pathLst>
                <a:path w="17439" h="12551" extrusionOk="0">
                  <a:moveTo>
                    <a:pt x="2444" y="0"/>
                  </a:moveTo>
                  <a:lnTo>
                    <a:pt x="2444" y="2749"/>
                  </a:lnTo>
                  <a:lnTo>
                    <a:pt x="6455" y="2749"/>
                  </a:lnTo>
                  <a:lnTo>
                    <a:pt x="6455" y="8673"/>
                  </a:lnTo>
                  <a:lnTo>
                    <a:pt x="0" y="8673"/>
                  </a:lnTo>
                  <a:lnTo>
                    <a:pt x="0" y="12551"/>
                  </a:lnTo>
                  <a:lnTo>
                    <a:pt x="17438" y="12551"/>
                  </a:lnTo>
                  <a:lnTo>
                    <a:pt x="17438" y="0"/>
                  </a:lnTo>
                  <a:close/>
                </a:path>
              </a:pathLst>
            </a:custGeom>
            <a:solidFill>
              <a:srgbClr val="37C871"/>
            </a:solidFill>
            <a:ln w="4325" cap="flat" cmpd="sng">
              <a:solidFill>
                <a:srgbClr val="FFFFFF"/>
              </a:solidFill>
              <a:prstDash val="solid"/>
              <a:miter lim="132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6"/>
            <p:cNvSpPr/>
            <p:nvPr/>
          </p:nvSpPr>
          <p:spPr>
            <a:xfrm>
              <a:off x="5979950" y="3325510"/>
              <a:ext cx="483720" cy="722260"/>
            </a:xfrm>
            <a:custGeom>
              <a:avLst/>
              <a:gdLst/>
              <a:ahLst/>
              <a:cxnLst/>
              <a:rect l="l" t="t" r="r" b="b"/>
              <a:pathLst>
                <a:path w="24186" h="36113" extrusionOk="0">
                  <a:moveTo>
                    <a:pt x="1" y="1"/>
                  </a:moveTo>
                  <a:lnTo>
                    <a:pt x="1" y="36112"/>
                  </a:lnTo>
                  <a:lnTo>
                    <a:pt x="24185" y="36112"/>
                  </a:lnTo>
                  <a:lnTo>
                    <a:pt x="24185" y="30388"/>
                  </a:lnTo>
                  <a:lnTo>
                    <a:pt x="21317" y="30388"/>
                  </a:lnTo>
                  <a:lnTo>
                    <a:pt x="21317" y="26178"/>
                  </a:lnTo>
                  <a:lnTo>
                    <a:pt x="20068" y="26178"/>
                  </a:lnTo>
                  <a:lnTo>
                    <a:pt x="20068" y="22234"/>
                  </a:lnTo>
                  <a:lnTo>
                    <a:pt x="22432" y="22234"/>
                  </a:lnTo>
                  <a:lnTo>
                    <a:pt x="22432" y="19006"/>
                  </a:lnTo>
                  <a:lnTo>
                    <a:pt x="16575" y="19006"/>
                  </a:lnTo>
                  <a:lnTo>
                    <a:pt x="16575" y="15128"/>
                  </a:lnTo>
                  <a:lnTo>
                    <a:pt x="23030" y="15128"/>
                  </a:lnTo>
                  <a:lnTo>
                    <a:pt x="23030" y="9205"/>
                  </a:lnTo>
                  <a:lnTo>
                    <a:pt x="19019" y="9205"/>
                  </a:lnTo>
                  <a:lnTo>
                    <a:pt x="19019" y="6456"/>
                  </a:lnTo>
                  <a:lnTo>
                    <a:pt x="24185" y="6456"/>
                  </a:lnTo>
                  <a:lnTo>
                    <a:pt x="24185" y="1"/>
                  </a:lnTo>
                  <a:close/>
                </a:path>
              </a:pathLst>
            </a:custGeom>
            <a:solidFill>
              <a:srgbClr val="FF1080"/>
            </a:solidFill>
            <a:ln w="6650" cap="flat" cmpd="sng">
              <a:solidFill>
                <a:srgbClr val="FFFFFF"/>
              </a:solidFill>
              <a:prstDash val="solid"/>
              <a:miter lim="132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6"/>
            <p:cNvSpPr/>
            <p:nvPr/>
          </p:nvSpPr>
          <p:spPr>
            <a:xfrm>
              <a:off x="6667910" y="3919990"/>
              <a:ext cx="332840" cy="311580"/>
            </a:xfrm>
            <a:custGeom>
              <a:avLst/>
              <a:gdLst/>
              <a:ahLst/>
              <a:cxnLst/>
              <a:rect l="l" t="t" r="r" b="b"/>
              <a:pathLst>
                <a:path w="16642" h="15579" extrusionOk="0">
                  <a:moveTo>
                    <a:pt x="6508" y="0"/>
                  </a:moveTo>
                  <a:lnTo>
                    <a:pt x="4954" y="2816"/>
                  </a:lnTo>
                  <a:lnTo>
                    <a:pt x="2883" y="1674"/>
                  </a:lnTo>
                  <a:lnTo>
                    <a:pt x="957" y="5113"/>
                  </a:lnTo>
                  <a:lnTo>
                    <a:pt x="2059" y="5724"/>
                  </a:lnTo>
                  <a:lnTo>
                    <a:pt x="1" y="9403"/>
                  </a:lnTo>
                  <a:lnTo>
                    <a:pt x="11104" y="15579"/>
                  </a:lnTo>
                  <a:lnTo>
                    <a:pt x="16642" y="5631"/>
                  </a:lnTo>
                  <a:close/>
                </a:path>
              </a:pathLst>
            </a:custGeom>
            <a:solidFill>
              <a:srgbClr val="37C871"/>
            </a:solidFill>
            <a:ln w="4325" cap="flat" cmpd="sng">
              <a:solidFill>
                <a:srgbClr val="FFFFFF"/>
              </a:solidFill>
              <a:prstDash val="solid"/>
              <a:miter lim="132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6"/>
            <p:cNvSpPr/>
            <p:nvPr/>
          </p:nvSpPr>
          <p:spPr>
            <a:xfrm>
              <a:off x="6622750" y="3158970"/>
              <a:ext cx="390480" cy="409080"/>
            </a:xfrm>
            <a:custGeom>
              <a:avLst/>
              <a:gdLst/>
              <a:ahLst/>
              <a:cxnLst/>
              <a:rect l="l" t="t" r="r" b="b"/>
              <a:pathLst>
                <a:path w="19524" h="20454" extrusionOk="0">
                  <a:moveTo>
                    <a:pt x="1" y="8926"/>
                  </a:moveTo>
                  <a:lnTo>
                    <a:pt x="1634" y="11130"/>
                  </a:lnTo>
                  <a:lnTo>
                    <a:pt x="4875" y="8740"/>
                  </a:lnTo>
                  <a:lnTo>
                    <a:pt x="8394" y="13508"/>
                  </a:lnTo>
                  <a:lnTo>
                    <a:pt x="3202" y="17333"/>
                  </a:lnTo>
                  <a:lnTo>
                    <a:pt x="5499" y="20454"/>
                  </a:lnTo>
                  <a:lnTo>
                    <a:pt x="19524" y="10094"/>
                  </a:lnTo>
                  <a:lnTo>
                    <a:pt x="12073" y="1"/>
                  </a:lnTo>
                  <a:close/>
                </a:path>
              </a:pathLst>
            </a:custGeom>
            <a:solidFill>
              <a:srgbClr val="37C871"/>
            </a:solidFill>
            <a:ln w="4325" cap="flat" cmpd="sng">
              <a:solidFill>
                <a:srgbClr val="FFFFFF"/>
              </a:solidFill>
              <a:prstDash val="solid"/>
              <a:miter lim="132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6"/>
            <p:cNvSpPr/>
            <p:nvPr/>
          </p:nvSpPr>
          <p:spPr>
            <a:xfrm>
              <a:off x="6480110" y="3483570"/>
              <a:ext cx="178260" cy="96180"/>
            </a:xfrm>
            <a:custGeom>
              <a:avLst/>
              <a:gdLst/>
              <a:ahLst/>
              <a:cxnLst/>
              <a:rect l="l" t="t" r="r" b="b"/>
              <a:pathLst>
                <a:path w="8913" h="4809" fill="none" extrusionOk="0">
                  <a:moveTo>
                    <a:pt x="1" y="4808"/>
                  </a:moveTo>
                  <a:cubicBezTo>
                    <a:pt x="3985" y="4449"/>
                    <a:pt x="6270" y="2006"/>
                    <a:pt x="8912" y="0"/>
                  </a:cubicBezTo>
                </a:path>
              </a:pathLst>
            </a:custGeom>
            <a:noFill/>
            <a:ln w="4325" cap="flat" cmpd="sng">
              <a:solidFill>
                <a:srgbClr val="FFFFFF"/>
              </a:solidFill>
              <a:prstDash val="solid"/>
              <a:miter lim="132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6"/>
            <p:cNvSpPr/>
            <p:nvPr/>
          </p:nvSpPr>
          <p:spPr>
            <a:xfrm>
              <a:off x="6618770" y="3480650"/>
              <a:ext cx="43320" cy="38260"/>
            </a:xfrm>
            <a:custGeom>
              <a:avLst/>
              <a:gdLst/>
              <a:ahLst/>
              <a:cxnLst/>
              <a:rect l="l" t="t" r="r" b="b"/>
              <a:pathLst>
                <a:path w="2166" h="1913" extrusionOk="0">
                  <a:moveTo>
                    <a:pt x="1" y="664"/>
                  </a:moveTo>
                  <a:lnTo>
                    <a:pt x="2165" y="0"/>
                  </a:lnTo>
                  <a:lnTo>
                    <a:pt x="944" y="1913"/>
                  </a:lnTo>
                  <a:cubicBezTo>
                    <a:pt x="944" y="1342"/>
                    <a:pt x="558" y="837"/>
                    <a:pt x="1" y="664"/>
                  </a:cubicBezTo>
                  <a:close/>
                </a:path>
              </a:pathLst>
            </a:custGeom>
            <a:solidFill>
              <a:srgbClr val="FFFFFF"/>
            </a:solidFill>
            <a:ln w="30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6"/>
            <p:cNvSpPr/>
            <p:nvPr/>
          </p:nvSpPr>
          <p:spPr>
            <a:xfrm>
              <a:off x="6411850" y="3833390"/>
              <a:ext cx="283980" cy="106800"/>
            </a:xfrm>
            <a:custGeom>
              <a:avLst/>
              <a:gdLst/>
              <a:ahLst/>
              <a:cxnLst/>
              <a:rect l="l" t="t" r="r" b="b"/>
              <a:pathLst>
                <a:path w="14199" h="5340" fill="none" extrusionOk="0">
                  <a:moveTo>
                    <a:pt x="1" y="1"/>
                  </a:moveTo>
                  <a:cubicBezTo>
                    <a:pt x="5220" y="399"/>
                    <a:pt x="9776" y="2697"/>
                    <a:pt x="14198" y="5340"/>
                  </a:cubicBezTo>
                </a:path>
              </a:pathLst>
            </a:custGeom>
            <a:noFill/>
            <a:ln w="4325" cap="flat" cmpd="sng">
              <a:solidFill>
                <a:srgbClr val="FFFFFF"/>
              </a:solidFill>
              <a:prstDash val="solid"/>
              <a:miter lim="132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6"/>
            <p:cNvSpPr/>
            <p:nvPr/>
          </p:nvSpPr>
          <p:spPr>
            <a:xfrm>
              <a:off x="6655430" y="3907230"/>
              <a:ext cx="44640" cy="35360"/>
            </a:xfrm>
            <a:custGeom>
              <a:avLst/>
              <a:gdLst/>
              <a:ahLst/>
              <a:cxnLst/>
              <a:rect l="l" t="t" r="r" b="b"/>
              <a:pathLst>
                <a:path w="2232" h="1768" extrusionOk="0">
                  <a:moveTo>
                    <a:pt x="797" y="1"/>
                  </a:moveTo>
                  <a:lnTo>
                    <a:pt x="2232" y="1767"/>
                  </a:lnTo>
                  <a:lnTo>
                    <a:pt x="0" y="1342"/>
                  </a:lnTo>
                  <a:cubicBezTo>
                    <a:pt x="532" y="1130"/>
                    <a:pt x="850" y="585"/>
                    <a:pt x="797" y="1"/>
                  </a:cubicBezTo>
                  <a:close/>
                </a:path>
              </a:pathLst>
            </a:custGeom>
            <a:solidFill>
              <a:srgbClr val="FFFFFF"/>
            </a:solidFill>
            <a:ln w="30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grpSp>
        <p:nvGrpSpPr>
          <p:cNvPr id="105" name="Google Shape;105;p17"/>
          <p:cNvGrpSpPr/>
          <p:nvPr/>
        </p:nvGrpSpPr>
        <p:grpSpPr>
          <a:xfrm>
            <a:off x="775975" y="206598"/>
            <a:ext cx="6988113" cy="4769177"/>
            <a:chOff x="-530300" y="206611"/>
            <a:chExt cx="6988113" cy="4769177"/>
          </a:xfrm>
        </p:grpSpPr>
        <p:sp>
          <p:nvSpPr>
            <p:cNvPr id="106" name="Google Shape;106;p17"/>
            <p:cNvSpPr txBox="1"/>
            <p:nvPr/>
          </p:nvSpPr>
          <p:spPr>
            <a:xfrm>
              <a:off x="-530300" y="1940713"/>
              <a:ext cx="2977200" cy="118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latin typeface="Cambria"/>
                  <a:ea typeface="Cambria"/>
                  <a:cs typeface="Cambria"/>
                  <a:sym typeface="Cambria"/>
                </a:rPr>
                <a:t>The human digestive system. </a:t>
              </a:r>
              <a:endParaRPr sz="1300"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latin typeface="Cambria"/>
                  <a:ea typeface="Cambria"/>
                  <a:cs typeface="Cambria"/>
                  <a:sym typeface="Cambria"/>
                </a:rPr>
                <a:t>One of the main organs responsible for the production and secretion of enzymes is the </a:t>
              </a:r>
              <a:r>
                <a:rPr lang="en" sz="1300" b="1">
                  <a:latin typeface="Cambria"/>
                  <a:ea typeface="Cambria"/>
                  <a:cs typeface="Cambria"/>
                  <a:sym typeface="Cambria"/>
                </a:rPr>
                <a:t>pancreas</a:t>
              </a:r>
              <a:r>
                <a:rPr lang="en" sz="1300">
                  <a:latin typeface="Cambria"/>
                  <a:ea typeface="Cambria"/>
                  <a:cs typeface="Cambria"/>
                  <a:sym typeface="Cambria"/>
                </a:rPr>
                <a:t>.</a:t>
              </a:r>
              <a:endParaRPr sz="1300"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7" name="Google Shape;107;p17"/>
            <p:cNvSpPr/>
            <p:nvPr/>
          </p:nvSpPr>
          <p:spPr>
            <a:xfrm>
              <a:off x="4730888" y="1305338"/>
              <a:ext cx="178700" cy="1382325"/>
            </a:xfrm>
            <a:custGeom>
              <a:avLst/>
              <a:gdLst/>
              <a:ahLst/>
              <a:cxnLst/>
              <a:rect l="l" t="t" r="r" b="b"/>
              <a:pathLst>
                <a:path w="7148" h="55293" extrusionOk="0">
                  <a:moveTo>
                    <a:pt x="4806" y="1"/>
                  </a:moveTo>
                  <a:lnTo>
                    <a:pt x="2430" y="2412"/>
                  </a:lnTo>
                  <a:cubicBezTo>
                    <a:pt x="2460" y="2404"/>
                    <a:pt x="2491" y="2400"/>
                    <a:pt x="2522" y="2400"/>
                  </a:cubicBezTo>
                  <a:cubicBezTo>
                    <a:pt x="2820" y="2400"/>
                    <a:pt x="3155" y="2761"/>
                    <a:pt x="3187" y="3064"/>
                  </a:cubicBezTo>
                  <a:cubicBezTo>
                    <a:pt x="2905" y="3821"/>
                    <a:pt x="1" y="14876"/>
                    <a:pt x="1919" y="24645"/>
                  </a:cubicBezTo>
                  <a:cubicBezTo>
                    <a:pt x="2078" y="25438"/>
                    <a:pt x="1884" y="27110"/>
                    <a:pt x="1796" y="27920"/>
                  </a:cubicBezTo>
                  <a:cubicBezTo>
                    <a:pt x="441" y="38975"/>
                    <a:pt x="1691" y="49132"/>
                    <a:pt x="3204" y="55099"/>
                  </a:cubicBezTo>
                  <a:cubicBezTo>
                    <a:pt x="3944" y="55258"/>
                    <a:pt x="4600" y="55288"/>
                    <a:pt x="5235" y="55288"/>
                  </a:cubicBezTo>
                  <a:cubicBezTo>
                    <a:pt x="5640" y="55288"/>
                    <a:pt x="6037" y="55276"/>
                    <a:pt x="6442" y="55276"/>
                  </a:cubicBezTo>
                  <a:cubicBezTo>
                    <a:pt x="6673" y="55276"/>
                    <a:pt x="6908" y="55280"/>
                    <a:pt x="7148" y="55293"/>
                  </a:cubicBezTo>
                  <a:cubicBezTo>
                    <a:pt x="7060" y="53163"/>
                    <a:pt x="6303" y="42284"/>
                    <a:pt x="4824" y="28113"/>
                  </a:cubicBezTo>
                  <a:cubicBezTo>
                    <a:pt x="4736" y="27268"/>
                    <a:pt x="4701" y="25244"/>
                    <a:pt x="4789" y="24399"/>
                  </a:cubicBezTo>
                  <a:cubicBezTo>
                    <a:pt x="5563" y="17798"/>
                    <a:pt x="5775" y="10035"/>
                    <a:pt x="5581" y="5159"/>
                  </a:cubicBezTo>
                  <a:cubicBezTo>
                    <a:pt x="5510" y="3152"/>
                    <a:pt x="5000" y="1479"/>
                    <a:pt x="4806" y="1"/>
                  </a:cubicBezTo>
                  <a:close/>
                </a:path>
              </a:pathLst>
            </a:custGeom>
            <a:solidFill>
              <a:srgbClr val="F9B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7"/>
            <p:cNvSpPr/>
            <p:nvPr/>
          </p:nvSpPr>
          <p:spPr>
            <a:xfrm>
              <a:off x="4167138" y="2660213"/>
              <a:ext cx="1107275" cy="759325"/>
            </a:xfrm>
            <a:custGeom>
              <a:avLst/>
              <a:gdLst/>
              <a:ahLst/>
              <a:cxnLst/>
              <a:rect l="l" t="t" r="r" b="b"/>
              <a:pathLst>
                <a:path w="44291" h="30373" extrusionOk="0">
                  <a:moveTo>
                    <a:pt x="16141" y="1"/>
                  </a:moveTo>
                  <a:cubicBezTo>
                    <a:pt x="11063" y="1"/>
                    <a:pt x="5692" y="1481"/>
                    <a:pt x="2307" y="8192"/>
                  </a:cubicBezTo>
                  <a:cubicBezTo>
                    <a:pt x="1" y="12769"/>
                    <a:pt x="1075" y="23384"/>
                    <a:pt x="1075" y="23384"/>
                  </a:cubicBezTo>
                  <a:cubicBezTo>
                    <a:pt x="1145" y="25566"/>
                    <a:pt x="1110" y="28207"/>
                    <a:pt x="1303" y="30372"/>
                  </a:cubicBezTo>
                  <a:cubicBezTo>
                    <a:pt x="1550" y="27450"/>
                    <a:pt x="6268" y="18895"/>
                    <a:pt x="9348" y="17258"/>
                  </a:cubicBezTo>
                  <a:cubicBezTo>
                    <a:pt x="10528" y="16606"/>
                    <a:pt x="11830" y="14740"/>
                    <a:pt x="14119" y="13403"/>
                  </a:cubicBezTo>
                  <a:cubicBezTo>
                    <a:pt x="15087" y="12839"/>
                    <a:pt x="15668" y="11871"/>
                    <a:pt x="16671" y="11343"/>
                  </a:cubicBezTo>
                  <a:cubicBezTo>
                    <a:pt x="19787" y="9671"/>
                    <a:pt x="21794" y="9547"/>
                    <a:pt x="23184" y="8914"/>
                  </a:cubicBezTo>
                  <a:cubicBezTo>
                    <a:pt x="28536" y="6520"/>
                    <a:pt x="31141" y="5217"/>
                    <a:pt x="33694" y="4442"/>
                  </a:cubicBezTo>
                  <a:cubicBezTo>
                    <a:pt x="37230" y="3346"/>
                    <a:pt x="40091" y="2662"/>
                    <a:pt x="41999" y="2662"/>
                  </a:cubicBezTo>
                  <a:cubicBezTo>
                    <a:pt x="43093" y="2662"/>
                    <a:pt x="43874" y="2886"/>
                    <a:pt x="44291" y="3386"/>
                  </a:cubicBezTo>
                  <a:cubicBezTo>
                    <a:pt x="43903" y="2224"/>
                    <a:pt x="41404" y="1661"/>
                    <a:pt x="39679" y="1327"/>
                  </a:cubicBezTo>
                  <a:cubicBezTo>
                    <a:pt x="37392" y="884"/>
                    <a:pt x="35880" y="766"/>
                    <a:pt x="34218" y="766"/>
                  </a:cubicBezTo>
                  <a:cubicBezTo>
                    <a:pt x="32309" y="766"/>
                    <a:pt x="30201" y="922"/>
                    <a:pt x="26494" y="922"/>
                  </a:cubicBezTo>
                  <a:cubicBezTo>
                    <a:pt x="23971" y="922"/>
                    <a:pt x="20147" y="1"/>
                    <a:pt x="16141" y="1"/>
                  </a:cubicBezTo>
                  <a:close/>
                </a:path>
              </a:pathLst>
            </a:custGeom>
            <a:solidFill>
              <a:srgbClr val="C47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7"/>
            <p:cNvSpPr/>
            <p:nvPr/>
          </p:nvSpPr>
          <p:spPr>
            <a:xfrm>
              <a:off x="4153688" y="2719463"/>
              <a:ext cx="1132600" cy="712200"/>
            </a:xfrm>
            <a:custGeom>
              <a:avLst/>
              <a:gdLst/>
              <a:ahLst/>
              <a:cxnLst/>
              <a:rect l="l" t="t" r="r" b="b"/>
              <a:pathLst>
                <a:path w="45304" h="28488" extrusionOk="0">
                  <a:moveTo>
                    <a:pt x="42505" y="1"/>
                  </a:moveTo>
                  <a:cubicBezTo>
                    <a:pt x="40195" y="1"/>
                    <a:pt x="36345" y="952"/>
                    <a:pt x="31485" y="3058"/>
                  </a:cubicBezTo>
                  <a:cubicBezTo>
                    <a:pt x="29549" y="3886"/>
                    <a:pt x="25342" y="5611"/>
                    <a:pt x="23652" y="6614"/>
                  </a:cubicBezTo>
                  <a:cubicBezTo>
                    <a:pt x="23388" y="6685"/>
                    <a:pt x="23124" y="6755"/>
                    <a:pt x="22860" y="6825"/>
                  </a:cubicBezTo>
                  <a:cubicBezTo>
                    <a:pt x="20466" y="7494"/>
                    <a:pt x="18494" y="8146"/>
                    <a:pt x="17403" y="8639"/>
                  </a:cubicBezTo>
                  <a:cubicBezTo>
                    <a:pt x="16339" y="9022"/>
                    <a:pt x="15189" y="11790"/>
                    <a:pt x="12172" y="11790"/>
                  </a:cubicBezTo>
                  <a:cubicBezTo>
                    <a:pt x="12144" y="11790"/>
                    <a:pt x="12115" y="11790"/>
                    <a:pt x="12087" y="11790"/>
                  </a:cubicBezTo>
                  <a:cubicBezTo>
                    <a:pt x="12082" y="11789"/>
                    <a:pt x="12078" y="11789"/>
                    <a:pt x="12074" y="11789"/>
                  </a:cubicBezTo>
                  <a:cubicBezTo>
                    <a:pt x="10849" y="11789"/>
                    <a:pt x="7530" y="14329"/>
                    <a:pt x="8302" y="15785"/>
                  </a:cubicBezTo>
                  <a:cubicBezTo>
                    <a:pt x="4906" y="20060"/>
                    <a:pt x="1" y="28487"/>
                    <a:pt x="2462" y="28487"/>
                  </a:cubicBezTo>
                  <a:cubicBezTo>
                    <a:pt x="2565" y="28487"/>
                    <a:pt x="2680" y="28473"/>
                    <a:pt x="2810" y="28442"/>
                  </a:cubicBezTo>
                  <a:cubicBezTo>
                    <a:pt x="6278" y="27562"/>
                    <a:pt x="11647" y="20063"/>
                    <a:pt x="16188" y="18109"/>
                  </a:cubicBezTo>
                  <a:cubicBezTo>
                    <a:pt x="16569" y="18043"/>
                    <a:pt x="17022" y="18024"/>
                    <a:pt x="17522" y="18024"/>
                  </a:cubicBezTo>
                  <a:cubicBezTo>
                    <a:pt x="18200" y="18024"/>
                    <a:pt x="18964" y="18059"/>
                    <a:pt x="19753" y="18059"/>
                  </a:cubicBezTo>
                  <a:cubicBezTo>
                    <a:pt x="21803" y="18059"/>
                    <a:pt x="24024" y="17824"/>
                    <a:pt x="25342" y="16138"/>
                  </a:cubicBezTo>
                  <a:cubicBezTo>
                    <a:pt x="27296" y="13620"/>
                    <a:pt x="28405" y="14500"/>
                    <a:pt x="29285" y="13391"/>
                  </a:cubicBezTo>
                  <a:cubicBezTo>
                    <a:pt x="29725" y="12828"/>
                    <a:pt x="30200" y="12001"/>
                    <a:pt x="30394" y="11297"/>
                  </a:cubicBezTo>
                  <a:cubicBezTo>
                    <a:pt x="30138" y="10306"/>
                    <a:pt x="31074" y="8687"/>
                    <a:pt x="32705" y="8687"/>
                  </a:cubicBezTo>
                  <a:cubicBezTo>
                    <a:pt x="32756" y="8687"/>
                    <a:pt x="32807" y="8688"/>
                    <a:pt x="32858" y="8691"/>
                  </a:cubicBezTo>
                  <a:cubicBezTo>
                    <a:pt x="35323" y="6315"/>
                    <a:pt x="37928" y="4097"/>
                    <a:pt x="40410" y="3129"/>
                  </a:cubicBezTo>
                  <a:cubicBezTo>
                    <a:pt x="44477" y="1562"/>
                    <a:pt x="45304" y="1316"/>
                    <a:pt x="44688" y="611"/>
                  </a:cubicBezTo>
                  <a:cubicBezTo>
                    <a:pt x="44339" y="211"/>
                    <a:pt x="43593" y="1"/>
                    <a:pt x="42505" y="1"/>
                  </a:cubicBezTo>
                  <a:close/>
                </a:path>
              </a:pathLst>
            </a:custGeom>
            <a:solidFill>
              <a:srgbClr val="966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7"/>
            <p:cNvSpPr/>
            <p:nvPr/>
          </p:nvSpPr>
          <p:spPr>
            <a:xfrm>
              <a:off x="4677213" y="2674038"/>
              <a:ext cx="90225" cy="235000"/>
            </a:xfrm>
            <a:custGeom>
              <a:avLst/>
              <a:gdLst/>
              <a:ahLst/>
              <a:cxnLst/>
              <a:rect l="l" t="t" r="r" b="b"/>
              <a:pathLst>
                <a:path w="3609" h="9400" extrusionOk="0">
                  <a:moveTo>
                    <a:pt x="3487" y="1"/>
                  </a:moveTo>
                  <a:cubicBezTo>
                    <a:pt x="3410" y="1"/>
                    <a:pt x="3290" y="56"/>
                    <a:pt x="3116" y="263"/>
                  </a:cubicBezTo>
                  <a:cubicBezTo>
                    <a:pt x="2341" y="1161"/>
                    <a:pt x="1056" y="3273"/>
                    <a:pt x="634" y="4400"/>
                  </a:cubicBezTo>
                  <a:cubicBezTo>
                    <a:pt x="511" y="4734"/>
                    <a:pt x="317" y="7305"/>
                    <a:pt x="0" y="8854"/>
                  </a:cubicBezTo>
                  <a:cubicBezTo>
                    <a:pt x="458" y="9329"/>
                    <a:pt x="546" y="9399"/>
                    <a:pt x="546" y="9399"/>
                  </a:cubicBezTo>
                  <a:lnTo>
                    <a:pt x="880" y="8959"/>
                  </a:lnTo>
                  <a:cubicBezTo>
                    <a:pt x="880" y="8959"/>
                    <a:pt x="883" y="8961"/>
                    <a:pt x="886" y="8961"/>
                  </a:cubicBezTo>
                  <a:cubicBezTo>
                    <a:pt x="897" y="8961"/>
                    <a:pt x="918" y="8939"/>
                    <a:pt x="863" y="8730"/>
                  </a:cubicBezTo>
                  <a:cubicBezTo>
                    <a:pt x="986" y="7745"/>
                    <a:pt x="1039" y="5597"/>
                    <a:pt x="1338" y="4453"/>
                  </a:cubicBezTo>
                  <a:cubicBezTo>
                    <a:pt x="1760" y="2798"/>
                    <a:pt x="3609" y="70"/>
                    <a:pt x="3609" y="70"/>
                  </a:cubicBezTo>
                  <a:cubicBezTo>
                    <a:pt x="3609" y="70"/>
                    <a:pt x="3574" y="1"/>
                    <a:pt x="3487" y="1"/>
                  </a:cubicBezTo>
                  <a:close/>
                </a:path>
              </a:pathLst>
            </a:custGeom>
            <a:solidFill>
              <a:srgbClr val="CC9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7"/>
            <p:cNvSpPr/>
            <p:nvPr/>
          </p:nvSpPr>
          <p:spPr>
            <a:xfrm>
              <a:off x="4676763" y="2891838"/>
              <a:ext cx="20700" cy="21150"/>
            </a:xfrm>
            <a:custGeom>
              <a:avLst/>
              <a:gdLst/>
              <a:ahLst/>
              <a:cxnLst/>
              <a:rect l="l" t="t" r="r" b="b"/>
              <a:pathLst>
                <a:path w="828" h="846" extrusionOk="0">
                  <a:moveTo>
                    <a:pt x="317" y="1"/>
                  </a:moveTo>
                  <a:lnTo>
                    <a:pt x="0" y="36"/>
                  </a:lnTo>
                  <a:lnTo>
                    <a:pt x="335" y="406"/>
                  </a:lnTo>
                  <a:lnTo>
                    <a:pt x="793" y="846"/>
                  </a:lnTo>
                  <a:cubicBezTo>
                    <a:pt x="828" y="670"/>
                    <a:pt x="793" y="564"/>
                    <a:pt x="740" y="370"/>
                  </a:cubicBezTo>
                  <a:lnTo>
                    <a:pt x="317" y="1"/>
                  </a:lnTo>
                  <a:close/>
                </a:path>
              </a:pathLst>
            </a:custGeom>
            <a:solidFill>
              <a:srgbClr val="DDB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7"/>
            <p:cNvSpPr/>
            <p:nvPr/>
          </p:nvSpPr>
          <p:spPr>
            <a:xfrm>
              <a:off x="4691713" y="2898438"/>
              <a:ext cx="125900" cy="197625"/>
            </a:xfrm>
            <a:custGeom>
              <a:avLst/>
              <a:gdLst/>
              <a:ahLst/>
              <a:cxnLst/>
              <a:rect l="l" t="t" r="r" b="b"/>
              <a:pathLst>
                <a:path w="5036" h="7905" extrusionOk="0">
                  <a:moveTo>
                    <a:pt x="335" y="1"/>
                  </a:moveTo>
                  <a:cubicBezTo>
                    <a:pt x="335" y="1"/>
                    <a:pt x="124" y="300"/>
                    <a:pt x="1" y="441"/>
                  </a:cubicBezTo>
                  <a:cubicBezTo>
                    <a:pt x="1128" y="1356"/>
                    <a:pt x="2237" y="3029"/>
                    <a:pt x="3046" y="4085"/>
                  </a:cubicBezTo>
                  <a:cubicBezTo>
                    <a:pt x="4085" y="5423"/>
                    <a:pt x="4578" y="7905"/>
                    <a:pt x="4578" y="7905"/>
                  </a:cubicBezTo>
                  <a:lnTo>
                    <a:pt x="5036" y="7676"/>
                  </a:lnTo>
                  <a:cubicBezTo>
                    <a:pt x="5036" y="7676"/>
                    <a:pt x="4736" y="5282"/>
                    <a:pt x="3522" y="3803"/>
                  </a:cubicBezTo>
                  <a:cubicBezTo>
                    <a:pt x="2817" y="2958"/>
                    <a:pt x="335" y="1"/>
                    <a:pt x="335" y="1"/>
                  </a:cubicBezTo>
                  <a:close/>
                </a:path>
              </a:pathLst>
            </a:custGeom>
            <a:solidFill>
              <a:srgbClr val="8A5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7"/>
            <p:cNvSpPr/>
            <p:nvPr/>
          </p:nvSpPr>
          <p:spPr>
            <a:xfrm>
              <a:off x="4678513" y="2883488"/>
              <a:ext cx="21150" cy="18950"/>
            </a:xfrm>
            <a:custGeom>
              <a:avLst/>
              <a:gdLst/>
              <a:ahLst/>
              <a:cxnLst/>
              <a:rect l="l" t="t" r="r" b="b"/>
              <a:pathLst>
                <a:path w="846" h="758" extrusionOk="0">
                  <a:moveTo>
                    <a:pt x="423" y="0"/>
                  </a:moveTo>
                  <a:cubicBezTo>
                    <a:pt x="195" y="0"/>
                    <a:pt x="1" y="176"/>
                    <a:pt x="1" y="388"/>
                  </a:cubicBezTo>
                  <a:cubicBezTo>
                    <a:pt x="1" y="599"/>
                    <a:pt x="195" y="757"/>
                    <a:pt x="423" y="757"/>
                  </a:cubicBezTo>
                  <a:cubicBezTo>
                    <a:pt x="652" y="757"/>
                    <a:pt x="846" y="599"/>
                    <a:pt x="846" y="388"/>
                  </a:cubicBezTo>
                  <a:cubicBezTo>
                    <a:pt x="846" y="176"/>
                    <a:pt x="652" y="0"/>
                    <a:pt x="423" y="0"/>
                  </a:cubicBezTo>
                  <a:close/>
                </a:path>
              </a:pathLst>
            </a:custGeom>
            <a:solidFill>
              <a:srgbClr val="DDB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7"/>
            <p:cNvSpPr/>
            <p:nvPr/>
          </p:nvSpPr>
          <p:spPr>
            <a:xfrm>
              <a:off x="4766088" y="2976888"/>
              <a:ext cx="214350" cy="243425"/>
            </a:xfrm>
            <a:custGeom>
              <a:avLst/>
              <a:gdLst/>
              <a:ahLst/>
              <a:cxnLst/>
              <a:rect l="l" t="t" r="r" b="b"/>
              <a:pathLst>
                <a:path w="8574" h="9737" extrusionOk="0">
                  <a:moveTo>
                    <a:pt x="1716" y="0"/>
                  </a:moveTo>
                  <a:cubicBezTo>
                    <a:pt x="1197" y="0"/>
                    <a:pt x="630" y="92"/>
                    <a:pt x="1" y="313"/>
                  </a:cubicBezTo>
                  <a:cubicBezTo>
                    <a:pt x="1251" y="3218"/>
                    <a:pt x="2342" y="6809"/>
                    <a:pt x="1884" y="8622"/>
                  </a:cubicBezTo>
                  <a:cubicBezTo>
                    <a:pt x="1884" y="8622"/>
                    <a:pt x="3610" y="9502"/>
                    <a:pt x="4525" y="9608"/>
                  </a:cubicBezTo>
                  <a:cubicBezTo>
                    <a:pt x="4996" y="9655"/>
                    <a:pt x="5551" y="9737"/>
                    <a:pt x="6075" y="9737"/>
                  </a:cubicBezTo>
                  <a:cubicBezTo>
                    <a:pt x="6725" y="9737"/>
                    <a:pt x="7327" y="9610"/>
                    <a:pt x="7658" y="9132"/>
                  </a:cubicBezTo>
                  <a:cubicBezTo>
                    <a:pt x="8574" y="7795"/>
                    <a:pt x="7465" y="4679"/>
                    <a:pt x="6954" y="2619"/>
                  </a:cubicBezTo>
                  <a:cubicBezTo>
                    <a:pt x="6092" y="1528"/>
                    <a:pt x="5564" y="1510"/>
                    <a:pt x="5564" y="1510"/>
                  </a:cubicBezTo>
                  <a:cubicBezTo>
                    <a:pt x="4449" y="860"/>
                    <a:pt x="3305" y="0"/>
                    <a:pt x="1716" y="0"/>
                  </a:cubicBezTo>
                  <a:close/>
                </a:path>
              </a:pathLst>
            </a:custGeom>
            <a:solidFill>
              <a:srgbClr val="FFA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7"/>
            <p:cNvSpPr/>
            <p:nvPr/>
          </p:nvSpPr>
          <p:spPr>
            <a:xfrm>
              <a:off x="4651688" y="2985138"/>
              <a:ext cx="171650" cy="206125"/>
            </a:xfrm>
            <a:custGeom>
              <a:avLst/>
              <a:gdLst/>
              <a:ahLst/>
              <a:cxnLst/>
              <a:rect l="l" t="t" r="r" b="b"/>
              <a:pathLst>
                <a:path w="6866" h="8245" extrusionOk="0">
                  <a:moveTo>
                    <a:pt x="4612" y="1"/>
                  </a:moveTo>
                  <a:cubicBezTo>
                    <a:pt x="2802" y="283"/>
                    <a:pt x="2022" y="397"/>
                    <a:pt x="1418" y="397"/>
                  </a:cubicBezTo>
                  <a:cubicBezTo>
                    <a:pt x="1194" y="397"/>
                    <a:pt x="994" y="381"/>
                    <a:pt x="775" y="353"/>
                  </a:cubicBezTo>
                  <a:cubicBezTo>
                    <a:pt x="599" y="1163"/>
                    <a:pt x="563" y="1726"/>
                    <a:pt x="0" y="3064"/>
                  </a:cubicBezTo>
                  <a:cubicBezTo>
                    <a:pt x="1444" y="4032"/>
                    <a:pt x="2042" y="5229"/>
                    <a:pt x="1602" y="6355"/>
                  </a:cubicBezTo>
                  <a:cubicBezTo>
                    <a:pt x="1644" y="6354"/>
                    <a:pt x="1687" y="6353"/>
                    <a:pt x="1729" y="6353"/>
                  </a:cubicBezTo>
                  <a:cubicBezTo>
                    <a:pt x="3007" y="6353"/>
                    <a:pt x="4273" y="7115"/>
                    <a:pt x="5193" y="8239"/>
                  </a:cubicBezTo>
                  <a:cubicBezTo>
                    <a:pt x="5225" y="8242"/>
                    <a:pt x="5256" y="8244"/>
                    <a:pt x="5286" y="8244"/>
                  </a:cubicBezTo>
                  <a:cubicBezTo>
                    <a:pt x="5677" y="8244"/>
                    <a:pt x="5948" y="7980"/>
                    <a:pt x="6294" y="7980"/>
                  </a:cubicBezTo>
                  <a:cubicBezTo>
                    <a:pt x="6336" y="7980"/>
                    <a:pt x="6380" y="7984"/>
                    <a:pt x="6425" y="7993"/>
                  </a:cubicBezTo>
                  <a:cubicBezTo>
                    <a:pt x="6865" y="6391"/>
                    <a:pt x="5862" y="3134"/>
                    <a:pt x="4612" y="1"/>
                  </a:cubicBezTo>
                  <a:close/>
                </a:path>
              </a:pathLst>
            </a:custGeom>
            <a:solidFill>
              <a:srgbClr val="FFA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7"/>
            <p:cNvSpPr/>
            <p:nvPr/>
          </p:nvSpPr>
          <p:spPr>
            <a:xfrm>
              <a:off x="4563213" y="3075788"/>
              <a:ext cx="820350" cy="509050"/>
            </a:xfrm>
            <a:custGeom>
              <a:avLst/>
              <a:gdLst/>
              <a:ahLst/>
              <a:cxnLst/>
              <a:rect l="l" t="t" r="r" b="b"/>
              <a:pathLst>
                <a:path w="32814" h="20362" extrusionOk="0">
                  <a:moveTo>
                    <a:pt x="30701" y="1"/>
                  </a:moveTo>
                  <a:cubicBezTo>
                    <a:pt x="29046" y="371"/>
                    <a:pt x="28448" y="1709"/>
                    <a:pt x="26828" y="2307"/>
                  </a:cubicBezTo>
                  <a:cubicBezTo>
                    <a:pt x="23519" y="3504"/>
                    <a:pt x="20949" y="3187"/>
                    <a:pt x="15967" y="4683"/>
                  </a:cubicBezTo>
                  <a:cubicBezTo>
                    <a:pt x="13362" y="5511"/>
                    <a:pt x="8521" y="6497"/>
                    <a:pt x="6496" y="7007"/>
                  </a:cubicBezTo>
                  <a:cubicBezTo>
                    <a:pt x="4613" y="7482"/>
                    <a:pt x="3557" y="8433"/>
                    <a:pt x="1884" y="10352"/>
                  </a:cubicBezTo>
                  <a:cubicBezTo>
                    <a:pt x="670" y="11725"/>
                    <a:pt x="1" y="14348"/>
                    <a:pt x="1039" y="16671"/>
                  </a:cubicBezTo>
                  <a:cubicBezTo>
                    <a:pt x="1444" y="17569"/>
                    <a:pt x="2131" y="18185"/>
                    <a:pt x="2905" y="18784"/>
                  </a:cubicBezTo>
                  <a:cubicBezTo>
                    <a:pt x="3786" y="19488"/>
                    <a:pt x="4736" y="20122"/>
                    <a:pt x="5880" y="20262"/>
                  </a:cubicBezTo>
                  <a:cubicBezTo>
                    <a:pt x="6505" y="20331"/>
                    <a:pt x="7097" y="20361"/>
                    <a:pt x="7646" y="20361"/>
                  </a:cubicBezTo>
                  <a:cubicBezTo>
                    <a:pt x="9618" y="20361"/>
                    <a:pt x="11032" y="19977"/>
                    <a:pt x="11390" y="19646"/>
                  </a:cubicBezTo>
                  <a:cubicBezTo>
                    <a:pt x="11513" y="18661"/>
                    <a:pt x="10668" y="18960"/>
                    <a:pt x="10264" y="18414"/>
                  </a:cubicBezTo>
                  <a:cubicBezTo>
                    <a:pt x="9647" y="17534"/>
                    <a:pt x="9419" y="16284"/>
                    <a:pt x="10792" y="15774"/>
                  </a:cubicBezTo>
                  <a:cubicBezTo>
                    <a:pt x="15016" y="13996"/>
                    <a:pt x="25314" y="9859"/>
                    <a:pt x="28853" y="7711"/>
                  </a:cubicBezTo>
                  <a:cubicBezTo>
                    <a:pt x="29891" y="7078"/>
                    <a:pt x="31211" y="5528"/>
                    <a:pt x="31687" y="4948"/>
                  </a:cubicBezTo>
                  <a:cubicBezTo>
                    <a:pt x="32813" y="3944"/>
                    <a:pt x="32021" y="247"/>
                    <a:pt x="30701" y="1"/>
                  </a:cubicBezTo>
                  <a:close/>
                </a:path>
              </a:pathLst>
            </a:custGeom>
            <a:solidFill>
              <a:srgbClr val="E89E55"/>
            </a:solidFill>
            <a:ln w="450" cap="flat" cmpd="sng">
              <a:solidFill>
                <a:srgbClr val="201B17"/>
              </a:solidFill>
              <a:prstDash val="solid"/>
              <a:miter lim="176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7"/>
            <p:cNvSpPr/>
            <p:nvPr/>
          </p:nvSpPr>
          <p:spPr>
            <a:xfrm>
              <a:off x="4766088" y="2696438"/>
              <a:ext cx="407550" cy="299300"/>
            </a:xfrm>
            <a:custGeom>
              <a:avLst/>
              <a:gdLst/>
              <a:ahLst/>
              <a:cxnLst/>
              <a:rect l="l" t="t" r="r" b="b"/>
              <a:pathLst>
                <a:path w="16302" h="11972" extrusionOk="0">
                  <a:moveTo>
                    <a:pt x="6532" y="1"/>
                  </a:moveTo>
                  <a:cubicBezTo>
                    <a:pt x="6567" y="916"/>
                    <a:pt x="6532" y="2043"/>
                    <a:pt x="6461" y="2923"/>
                  </a:cubicBezTo>
                  <a:cubicBezTo>
                    <a:pt x="5581" y="4314"/>
                    <a:pt x="5828" y="4120"/>
                    <a:pt x="5159" y="5599"/>
                  </a:cubicBezTo>
                  <a:cubicBezTo>
                    <a:pt x="4191" y="7095"/>
                    <a:pt x="3363" y="8891"/>
                    <a:pt x="2166" y="10264"/>
                  </a:cubicBezTo>
                  <a:cubicBezTo>
                    <a:pt x="1990" y="8257"/>
                    <a:pt x="2025" y="6109"/>
                    <a:pt x="2377" y="4102"/>
                  </a:cubicBezTo>
                  <a:cubicBezTo>
                    <a:pt x="2765" y="3346"/>
                    <a:pt x="3698" y="1585"/>
                    <a:pt x="4384" y="740"/>
                  </a:cubicBezTo>
                  <a:lnTo>
                    <a:pt x="4384" y="740"/>
                  </a:lnTo>
                  <a:cubicBezTo>
                    <a:pt x="3522" y="1462"/>
                    <a:pt x="2518" y="3557"/>
                    <a:pt x="2043" y="4279"/>
                  </a:cubicBezTo>
                  <a:cubicBezTo>
                    <a:pt x="951" y="3539"/>
                    <a:pt x="300" y="1638"/>
                    <a:pt x="19" y="423"/>
                  </a:cubicBezTo>
                  <a:lnTo>
                    <a:pt x="19" y="423"/>
                  </a:lnTo>
                  <a:cubicBezTo>
                    <a:pt x="283" y="2606"/>
                    <a:pt x="881" y="3750"/>
                    <a:pt x="1937" y="4507"/>
                  </a:cubicBezTo>
                  <a:cubicBezTo>
                    <a:pt x="1585" y="6444"/>
                    <a:pt x="1708" y="8627"/>
                    <a:pt x="1744" y="10598"/>
                  </a:cubicBezTo>
                  <a:lnTo>
                    <a:pt x="1" y="11566"/>
                  </a:lnTo>
                  <a:lnTo>
                    <a:pt x="230" y="11971"/>
                  </a:lnTo>
                  <a:cubicBezTo>
                    <a:pt x="1110" y="11461"/>
                    <a:pt x="2113" y="11038"/>
                    <a:pt x="3170" y="9753"/>
                  </a:cubicBezTo>
                  <a:cubicBezTo>
                    <a:pt x="3529" y="10079"/>
                    <a:pt x="5073" y="10688"/>
                    <a:pt x="5220" y="10688"/>
                  </a:cubicBezTo>
                  <a:cubicBezTo>
                    <a:pt x="5224" y="10688"/>
                    <a:pt x="5227" y="10687"/>
                    <a:pt x="5229" y="10686"/>
                  </a:cubicBezTo>
                  <a:cubicBezTo>
                    <a:pt x="5317" y="10651"/>
                    <a:pt x="3698" y="9788"/>
                    <a:pt x="3328" y="9419"/>
                  </a:cubicBezTo>
                  <a:cubicBezTo>
                    <a:pt x="3733" y="8732"/>
                    <a:pt x="5194" y="6356"/>
                    <a:pt x="5335" y="6021"/>
                  </a:cubicBezTo>
                  <a:lnTo>
                    <a:pt x="8644" y="4895"/>
                  </a:lnTo>
                  <a:lnTo>
                    <a:pt x="11619" y="6039"/>
                  </a:lnTo>
                  <a:lnTo>
                    <a:pt x="9190" y="4683"/>
                  </a:lnTo>
                  <a:lnTo>
                    <a:pt x="16302" y="2254"/>
                  </a:lnTo>
                  <a:lnTo>
                    <a:pt x="16302" y="2254"/>
                  </a:lnTo>
                  <a:lnTo>
                    <a:pt x="5599" y="5511"/>
                  </a:lnTo>
                  <a:cubicBezTo>
                    <a:pt x="6074" y="4173"/>
                    <a:pt x="5933" y="4349"/>
                    <a:pt x="6637" y="3117"/>
                  </a:cubicBezTo>
                  <a:cubicBezTo>
                    <a:pt x="6690" y="3029"/>
                    <a:pt x="11601" y="1708"/>
                    <a:pt x="11654" y="1603"/>
                  </a:cubicBezTo>
                  <a:cubicBezTo>
                    <a:pt x="11656" y="1601"/>
                    <a:pt x="11654" y="1600"/>
                    <a:pt x="11649" y="1600"/>
                  </a:cubicBezTo>
                  <a:cubicBezTo>
                    <a:pt x="11461" y="1600"/>
                    <a:pt x="6977" y="2804"/>
                    <a:pt x="6719" y="2804"/>
                  </a:cubicBezTo>
                  <a:cubicBezTo>
                    <a:pt x="6711" y="2804"/>
                    <a:pt x="6707" y="2803"/>
                    <a:pt x="6708" y="2800"/>
                  </a:cubicBezTo>
                  <a:cubicBezTo>
                    <a:pt x="6778" y="1990"/>
                    <a:pt x="6761" y="969"/>
                    <a:pt x="6532" y="1"/>
                  </a:cubicBezTo>
                  <a:close/>
                </a:path>
              </a:pathLst>
            </a:custGeom>
            <a:solidFill>
              <a:srgbClr val="339967"/>
            </a:solidFill>
            <a:ln w="450" cap="flat" cmpd="sng">
              <a:solidFill>
                <a:srgbClr val="201B17"/>
              </a:solidFill>
              <a:prstDash val="solid"/>
              <a:miter lim="176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7"/>
            <p:cNvSpPr/>
            <p:nvPr/>
          </p:nvSpPr>
          <p:spPr>
            <a:xfrm>
              <a:off x="4226988" y="2712288"/>
              <a:ext cx="441875" cy="540900"/>
            </a:xfrm>
            <a:custGeom>
              <a:avLst/>
              <a:gdLst/>
              <a:ahLst/>
              <a:cxnLst/>
              <a:rect l="l" t="t" r="r" b="b"/>
              <a:pathLst>
                <a:path w="17675" h="21636" extrusionOk="0">
                  <a:moveTo>
                    <a:pt x="423" y="15739"/>
                  </a:moveTo>
                  <a:lnTo>
                    <a:pt x="423" y="15739"/>
                  </a:lnTo>
                  <a:cubicBezTo>
                    <a:pt x="283" y="15789"/>
                    <a:pt x="143" y="15830"/>
                    <a:pt x="1" y="15861"/>
                  </a:cubicBezTo>
                  <a:cubicBezTo>
                    <a:pt x="19" y="15880"/>
                    <a:pt x="45" y="15889"/>
                    <a:pt x="78" y="15889"/>
                  </a:cubicBezTo>
                  <a:cubicBezTo>
                    <a:pt x="157" y="15889"/>
                    <a:pt x="276" y="15835"/>
                    <a:pt x="423" y="15739"/>
                  </a:cubicBezTo>
                  <a:close/>
                  <a:moveTo>
                    <a:pt x="15175" y="1"/>
                  </a:moveTo>
                  <a:lnTo>
                    <a:pt x="15175" y="1"/>
                  </a:lnTo>
                  <a:cubicBezTo>
                    <a:pt x="13960" y="810"/>
                    <a:pt x="13555" y="7412"/>
                    <a:pt x="14717" y="10387"/>
                  </a:cubicBezTo>
                  <a:cubicBezTo>
                    <a:pt x="13978" y="10228"/>
                    <a:pt x="12939" y="10087"/>
                    <a:pt x="11971" y="9858"/>
                  </a:cubicBezTo>
                  <a:cubicBezTo>
                    <a:pt x="12182" y="7218"/>
                    <a:pt x="10404" y="2271"/>
                    <a:pt x="8292" y="546"/>
                  </a:cubicBezTo>
                  <a:lnTo>
                    <a:pt x="8292" y="546"/>
                  </a:lnTo>
                  <a:cubicBezTo>
                    <a:pt x="9824" y="2412"/>
                    <a:pt x="11777" y="7218"/>
                    <a:pt x="11549" y="9876"/>
                  </a:cubicBezTo>
                  <a:lnTo>
                    <a:pt x="8486" y="10017"/>
                  </a:lnTo>
                  <a:cubicBezTo>
                    <a:pt x="7236" y="7429"/>
                    <a:pt x="4947" y="6443"/>
                    <a:pt x="2589" y="5546"/>
                  </a:cubicBezTo>
                  <a:lnTo>
                    <a:pt x="2589" y="5546"/>
                  </a:lnTo>
                  <a:cubicBezTo>
                    <a:pt x="5141" y="6707"/>
                    <a:pt x="7535" y="7940"/>
                    <a:pt x="7940" y="10158"/>
                  </a:cubicBezTo>
                  <a:cubicBezTo>
                    <a:pt x="6197" y="10475"/>
                    <a:pt x="4912" y="10915"/>
                    <a:pt x="3486" y="11302"/>
                  </a:cubicBezTo>
                  <a:cubicBezTo>
                    <a:pt x="2078" y="11126"/>
                    <a:pt x="1744" y="10985"/>
                    <a:pt x="212" y="10879"/>
                  </a:cubicBezTo>
                  <a:lnTo>
                    <a:pt x="212" y="10879"/>
                  </a:lnTo>
                  <a:cubicBezTo>
                    <a:pt x="1814" y="11179"/>
                    <a:pt x="1726" y="11337"/>
                    <a:pt x="3398" y="11601"/>
                  </a:cubicBezTo>
                  <a:cubicBezTo>
                    <a:pt x="3384" y="12812"/>
                    <a:pt x="1352" y="15131"/>
                    <a:pt x="423" y="15739"/>
                  </a:cubicBezTo>
                  <a:lnTo>
                    <a:pt x="423" y="15739"/>
                  </a:lnTo>
                  <a:cubicBezTo>
                    <a:pt x="2186" y="15107"/>
                    <a:pt x="3704" y="13029"/>
                    <a:pt x="3786" y="11496"/>
                  </a:cubicBezTo>
                  <a:cubicBezTo>
                    <a:pt x="5546" y="11038"/>
                    <a:pt x="7236" y="10668"/>
                    <a:pt x="9049" y="10422"/>
                  </a:cubicBezTo>
                  <a:lnTo>
                    <a:pt x="11249" y="10281"/>
                  </a:lnTo>
                  <a:lnTo>
                    <a:pt x="14752" y="10862"/>
                  </a:lnTo>
                  <a:cubicBezTo>
                    <a:pt x="9771" y="12499"/>
                    <a:pt x="3152" y="16513"/>
                    <a:pt x="19" y="20051"/>
                  </a:cubicBezTo>
                  <a:cubicBezTo>
                    <a:pt x="1304" y="18783"/>
                    <a:pt x="3011" y="17692"/>
                    <a:pt x="3803" y="17181"/>
                  </a:cubicBezTo>
                  <a:cubicBezTo>
                    <a:pt x="3838" y="17287"/>
                    <a:pt x="4648" y="20790"/>
                    <a:pt x="5370" y="21635"/>
                  </a:cubicBezTo>
                  <a:cubicBezTo>
                    <a:pt x="5370" y="21635"/>
                    <a:pt x="5370" y="21635"/>
                    <a:pt x="5370" y="21635"/>
                  </a:cubicBezTo>
                  <a:cubicBezTo>
                    <a:pt x="5417" y="21635"/>
                    <a:pt x="4138" y="17708"/>
                    <a:pt x="4261" y="16847"/>
                  </a:cubicBezTo>
                  <a:cubicBezTo>
                    <a:pt x="8010" y="14189"/>
                    <a:pt x="12499" y="12217"/>
                    <a:pt x="15298" y="11056"/>
                  </a:cubicBezTo>
                  <a:cubicBezTo>
                    <a:pt x="16302" y="11249"/>
                    <a:pt x="16865" y="11566"/>
                    <a:pt x="17604" y="11812"/>
                  </a:cubicBezTo>
                  <a:lnTo>
                    <a:pt x="17675" y="11214"/>
                  </a:lnTo>
                  <a:cubicBezTo>
                    <a:pt x="17252" y="11020"/>
                    <a:pt x="16178" y="10703"/>
                    <a:pt x="15122" y="10492"/>
                  </a:cubicBezTo>
                  <a:cubicBezTo>
                    <a:pt x="14066" y="7640"/>
                    <a:pt x="14207" y="722"/>
                    <a:pt x="15175" y="1"/>
                  </a:cubicBezTo>
                  <a:close/>
                </a:path>
              </a:pathLst>
            </a:custGeom>
            <a:solidFill>
              <a:srgbClr val="339967"/>
            </a:solidFill>
            <a:ln w="450" cap="flat" cmpd="sng">
              <a:solidFill>
                <a:srgbClr val="201B17"/>
              </a:solidFill>
              <a:prstDash val="solid"/>
              <a:miter lim="176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7"/>
            <p:cNvSpPr/>
            <p:nvPr/>
          </p:nvSpPr>
          <p:spPr>
            <a:xfrm>
              <a:off x="4351538" y="3022113"/>
              <a:ext cx="288725" cy="57725"/>
            </a:xfrm>
            <a:custGeom>
              <a:avLst/>
              <a:gdLst/>
              <a:ahLst/>
              <a:cxnLst/>
              <a:rect l="l" t="t" r="r" b="b"/>
              <a:pathLst>
                <a:path w="11549" h="2309" extrusionOk="0">
                  <a:moveTo>
                    <a:pt x="3139" y="35"/>
                  </a:moveTo>
                  <a:cubicBezTo>
                    <a:pt x="1941" y="35"/>
                    <a:pt x="783" y="682"/>
                    <a:pt x="89" y="1620"/>
                  </a:cubicBezTo>
                  <a:cubicBezTo>
                    <a:pt x="1" y="1743"/>
                    <a:pt x="36" y="1761"/>
                    <a:pt x="53" y="1761"/>
                  </a:cubicBezTo>
                  <a:cubicBezTo>
                    <a:pt x="53" y="1761"/>
                    <a:pt x="79" y="1780"/>
                    <a:pt x="126" y="1780"/>
                  </a:cubicBezTo>
                  <a:cubicBezTo>
                    <a:pt x="157" y="1780"/>
                    <a:pt x="198" y="1771"/>
                    <a:pt x="247" y="1743"/>
                  </a:cubicBezTo>
                  <a:cubicBezTo>
                    <a:pt x="905" y="1324"/>
                    <a:pt x="1284" y="1185"/>
                    <a:pt x="1847" y="1185"/>
                  </a:cubicBezTo>
                  <a:cubicBezTo>
                    <a:pt x="1947" y="1185"/>
                    <a:pt x="2052" y="1189"/>
                    <a:pt x="2166" y="1197"/>
                  </a:cubicBezTo>
                  <a:cubicBezTo>
                    <a:pt x="3803" y="1285"/>
                    <a:pt x="5246" y="1532"/>
                    <a:pt x="6285" y="1919"/>
                  </a:cubicBezTo>
                  <a:cubicBezTo>
                    <a:pt x="7054" y="2197"/>
                    <a:pt x="7641" y="2308"/>
                    <a:pt x="8427" y="2308"/>
                  </a:cubicBezTo>
                  <a:cubicBezTo>
                    <a:pt x="8487" y="2308"/>
                    <a:pt x="8547" y="2308"/>
                    <a:pt x="8609" y="2306"/>
                  </a:cubicBezTo>
                  <a:cubicBezTo>
                    <a:pt x="8925" y="2289"/>
                    <a:pt x="9577" y="2201"/>
                    <a:pt x="10158" y="2095"/>
                  </a:cubicBezTo>
                  <a:cubicBezTo>
                    <a:pt x="10492" y="2042"/>
                    <a:pt x="11320" y="1919"/>
                    <a:pt x="11320" y="1919"/>
                  </a:cubicBezTo>
                  <a:cubicBezTo>
                    <a:pt x="11548" y="1831"/>
                    <a:pt x="10439" y="1778"/>
                    <a:pt x="9982" y="1637"/>
                  </a:cubicBezTo>
                  <a:cubicBezTo>
                    <a:pt x="7535" y="863"/>
                    <a:pt x="7077" y="669"/>
                    <a:pt x="5863" y="317"/>
                  </a:cubicBezTo>
                  <a:cubicBezTo>
                    <a:pt x="4771" y="0"/>
                    <a:pt x="3803" y="53"/>
                    <a:pt x="3187" y="36"/>
                  </a:cubicBezTo>
                  <a:cubicBezTo>
                    <a:pt x="3171" y="35"/>
                    <a:pt x="3155" y="35"/>
                    <a:pt x="3139" y="35"/>
                  </a:cubicBezTo>
                  <a:close/>
                </a:path>
              </a:pathLst>
            </a:custGeom>
            <a:solidFill>
              <a:srgbClr val="3E7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7"/>
            <p:cNvSpPr/>
            <p:nvPr/>
          </p:nvSpPr>
          <p:spPr>
            <a:xfrm>
              <a:off x="4348013" y="3050263"/>
              <a:ext cx="288725" cy="75725"/>
            </a:xfrm>
            <a:custGeom>
              <a:avLst/>
              <a:gdLst/>
              <a:ahLst/>
              <a:cxnLst/>
              <a:rect l="l" t="t" r="r" b="b"/>
              <a:pathLst>
                <a:path w="11549" h="3029" extrusionOk="0">
                  <a:moveTo>
                    <a:pt x="2008" y="1"/>
                  </a:moveTo>
                  <a:cubicBezTo>
                    <a:pt x="1462" y="1"/>
                    <a:pt x="670" y="212"/>
                    <a:pt x="194" y="705"/>
                  </a:cubicBezTo>
                  <a:cubicBezTo>
                    <a:pt x="1" y="899"/>
                    <a:pt x="124" y="1198"/>
                    <a:pt x="177" y="1480"/>
                  </a:cubicBezTo>
                  <a:cubicBezTo>
                    <a:pt x="212" y="1726"/>
                    <a:pt x="458" y="2008"/>
                    <a:pt x="705" y="2166"/>
                  </a:cubicBezTo>
                  <a:cubicBezTo>
                    <a:pt x="1075" y="2430"/>
                    <a:pt x="2395" y="2958"/>
                    <a:pt x="3662" y="3029"/>
                  </a:cubicBezTo>
                  <a:cubicBezTo>
                    <a:pt x="3662" y="3029"/>
                    <a:pt x="5916" y="2835"/>
                    <a:pt x="6919" y="2677"/>
                  </a:cubicBezTo>
                  <a:cubicBezTo>
                    <a:pt x="7693" y="2571"/>
                    <a:pt x="8785" y="2307"/>
                    <a:pt x="9753" y="1867"/>
                  </a:cubicBezTo>
                  <a:cubicBezTo>
                    <a:pt x="10334" y="1585"/>
                    <a:pt x="11020" y="1216"/>
                    <a:pt x="11549" y="740"/>
                  </a:cubicBezTo>
                  <a:lnTo>
                    <a:pt x="11549" y="740"/>
                  </a:lnTo>
                  <a:cubicBezTo>
                    <a:pt x="11073" y="934"/>
                    <a:pt x="9876" y="1004"/>
                    <a:pt x="8679" y="1145"/>
                  </a:cubicBezTo>
                  <a:cubicBezTo>
                    <a:pt x="8615" y="1148"/>
                    <a:pt x="8553" y="1149"/>
                    <a:pt x="8492" y="1149"/>
                  </a:cubicBezTo>
                  <a:cubicBezTo>
                    <a:pt x="7725" y="1149"/>
                    <a:pt x="7151" y="952"/>
                    <a:pt x="6532" y="740"/>
                  </a:cubicBezTo>
                  <a:cubicBezTo>
                    <a:pt x="5634" y="423"/>
                    <a:pt x="5018" y="335"/>
                    <a:pt x="4032" y="195"/>
                  </a:cubicBezTo>
                  <a:cubicBezTo>
                    <a:pt x="3363" y="89"/>
                    <a:pt x="2412" y="1"/>
                    <a:pt x="2008" y="1"/>
                  </a:cubicBezTo>
                  <a:close/>
                </a:path>
              </a:pathLst>
            </a:custGeom>
            <a:solidFill>
              <a:srgbClr val="468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7"/>
            <p:cNvSpPr/>
            <p:nvPr/>
          </p:nvSpPr>
          <p:spPr>
            <a:xfrm>
              <a:off x="4585213" y="3375363"/>
              <a:ext cx="65175" cy="9900"/>
            </a:xfrm>
            <a:custGeom>
              <a:avLst/>
              <a:gdLst/>
              <a:ahLst/>
              <a:cxnLst/>
              <a:rect l="l" t="t" r="r" b="b"/>
              <a:pathLst>
                <a:path w="2607" h="396" extrusionOk="0">
                  <a:moveTo>
                    <a:pt x="644" y="1"/>
                  </a:moveTo>
                  <a:cubicBezTo>
                    <a:pt x="460" y="1"/>
                    <a:pt x="257" y="2"/>
                    <a:pt x="19" y="6"/>
                  </a:cubicBezTo>
                  <a:lnTo>
                    <a:pt x="1" y="376"/>
                  </a:lnTo>
                  <a:cubicBezTo>
                    <a:pt x="126" y="373"/>
                    <a:pt x="237" y="373"/>
                    <a:pt x="339" y="373"/>
                  </a:cubicBezTo>
                  <a:cubicBezTo>
                    <a:pt x="865" y="373"/>
                    <a:pt x="1123" y="396"/>
                    <a:pt x="1538" y="396"/>
                  </a:cubicBezTo>
                  <a:cubicBezTo>
                    <a:pt x="1733" y="396"/>
                    <a:pt x="1963" y="390"/>
                    <a:pt x="2272" y="376"/>
                  </a:cubicBezTo>
                  <a:lnTo>
                    <a:pt x="2606" y="6"/>
                  </a:lnTo>
                  <a:lnTo>
                    <a:pt x="2606" y="6"/>
                  </a:lnTo>
                  <a:cubicBezTo>
                    <a:pt x="2372" y="10"/>
                    <a:pt x="2171" y="11"/>
                    <a:pt x="1990" y="11"/>
                  </a:cubicBezTo>
                  <a:cubicBezTo>
                    <a:pt x="1495" y="11"/>
                    <a:pt x="1144" y="1"/>
                    <a:pt x="644" y="1"/>
                  </a:cubicBezTo>
                  <a:close/>
                </a:path>
              </a:pathLst>
            </a:custGeom>
            <a:solidFill>
              <a:srgbClr val="339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7"/>
            <p:cNvSpPr/>
            <p:nvPr/>
          </p:nvSpPr>
          <p:spPr>
            <a:xfrm>
              <a:off x="4673238" y="3368338"/>
              <a:ext cx="111800" cy="21400"/>
            </a:xfrm>
            <a:custGeom>
              <a:avLst/>
              <a:gdLst/>
              <a:ahLst/>
              <a:cxnLst/>
              <a:rect l="l" t="t" r="r" b="b"/>
              <a:pathLst>
                <a:path w="4472" h="856" extrusionOk="0">
                  <a:moveTo>
                    <a:pt x="3535" y="1"/>
                  </a:moveTo>
                  <a:cubicBezTo>
                    <a:pt x="3480" y="1"/>
                    <a:pt x="3422" y="2"/>
                    <a:pt x="3363" y="5"/>
                  </a:cubicBezTo>
                  <a:cubicBezTo>
                    <a:pt x="2747" y="40"/>
                    <a:pt x="2183" y="340"/>
                    <a:pt x="1567" y="375"/>
                  </a:cubicBezTo>
                  <a:cubicBezTo>
                    <a:pt x="1531" y="376"/>
                    <a:pt x="1489" y="377"/>
                    <a:pt x="1445" y="377"/>
                  </a:cubicBezTo>
                  <a:cubicBezTo>
                    <a:pt x="1001" y="377"/>
                    <a:pt x="229" y="304"/>
                    <a:pt x="229" y="304"/>
                  </a:cubicBezTo>
                  <a:lnTo>
                    <a:pt x="1" y="727"/>
                  </a:lnTo>
                  <a:cubicBezTo>
                    <a:pt x="439" y="743"/>
                    <a:pt x="961" y="856"/>
                    <a:pt x="1418" y="856"/>
                  </a:cubicBezTo>
                  <a:cubicBezTo>
                    <a:pt x="1475" y="856"/>
                    <a:pt x="1531" y="854"/>
                    <a:pt x="1585" y="850"/>
                  </a:cubicBezTo>
                  <a:cubicBezTo>
                    <a:pt x="2201" y="815"/>
                    <a:pt x="2888" y="551"/>
                    <a:pt x="3310" y="551"/>
                  </a:cubicBezTo>
                  <a:cubicBezTo>
                    <a:pt x="3805" y="565"/>
                    <a:pt x="3596" y="636"/>
                    <a:pt x="3832" y="636"/>
                  </a:cubicBezTo>
                  <a:cubicBezTo>
                    <a:pt x="3889" y="636"/>
                    <a:pt x="3974" y="632"/>
                    <a:pt x="4102" y="621"/>
                  </a:cubicBezTo>
                  <a:lnTo>
                    <a:pt x="4472" y="146"/>
                  </a:lnTo>
                  <a:cubicBezTo>
                    <a:pt x="4472" y="146"/>
                    <a:pt x="4094" y="1"/>
                    <a:pt x="3535" y="1"/>
                  </a:cubicBezTo>
                  <a:close/>
                </a:path>
              </a:pathLst>
            </a:custGeom>
            <a:solidFill>
              <a:srgbClr val="339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7"/>
            <p:cNvSpPr/>
            <p:nvPr/>
          </p:nvSpPr>
          <p:spPr>
            <a:xfrm>
              <a:off x="4851913" y="3361863"/>
              <a:ext cx="28200" cy="76600"/>
            </a:xfrm>
            <a:custGeom>
              <a:avLst/>
              <a:gdLst/>
              <a:ahLst/>
              <a:cxnLst/>
              <a:rect l="l" t="t" r="r" b="b"/>
              <a:pathLst>
                <a:path w="1128" h="3064" extrusionOk="0">
                  <a:moveTo>
                    <a:pt x="1" y="0"/>
                  </a:moveTo>
                  <a:cubicBezTo>
                    <a:pt x="1" y="18"/>
                    <a:pt x="1" y="35"/>
                    <a:pt x="1" y="53"/>
                  </a:cubicBezTo>
                  <a:cubicBezTo>
                    <a:pt x="18" y="88"/>
                    <a:pt x="18" y="141"/>
                    <a:pt x="18" y="194"/>
                  </a:cubicBezTo>
                  <a:cubicBezTo>
                    <a:pt x="36" y="352"/>
                    <a:pt x="53" y="493"/>
                    <a:pt x="71" y="651"/>
                  </a:cubicBezTo>
                  <a:cubicBezTo>
                    <a:pt x="124" y="1004"/>
                    <a:pt x="177" y="1391"/>
                    <a:pt x="317" y="1743"/>
                  </a:cubicBezTo>
                  <a:cubicBezTo>
                    <a:pt x="441" y="2060"/>
                    <a:pt x="617" y="2341"/>
                    <a:pt x="793" y="2605"/>
                  </a:cubicBezTo>
                  <a:cubicBezTo>
                    <a:pt x="881" y="2711"/>
                    <a:pt x="951" y="2834"/>
                    <a:pt x="1039" y="2940"/>
                  </a:cubicBezTo>
                  <a:cubicBezTo>
                    <a:pt x="1057" y="2975"/>
                    <a:pt x="1092" y="3010"/>
                    <a:pt x="1110" y="3046"/>
                  </a:cubicBezTo>
                  <a:cubicBezTo>
                    <a:pt x="1110" y="3046"/>
                    <a:pt x="1127" y="3063"/>
                    <a:pt x="1127" y="3063"/>
                  </a:cubicBezTo>
                  <a:cubicBezTo>
                    <a:pt x="1127" y="3063"/>
                    <a:pt x="1127" y="3046"/>
                    <a:pt x="1110" y="3028"/>
                  </a:cubicBezTo>
                  <a:cubicBezTo>
                    <a:pt x="1092" y="2993"/>
                    <a:pt x="1074" y="2958"/>
                    <a:pt x="1057" y="2922"/>
                  </a:cubicBezTo>
                  <a:cubicBezTo>
                    <a:pt x="1004" y="2799"/>
                    <a:pt x="951" y="2676"/>
                    <a:pt x="898" y="2535"/>
                  </a:cubicBezTo>
                  <a:cubicBezTo>
                    <a:pt x="775" y="2253"/>
                    <a:pt x="652" y="1954"/>
                    <a:pt x="617" y="1655"/>
                  </a:cubicBezTo>
                  <a:cubicBezTo>
                    <a:pt x="564" y="1338"/>
                    <a:pt x="581" y="986"/>
                    <a:pt x="599" y="634"/>
                  </a:cubicBezTo>
                  <a:cubicBezTo>
                    <a:pt x="599" y="475"/>
                    <a:pt x="617" y="335"/>
                    <a:pt x="634" y="194"/>
                  </a:cubicBezTo>
                  <a:cubicBezTo>
                    <a:pt x="634" y="141"/>
                    <a:pt x="634" y="88"/>
                    <a:pt x="652" y="53"/>
                  </a:cubicBezTo>
                  <a:cubicBezTo>
                    <a:pt x="652" y="35"/>
                    <a:pt x="652" y="18"/>
                    <a:pt x="652" y="18"/>
                  </a:cubicBezTo>
                  <a:cubicBezTo>
                    <a:pt x="546" y="0"/>
                    <a:pt x="441" y="0"/>
                    <a:pt x="335" y="0"/>
                  </a:cubicBezTo>
                  <a:close/>
                </a:path>
              </a:pathLst>
            </a:custGeom>
            <a:solidFill>
              <a:srgbClr val="339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7"/>
            <p:cNvSpPr/>
            <p:nvPr/>
          </p:nvSpPr>
          <p:spPr>
            <a:xfrm>
              <a:off x="4918813" y="3324888"/>
              <a:ext cx="28175" cy="76600"/>
            </a:xfrm>
            <a:custGeom>
              <a:avLst/>
              <a:gdLst/>
              <a:ahLst/>
              <a:cxnLst/>
              <a:rect l="l" t="t" r="r" b="b"/>
              <a:pathLst>
                <a:path w="1127" h="3064" extrusionOk="0">
                  <a:moveTo>
                    <a:pt x="0" y="0"/>
                  </a:moveTo>
                  <a:cubicBezTo>
                    <a:pt x="0" y="18"/>
                    <a:pt x="0" y="36"/>
                    <a:pt x="0" y="53"/>
                  </a:cubicBezTo>
                  <a:cubicBezTo>
                    <a:pt x="0" y="88"/>
                    <a:pt x="0" y="141"/>
                    <a:pt x="18" y="194"/>
                  </a:cubicBezTo>
                  <a:cubicBezTo>
                    <a:pt x="35" y="353"/>
                    <a:pt x="53" y="511"/>
                    <a:pt x="71" y="652"/>
                  </a:cubicBezTo>
                  <a:cubicBezTo>
                    <a:pt x="123" y="1004"/>
                    <a:pt x="176" y="1391"/>
                    <a:pt x="300" y="1743"/>
                  </a:cubicBezTo>
                  <a:cubicBezTo>
                    <a:pt x="423" y="2060"/>
                    <a:pt x="616" y="2342"/>
                    <a:pt x="792" y="2606"/>
                  </a:cubicBezTo>
                  <a:cubicBezTo>
                    <a:pt x="863" y="2711"/>
                    <a:pt x="951" y="2835"/>
                    <a:pt x="1021" y="2940"/>
                  </a:cubicBezTo>
                  <a:cubicBezTo>
                    <a:pt x="1056" y="2975"/>
                    <a:pt x="1074" y="3011"/>
                    <a:pt x="1109" y="3046"/>
                  </a:cubicBezTo>
                  <a:cubicBezTo>
                    <a:pt x="1109" y="3046"/>
                    <a:pt x="1109" y="3063"/>
                    <a:pt x="1127" y="3063"/>
                  </a:cubicBezTo>
                  <a:cubicBezTo>
                    <a:pt x="1127" y="3063"/>
                    <a:pt x="1109" y="3046"/>
                    <a:pt x="1109" y="3028"/>
                  </a:cubicBezTo>
                  <a:cubicBezTo>
                    <a:pt x="1092" y="2993"/>
                    <a:pt x="1074" y="2958"/>
                    <a:pt x="1056" y="2923"/>
                  </a:cubicBezTo>
                  <a:cubicBezTo>
                    <a:pt x="1004" y="2799"/>
                    <a:pt x="951" y="2676"/>
                    <a:pt x="898" y="2553"/>
                  </a:cubicBezTo>
                  <a:cubicBezTo>
                    <a:pt x="775" y="2254"/>
                    <a:pt x="652" y="1954"/>
                    <a:pt x="599" y="1655"/>
                  </a:cubicBezTo>
                  <a:cubicBezTo>
                    <a:pt x="546" y="1338"/>
                    <a:pt x="581" y="986"/>
                    <a:pt x="599" y="634"/>
                  </a:cubicBezTo>
                  <a:cubicBezTo>
                    <a:pt x="599" y="493"/>
                    <a:pt x="616" y="335"/>
                    <a:pt x="634" y="194"/>
                  </a:cubicBezTo>
                  <a:cubicBezTo>
                    <a:pt x="634" y="141"/>
                    <a:pt x="634" y="88"/>
                    <a:pt x="634" y="53"/>
                  </a:cubicBezTo>
                  <a:cubicBezTo>
                    <a:pt x="634" y="36"/>
                    <a:pt x="652" y="36"/>
                    <a:pt x="652" y="18"/>
                  </a:cubicBezTo>
                  <a:cubicBezTo>
                    <a:pt x="546" y="18"/>
                    <a:pt x="423" y="0"/>
                    <a:pt x="317" y="0"/>
                  </a:cubicBezTo>
                  <a:close/>
                </a:path>
              </a:pathLst>
            </a:custGeom>
            <a:solidFill>
              <a:srgbClr val="339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7"/>
            <p:cNvSpPr/>
            <p:nvPr/>
          </p:nvSpPr>
          <p:spPr>
            <a:xfrm>
              <a:off x="4987463" y="3293213"/>
              <a:ext cx="28175" cy="77025"/>
            </a:xfrm>
            <a:custGeom>
              <a:avLst/>
              <a:gdLst/>
              <a:ahLst/>
              <a:cxnLst/>
              <a:rect l="l" t="t" r="r" b="b"/>
              <a:pathLst>
                <a:path w="1127" h="3081" extrusionOk="0">
                  <a:moveTo>
                    <a:pt x="0" y="0"/>
                  </a:moveTo>
                  <a:cubicBezTo>
                    <a:pt x="36" y="229"/>
                    <a:pt x="53" y="440"/>
                    <a:pt x="71" y="651"/>
                  </a:cubicBezTo>
                  <a:cubicBezTo>
                    <a:pt x="124" y="1021"/>
                    <a:pt x="176" y="1391"/>
                    <a:pt x="317" y="1743"/>
                  </a:cubicBezTo>
                  <a:cubicBezTo>
                    <a:pt x="440" y="2060"/>
                    <a:pt x="616" y="2341"/>
                    <a:pt x="793" y="2605"/>
                  </a:cubicBezTo>
                  <a:cubicBezTo>
                    <a:pt x="881" y="2729"/>
                    <a:pt x="951" y="2834"/>
                    <a:pt x="1039" y="2940"/>
                  </a:cubicBezTo>
                  <a:cubicBezTo>
                    <a:pt x="1057" y="2975"/>
                    <a:pt x="1092" y="3010"/>
                    <a:pt x="1109" y="3045"/>
                  </a:cubicBezTo>
                  <a:cubicBezTo>
                    <a:pt x="1109" y="3063"/>
                    <a:pt x="1127" y="3063"/>
                    <a:pt x="1127" y="3081"/>
                  </a:cubicBezTo>
                  <a:cubicBezTo>
                    <a:pt x="1127" y="3063"/>
                    <a:pt x="1127" y="3045"/>
                    <a:pt x="1127" y="3045"/>
                  </a:cubicBezTo>
                  <a:cubicBezTo>
                    <a:pt x="1109" y="3010"/>
                    <a:pt x="1092" y="2957"/>
                    <a:pt x="1074" y="2922"/>
                  </a:cubicBezTo>
                  <a:cubicBezTo>
                    <a:pt x="1004" y="2799"/>
                    <a:pt x="951" y="2676"/>
                    <a:pt x="898" y="2553"/>
                  </a:cubicBezTo>
                  <a:cubicBezTo>
                    <a:pt x="775" y="2253"/>
                    <a:pt x="652" y="1954"/>
                    <a:pt x="616" y="1672"/>
                  </a:cubicBezTo>
                  <a:cubicBezTo>
                    <a:pt x="564" y="1338"/>
                    <a:pt x="581" y="1003"/>
                    <a:pt x="599" y="651"/>
                  </a:cubicBezTo>
                  <a:cubicBezTo>
                    <a:pt x="616" y="423"/>
                    <a:pt x="634" y="211"/>
                    <a:pt x="652" y="0"/>
                  </a:cubicBezTo>
                  <a:close/>
                </a:path>
              </a:pathLst>
            </a:custGeom>
            <a:solidFill>
              <a:srgbClr val="339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7"/>
            <p:cNvSpPr/>
            <p:nvPr/>
          </p:nvSpPr>
          <p:spPr>
            <a:xfrm>
              <a:off x="5053038" y="3265488"/>
              <a:ext cx="37425" cy="88475"/>
            </a:xfrm>
            <a:custGeom>
              <a:avLst/>
              <a:gdLst/>
              <a:ahLst/>
              <a:cxnLst/>
              <a:rect l="l" t="t" r="r" b="b"/>
              <a:pathLst>
                <a:path w="1497" h="3539" extrusionOk="0">
                  <a:moveTo>
                    <a:pt x="652" y="0"/>
                  </a:moveTo>
                  <a:cubicBezTo>
                    <a:pt x="546" y="18"/>
                    <a:pt x="423" y="18"/>
                    <a:pt x="317" y="35"/>
                  </a:cubicBezTo>
                  <a:lnTo>
                    <a:pt x="335" y="35"/>
                  </a:lnTo>
                  <a:cubicBezTo>
                    <a:pt x="211" y="53"/>
                    <a:pt x="106" y="53"/>
                    <a:pt x="0" y="70"/>
                  </a:cubicBezTo>
                  <a:cubicBezTo>
                    <a:pt x="53" y="317"/>
                    <a:pt x="106" y="581"/>
                    <a:pt x="159" y="827"/>
                  </a:cubicBezTo>
                  <a:cubicBezTo>
                    <a:pt x="264" y="1232"/>
                    <a:pt x="352" y="1672"/>
                    <a:pt x="528" y="2060"/>
                  </a:cubicBezTo>
                  <a:cubicBezTo>
                    <a:pt x="687" y="2412"/>
                    <a:pt x="898" y="2729"/>
                    <a:pt x="1109" y="3028"/>
                  </a:cubicBezTo>
                  <a:cubicBezTo>
                    <a:pt x="1197" y="3151"/>
                    <a:pt x="1285" y="3274"/>
                    <a:pt x="1391" y="3397"/>
                  </a:cubicBezTo>
                  <a:cubicBezTo>
                    <a:pt x="1409" y="3433"/>
                    <a:pt x="1444" y="3485"/>
                    <a:pt x="1461" y="3521"/>
                  </a:cubicBezTo>
                  <a:cubicBezTo>
                    <a:pt x="1479" y="3521"/>
                    <a:pt x="1479" y="3538"/>
                    <a:pt x="1497" y="3538"/>
                  </a:cubicBezTo>
                  <a:cubicBezTo>
                    <a:pt x="1497" y="3538"/>
                    <a:pt x="1479" y="3521"/>
                    <a:pt x="1479" y="3503"/>
                  </a:cubicBezTo>
                  <a:cubicBezTo>
                    <a:pt x="1461" y="3468"/>
                    <a:pt x="1426" y="3433"/>
                    <a:pt x="1409" y="3380"/>
                  </a:cubicBezTo>
                  <a:cubicBezTo>
                    <a:pt x="1338" y="3239"/>
                    <a:pt x="1268" y="3098"/>
                    <a:pt x="1215" y="2975"/>
                  </a:cubicBezTo>
                  <a:cubicBezTo>
                    <a:pt x="1056" y="2641"/>
                    <a:pt x="898" y="2306"/>
                    <a:pt x="810" y="1972"/>
                  </a:cubicBezTo>
                  <a:cubicBezTo>
                    <a:pt x="722" y="1584"/>
                    <a:pt x="704" y="1179"/>
                    <a:pt x="669" y="757"/>
                  </a:cubicBezTo>
                  <a:cubicBezTo>
                    <a:pt x="669" y="511"/>
                    <a:pt x="652" y="246"/>
                    <a:pt x="652" y="0"/>
                  </a:cubicBezTo>
                  <a:close/>
                </a:path>
              </a:pathLst>
            </a:custGeom>
            <a:solidFill>
              <a:srgbClr val="339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7"/>
            <p:cNvSpPr/>
            <p:nvPr/>
          </p:nvSpPr>
          <p:spPr>
            <a:xfrm>
              <a:off x="5115088" y="3244363"/>
              <a:ext cx="41400" cy="71750"/>
            </a:xfrm>
            <a:custGeom>
              <a:avLst/>
              <a:gdLst/>
              <a:ahLst/>
              <a:cxnLst/>
              <a:rect l="l" t="t" r="r" b="b"/>
              <a:pathLst>
                <a:path w="1656" h="2870" extrusionOk="0">
                  <a:moveTo>
                    <a:pt x="634" y="0"/>
                  </a:moveTo>
                  <a:cubicBezTo>
                    <a:pt x="528" y="18"/>
                    <a:pt x="423" y="35"/>
                    <a:pt x="317" y="70"/>
                  </a:cubicBezTo>
                  <a:lnTo>
                    <a:pt x="335" y="70"/>
                  </a:lnTo>
                  <a:cubicBezTo>
                    <a:pt x="212" y="88"/>
                    <a:pt x="106" y="106"/>
                    <a:pt x="0" y="141"/>
                  </a:cubicBezTo>
                  <a:cubicBezTo>
                    <a:pt x="71" y="335"/>
                    <a:pt x="141" y="546"/>
                    <a:pt x="212" y="757"/>
                  </a:cubicBezTo>
                  <a:cubicBezTo>
                    <a:pt x="335" y="1091"/>
                    <a:pt x="476" y="1444"/>
                    <a:pt x="669" y="1760"/>
                  </a:cubicBezTo>
                  <a:cubicBezTo>
                    <a:pt x="828" y="2042"/>
                    <a:pt x="1057" y="2271"/>
                    <a:pt x="1268" y="2482"/>
                  </a:cubicBezTo>
                  <a:cubicBezTo>
                    <a:pt x="1391" y="2623"/>
                    <a:pt x="1514" y="2746"/>
                    <a:pt x="1655" y="2869"/>
                  </a:cubicBezTo>
                  <a:cubicBezTo>
                    <a:pt x="1549" y="2729"/>
                    <a:pt x="1444" y="2570"/>
                    <a:pt x="1356" y="2412"/>
                  </a:cubicBezTo>
                  <a:cubicBezTo>
                    <a:pt x="1180" y="2165"/>
                    <a:pt x="1021" y="1901"/>
                    <a:pt x="933" y="1637"/>
                  </a:cubicBezTo>
                  <a:cubicBezTo>
                    <a:pt x="828" y="1320"/>
                    <a:pt x="775" y="986"/>
                    <a:pt x="722" y="634"/>
                  </a:cubicBezTo>
                  <a:cubicBezTo>
                    <a:pt x="687" y="423"/>
                    <a:pt x="669" y="211"/>
                    <a:pt x="634" y="0"/>
                  </a:cubicBezTo>
                  <a:close/>
                </a:path>
              </a:pathLst>
            </a:custGeom>
            <a:solidFill>
              <a:srgbClr val="339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7"/>
            <p:cNvSpPr/>
            <p:nvPr/>
          </p:nvSpPr>
          <p:spPr>
            <a:xfrm>
              <a:off x="5178888" y="3220138"/>
              <a:ext cx="44050" cy="58125"/>
            </a:xfrm>
            <a:custGeom>
              <a:avLst/>
              <a:gdLst/>
              <a:ahLst/>
              <a:cxnLst/>
              <a:rect l="l" t="t" r="r" b="b"/>
              <a:pathLst>
                <a:path w="1762" h="2325" extrusionOk="0">
                  <a:moveTo>
                    <a:pt x="617" y="1"/>
                  </a:moveTo>
                  <a:cubicBezTo>
                    <a:pt x="511" y="36"/>
                    <a:pt x="406" y="71"/>
                    <a:pt x="282" y="106"/>
                  </a:cubicBezTo>
                  <a:lnTo>
                    <a:pt x="335" y="89"/>
                  </a:lnTo>
                  <a:lnTo>
                    <a:pt x="335" y="89"/>
                  </a:lnTo>
                  <a:cubicBezTo>
                    <a:pt x="230" y="124"/>
                    <a:pt x="106" y="159"/>
                    <a:pt x="1" y="195"/>
                  </a:cubicBezTo>
                  <a:cubicBezTo>
                    <a:pt x="89" y="371"/>
                    <a:pt x="177" y="547"/>
                    <a:pt x="265" y="723"/>
                  </a:cubicBezTo>
                  <a:cubicBezTo>
                    <a:pt x="388" y="987"/>
                    <a:pt x="546" y="1268"/>
                    <a:pt x="758" y="1532"/>
                  </a:cubicBezTo>
                  <a:cubicBezTo>
                    <a:pt x="951" y="1744"/>
                    <a:pt x="1163" y="1902"/>
                    <a:pt x="1374" y="2060"/>
                  </a:cubicBezTo>
                  <a:cubicBezTo>
                    <a:pt x="1515" y="2148"/>
                    <a:pt x="1638" y="2236"/>
                    <a:pt x="1761" y="2325"/>
                  </a:cubicBezTo>
                  <a:cubicBezTo>
                    <a:pt x="1656" y="2201"/>
                    <a:pt x="1550" y="2078"/>
                    <a:pt x="1444" y="1972"/>
                  </a:cubicBezTo>
                  <a:cubicBezTo>
                    <a:pt x="1286" y="1779"/>
                    <a:pt x="1110" y="1568"/>
                    <a:pt x="1004" y="1356"/>
                  </a:cubicBezTo>
                  <a:cubicBezTo>
                    <a:pt x="881" y="1110"/>
                    <a:pt x="811" y="828"/>
                    <a:pt x="740" y="529"/>
                  </a:cubicBezTo>
                  <a:cubicBezTo>
                    <a:pt x="705" y="353"/>
                    <a:pt x="670" y="177"/>
                    <a:pt x="617" y="1"/>
                  </a:cubicBezTo>
                  <a:close/>
                </a:path>
              </a:pathLst>
            </a:custGeom>
            <a:solidFill>
              <a:srgbClr val="339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7"/>
            <p:cNvSpPr/>
            <p:nvPr/>
          </p:nvSpPr>
          <p:spPr>
            <a:xfrm>
              <a:off x="5245788" y="3191538"/>
              <a:ext cx="62525" cy="32150"/>
            </a:xfrm>
            <a:custGeom>
              <a:avLst/>
              <a:gdLst/>
              <a:ahLst/>
              <a:cxnLst/>
              <a:rect l="l" t="t" r="r" b="b"/>
              <a:pathLst>
                <a:path w="2501" h="1286" extrusionOk="0">
                  <a:moveTo>
                    <a:pt x="405" y="1"/>
                  </a:moveTo>
                  <a:cubicBezTo>
                    <a:pt x="335" y="89"/>
                    <a:pt x="265" y="177"/>
                    <a:pt x="194" y="265"/>
                  </a:cubicBezTo>
                  <a:lnTo>
                    <a:pt x="212" y="265"/>
                  </a:lnTo>
                  <a:cubicBezTo>
                    <a:pt x="141" y="353"/>
                    <a:pt x="71" y="441"/>
                    <a:pt x="0" y="511"/>
                  </a:cubicBezTo>
                  <a:cubicBezTo>
                    <a:pt x="353" y="705"/>
                    <a:pt x="687" y="863"/>
                    <a:pt x="1021" y="1039"/>
                  </a:cubicBezTo>
                  <a:cubicBezTo>
                    <a:pt x="1321" y="1127"/>
                    <a:pt x="1620" y="1180"/>
                    <a:pt x="1919" y="1215"/>
                  </a:cubicBezTo>
                  <a:cubicBezTo>
                    <a:pt x="2113" y="1233"/>
                    <a:pt x="2307" y="1250"/>
                    <a:pt x="2500" y="1286"/>
                  </a:cubicBezTo>
                  <a:cubicBezTo>
                    <a:pt x="2324" y="1215"/>
                    <a:pt x="2130" y="1145"/>
                    <a:pt x="1954" y="1074"/>
                  </a:cubicBezTo>
                  <a:cubicBezTo>
                    <a:pt x="1690" y="951"/>
                    <a:pt x="1409" y="863"/>
                    <a:pt x="1198" y="722"/>
                  </a:cubicBezTo>
                  <a:cubicBezTo>
                    <a:pt x="916" y="476"/>
                    <a:pt x="669" y="247"/>
                    <a:pt x="405" y="1"/>
                  </a:cubicBezTo>
                  <a:close/>
                </a:path>
              </a:pathLst>
            </a:custGeom>
            <a:solidFill>
              <a:srgbClr val="339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7"/>
            <p:cNvSpPr/>
            <p:nvPr/>
          </p:nvSpPr>
          <p:spPr>
            <a:xfrm>
              <a:off x="5219813" y="3155013"/>
              <a:ext cx="56375" cy="58550"/>
            </a:xfrm>
            <a:custGeom>
              <a:avLst/>
              <a:gdLst/>
              <a:ahLst/>
              <a:cxnLst/>
              <a:rect l="l" t="t" r="r" b="b"/>
              <a:pathLst>
                <a:path w="2255" h="2342" extrusionOk="0">
                  <a:moveTo>
                    <a:pt x="2254" y="1"/>
                  </a:moveTo>
                  <a:cubicBezTo>
                    <a:pt x="2237" y="1"/>
                    <a:pt x="2237" y="1"/>
                    <a:pt x="2219" y="18"/>
                  </a:cubicBezTo>
                  <a:cubicBezTo>
                    <a:pt x="2237" y="18"/>
                    <a:pt x="2237" y="1"/>
                    <a:pt x="2254" y="1"/>
                  </a:cubicBezTo>
                  <a:close/>
                  <a:moveTo>
                    <a:pt x="2219" y="18"/>
                  </a:moveTo>
                  <a:lnTo>
                    <a:pt x="2219" y="18"/>
                  </a:lnTo>
                  <a:cubicBezTo>
                    <a:pt x="2184" y="36"/>
                    <a:pt x="2149" y="53"/>
                    <a:pt x="2113" y="71"/>
                  </a:cubicBezTo>
                  <a:cubicBezTo>
                    <a:pt x="1990" y="124"/>
                    <a:pt x="1867" y="194"/>
                    <a:pt x="1744" y="247"/>
                  </a:cubicBezTo>
                  <a:cubicBezTo>
                    <a:pt x="1480" y="388"/>
                    <a:pt x="1198" y="529"/>
                    <a:pt x="951" y="758"/>
                  </a:cubicBezTo>
                  <a:cubicBezTo>
                    <a:pt x="687" y="1004"/>
                    <a:pt x="494" y="1286"/>
                    <a:pt x="318" y="1567"/>
                  </a:cubicBezTo>
                  <a:cubicBezTo>
                    <a:pt x="212" y="1726"/>
                    <a:pt x="107" y="1902"/>
                    <a:pt x="1" y="2078"/>
                  </a:cubicBezTo>
                  <a:cubicBezTo>
                    <a:pt x="107" y="2113"/>
                    <a:pt x="212" y="2166"/>
                    <a:pt x="318" y="2219"/>
                  </a:cubicBezTo>
                  <a:lnTo>
                    <a:pt x="283" y="2201"/>
                  </a:lnTo>
                  <a:lnTo>
                    <a:pt x="283" y="2201"/>
                  </a:lnTo>
                  <a:cubicBezTo>
                    <a:pt x="388" y="2254"/>
                    <a:pt x="494" y="2289"/>
                    <a:pt x="599" y="2342"/>
                  </a:cubicBezTo>
                  <a:cubicBezTo>
                    <a:pt x="652" y="2166"/>
                    <a:pt x="723" y="1972"/>
                    <a:pt x="793" y="1796"/>
                  </a:cubicBezTo>
                  <a:cubicBezTo>
                    <a:pt x="899" y="1497"/>
                    <a:pt x="1004" y="1215"/>
                    <a:pt x="1180" y="969"/>
                  </a:cubicBezTo>
                  <a:cubicBezTo>
                    <a:pt x="1339" y="740"/>
                    <a:pt x="1585" y="546"/>
                    <a:pt x="1814" y="353"/>
                  </a:cubicBezTo>
                  <a:cubicBezTo>
                    <a:pt x="1920" y="265"/>
                    <a:pt x="2025" y="177"/>
                    <a:pt x="2131" y="106"/>
                  </a:cubicBezTo>
                  <a:cubicBezTo>
                    <a:pt x="2166" y="71"/>
                    <a:pt x="2201" y="53"/>
                    <a:pt x="2219" y="18"/>
                  </a:cubicBezTo>
                  <a:close/>
                </a:path>
              </a:pathLst>
            </a:custGeom>
            <a:solidFill>
              <a:srgbClr val="339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7"/>
            <p:cNvSpPr/>
            <p:nvPr/>
          </p:nvSpPr>
          <p:spPr>
            <a:xfrm>
              <a:off x="5144563" y="3158088"/>
              <a:ext cx="41400" cy="79250"/>
            </a:xfrm>
            <a:custGeom>
              <a:avLst/>
              <a:gdLst/>
              <a:ahLst/>
              <a:cxnLst/>
              <a:rect l="l" t="t" r="r" b="b"/>
              <a:pathLst>
                <a:path w="1656" h="3170" extrusionOk="0">
                  <a:moveTo>
                    <a:pt x="1655" y="1"/>
                  </a:moveTo>
                  <a:cubicBezTo>
                    <a:pt x="1655" y="1"/>
                    <a:pt x="1655" y="1"/>
                    <a:pt x="1638" y="18"/>
                  </a:cubicBezTo>
                  <a:cubicBezTo>
                    <a:pt x="1655" y="18"/>
                    <a:pt x="1655" y="1"/>
                    <a:pt x="1655" y="1"/>
                  </a:cubicBezTo>
                  <a:close/>
                  <a:moveTo>
                    <a:pt x="1638" y="18"/>
                  </a:moveTo>
                  <a:cubicBezTo>
                    <a:pt x="1638" y="18"/>
                    <a:pt x="1620" y="36"/>
                    <a:pt x="1620" y="36"/>
                  </a:cubicBezTo>
                  <a:cubicBezTo>
                    <a:pt x="1638" y="36"/>
                    <a:pt x="1638" y="18"/>
                    <a:pt x="1638" y="18"/>
                  </a:cubicBezTo>
                  <a:close/>
                  <a:moveTo>
                    <a:pt x="1620" y="36"/>
                  </a:moveTo>
                  <a:lnTo>
                    <a:pt x="1620" y="36"/>
                  </a:lnTo>
                  <a:cubicBezTo>
                    <a:pt x="1585" y="71"/>
                    <a:pt x="1567" y="106"/>
                    <a:pt x="1532" y="124"/>
                  </a:cubicBezTo>
                  <a:cubicBezTo>
                    <a:pt x="1444" y="230"/>
                    <a:pt x="1356" y="335"/>
                    <a:pt x="1268" y="441"/>
                  </a:cubicBezTo>
                  <a:cubicBezTo>
                    <a:pt x="1039" y="687"/>
                    <a:pt x="828" y="951"/>
                    <a:pt x="670" y="1251"/>
                  </a:cubicBezTo>
                  <a:cubicBezTo>
                    <a:pt x="476" y="1603"/>
                    <a:pt x="335" y="1990"/>
                    <a:pt x="212" y="2360"/>
                  </a:cubicBezTo>
                  <a:cubicBezTo>
                    <a:pt x="159" y="2518"/>
                    <a:pt x="106" y="2694"/>
                    <a:pt x="71" y="2853"/>
                  </a:cubicBezTo>
                  <a:cubicBezTo>
                    <a:pt x="54" y="2905"/>
                    <a:pt x="36" y="2958"/>
                    <a:pt x="18" y="3011"/>
                  </a:cubicBezTo>
                  <a:cubicBezTo>
                    <a:pt x="18" y="3029"/>
                    <a:pt x="18" y="3029"/>
                    <a:pt x="1" y="3046"/>
                  </a:cubicBezTo>
                  <a:cubicBezTo>
                    <a:pt x="89" y="3064"/>
                    <a:pt x="159" y="3081"/>
                    <a:pt x="230" y="3099"/>
                  </a:cubicBezTo>
                  <a:cubicBezTo>
                    <a:pt x="265" y="3117"/>
                    <a:pt x="300" y="3117"/>
                    <a:pt x="318" y="3117"/>
                  </a:cubicBezTo>
                  <a:cubicBezTo>
                    <a:pt x="318" y="3117"/>
                    <a:pt x="318" y="3134"/>
                    <a:pt x="318" y="3134"/>
                  </a:cubicBezTo>
                  <a:lnTo>
                    <a:pt x="406" y="3134"/>
                  </a:lnTo>
                  <a:cubicBezTo>
                    <a:pt x="494" y="3152"/>
                    <a:pt x="564" y="3152"/>
                    <a:pt x="652" y="3169"/>
                  </a:cubicBezTo>
                  <a:cubicBezTo>
                    <a:pt x="652" y="3152"/>
                    <a:pt x="652" y="3134"/>
                    <a:pt x="652" y="3134"/>
                  </a:cubicBezTo>
                  <a:cubicBezTo>
                    <a:pt x="652" y="3081"/>
                    <a:pt x="652" y="3029"/>
                    <a:pt x="670" y="2976"/>
                  </a:cubicBezTo>
                  <a:cubicBezTo>
                    <a:pt x="687" y="2817"/>
                    <a:pt x="705" y="2641"/>
                    <a:pt x="722" y="2483"/>
                  </a:cubicBezTo>
                  <a:cubicBezTo>
                    <a:pt x="775" y="2096"/>
                    <a:pt x="828" y="1726"/>
                    <a:pt x="934" y="1374"/>
                  </a:cubicBezTo>
                  <a:cubicBezTo>
                    <a:pt x="1022" y="1075"/>
                    <a:pt x="1198" y="793"/>
                    <a:pt x="1356" y="511"/>
                  </a:cubicBezTo>
                  <a:cubicBezTo>
                    <a:pt x="1427" y="388"/>
                    <a:pt x="1497" y="265"/>
                    <a:pt x="1567" y="142"/>
                  </a:cubicBezTo>
                  <a:cubicBezTo>
                    <a:pt x="1585" y="106"/>
                    <a:pt x="1603" y="71"/>
                    <a:pt x="1620" y="36"/>
                  </a:cubicBezTo>
                  <a:close/>
                </a:path>
              </a:pathLst>
            </a:custGeom>
            <a:solidFill>
              <a:srgbClr val="339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7"/>
            <p:cNvSpPr/>
            <p:nvPr/>
          </p:nvSpPr>
          <p:spPr>
            <a:xfrm>
              <a:off x="4880088" y="3254913"/>
              <a:ext cx="16300" cy="92000"/>
            </a:xfrm>
            <a:custGeom>
              <a:avLst/>
              <a:gdLst/>
              <a:ahLst/>
              <a:cxnLst/>
              <a:rect l="l" t="t" r="r" b="b"/>
              <a:pathLst>
                <a:path w="652" h="3680" extrusionOk="0">
                  <a:moveTo>
                    <a:pt x="599" y="1"/>
                  </a:moveTo>
                  <a:cubicBezTo>
                    <a:pt x="475" y="493"/>
                    <a:pt x="335" y="986"/>
                    <a:pt x="211" y="1479"/>
                  </a:cubicBezTo>
                  <a:cubicBezTo>
                    <a:pt x="106" y="1919"/>
                    <a:pt x="71" y="2395"/>
                    <a:pt x="35" y="2852"/>
                  </a:cubicBezTo>
                  <a:cubicBezTo>
                    <a:pt x="35" y="3116"/>
                    <a:pt x="18" y="3398"/>
                    <a:pt x="0" y="3680"/>
                  </a:cubicBezTo>
                  <a:cubicBezTo>
                    <a:pt x="106" y="3680"/>
                    <a:pt x="229" y="3662"/>
                    <a:pt x="335" y="3662"/>
                  </a:cubicBezTo>
                  <a:lnTo>
                    <a:pt x="317" y="3662"/>
                  </a:lnTo>
                  <a:cubicBezTo>
                    <a:pt x="423" y="3662"/>
                    <a:pt x="546" y="3662"/>
                    <a:pt x="651" y="3644"/>
                  </a:cubicBezTo>
                  <a:cubicBezTo>
                    <a:pt x="616" y="3380"/>
                    <a:pt x="581" y="3099"/>
                    <a:pt x="546" y="2835"/>
                  </a:cubicBezTo>
                  <a:cubicBezTo>
                    <a:pt x="511" y="2395"/>
                    <a:pt x="458" y="1955"/>
                    <a:pt x="475" y="1514"/>
                  </a:cubicBezTo>
                  <a:cubicBezTo>
                    <a:pt x="511" y="1004"/>
                    <a:pt x="563" y="511"/>
                    <a:pt x="599" y="1"/>
                  </a:cubicBezTo>
                  <a:close/>
                </a:path>
              </a:pathLst>
            </a:custGeom>
            <a:solidFill>
              <a:srgbClr val="339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7"/>
            <p:cNvSpPr/>
            <p:nvPr/>
          </p:nvSpPr>
          <p:spPr>
            <a:xfrm>
              <a:off x="4946963" y="3227188"/>
              <a:ext cx="20725" cy="86275"/>
            </a:xfrm>
            <a:custGeom>
              <a:avLst/>
              <a:gdLst/>
              <a:ahLst/>
              <a:cxnLst/>
              <a:rect l="l" t="t" r="r" b="b"/>
              <a:pathLst>
                <a:path w="829" h="3451" extrusionOk="0">
                  <a:moveTo>
                    <a:pt x="828" y="1"/>
                  </a:moveTo>
                  <a:cubicBezTo>
                    <a:pt x="828" y="1"/>
                    <a:pt x="828" y="18"/>
                    <a:pt x="811" y="36"/>
                  </a:cubicBezTo>
                  <a:cubicBezTo>
                    <a:pt x="793" y="71"/>
                    <a:pt x="775" y="106"/>
                    <a:pt x="758" y="141"/>
                  </a:cubicBezTo>
                  <a:cubicBezTo>
                    <a:pt x="687" y="282"/>
                    <a:pt x="635" y="405"/>
                    <a:pt x="564" y="529"/>
                  </a:cubicBezTo>
                  <a:cubicBezTo>
                    <a:pt x="423" y="845"/>
                    <a:pt x="283" y="1162"/>
                    <a:pt x="195" y="1514"/>
                  </a:cubicBezTo>
                  <a:cubicBezTo>
                    <a:pt x="89" y="1919"/>
                    <a:pt x="54" y="2324"/>
                    <a:pt x="36" y="2729"/>
                  </a:cubicBezTo>
                  <a:cubicBezTo>
                    <a:pt x="18" y="2887"/>
                    <a:pt x="1" y="3064"/>
                    <a:pt x="1" y="3240"/>
                  </a:cubicBezTo>
                  <a:cubicBezTo>
                    <a:pt x="1" y="3292"/>
                    <a:pt x="1" y="3345"/>
                    <a:pt x="1" y="3398"/>
                  </a:cubicBezTo>
                  <a:cubicBezTo>
                    <a:pt x="1" y="3416"/>
                    <a:pt x="1" y="3433"/>
                    <a:pt x="1" y="3451"/>
                  </a:cubicBezTo>
                  <a:lnTo>
                    <a:pt x="318" y="3451"/>
                  </a:lnTo>
                  <a:cubicBezTo>
                    <a:pt x="353" y="3433"/>
                    <a:pt x="371" y="3433"/>
                    <a:pt x="406" y="3433"/>
                  </a:cubicBezTo>
                  <a:cubicBezTo>
                    <a:pt x="494" y="3433"/>
                    <a:pt x="564" y="3416"/>
                    <a:pt x="635" y="3416"/>
                  </a:cubicBezTo>
                  <a:cubicBezTo>
                    <a:pt x="635" y="3398"/>
                    <a:pt x="635" y="3380"/>
                    <a:pt x="635" y="3363"/>
                  </a:cubicBezTo>
                  <a:cubicBezTo>
                    <a:pt x="635" y="3310"/>
                    <a:pt x="617" y="3275"/>
                    <a:pt x="617" y="3222"/>
                  </a:cubicBezTo>
                  <a:cubicBezTo>
                    <a:pt x="582" y="3046"/>
                    <a:pt x="564" y="2887"/>
                    <a:pt x="547" y="2711"/>
                  </a:cubicBezTo>
                  <a:cubicBezTo>
                    <a:pt x="511" y="2324"/>
                    <a:pt x="459" y="1937"/>
                    <a:pt x="494" y="1550"/>
                  </a:cubicBezTo>
                  <a:cubicBezTo>
                    <a:pt x="511" y="1233"/>
                    <a:pt x="582" y="898"/>
                    <a:pt x="670" y="581"/>
                  </a:cubicBezTo>
                  <a:cubicBezTo>
                    <a:pt x="705" y="441"/>
                    <a:pt x="740" y="300"/>
                    <a:pt x="793" y="159"/>
                  </a:cubicBezTo>
                  <a:cubicBezTo>
                    <a:pt x="793" y="106"/>
                    <a:pt x="811" y="71"/>
                    <a:pt x="828" y="36"/>
                  </a:cubicBezTo>
                  <a:cubicBezTo>
                    <a:pt x="828" y="18"/>
                    <a:pt x="828" y="1"/>
                    <a:pt x="828" y="1"/>
                  </a:cubicBezTo>
                  <a:close/>
                </a:path>
              </a:pathLst>
            </a:custGeom>
            <a:solidFill>
              <a:srgbClr val="339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7"/>
            <p:cNvSpPr/>
            <p:nvPr/>
          </p:nvSpPr>
          <p:spPr>
            <a:xfrm>
              <a:off x="5019138" y="3194188"/>
              <a:ext cx="21150" cy="87600"/>
            </a:xfrm>
            <a:custGeom>
              <a:avLst/>
              <a:gdLst/>
              <a:ahLst/>
              <a:cxnLst/>
              <a:rect l="l" t="t" r="r" b="b"/>
              <a:pathLst>
                <a:path w="846" h="3504" extrusionOk="0">
                  <a:moveTo>
                    <a:pt x="846" y="0"/>
                  </a:moveTo>
                  <a:cubicBezTo>
                    <a:pt x="723" y="493"/>
                    <a:pt x="582" y="986"/>
                    <a:pt x="458" y="1479"/>
                  </a:cubicBezTo>
                  <a:cubicBezTo>
                    <a:pt x="300" y="2130"/>
                    <a:pt x="159" y="2782"/>
                    <a:pt x="1" y="3415"/>
                  </a:cubicBezTo>
                  <a:cubicBezTo>
                    <a:pt x="124" y="3433"/>
                    <a:pt x="230" y="3451"/>
                    <a:pt x="353" y="3468"/>
                  </a:cubicBezTo>
                  <a:lnTo>
                    <a:pt x="282" y="3451"/>
                  </a:lnTo>
                  <a:lnTo>
                    <a:pt x="282" y="3451"/>
                  </a:lnTo>
                  <a:cubicBezTo>
                    <a:pt x="406" y="3468"/>
                    <a:pt x="529" y="3486"/>
                    <a:pt x="652" y="3503"/>
                  </a:cubicBezTo>
                  <a:cubicBezTo>
                    <a:pt x="670" y="2852"/>
                    <a:pt x="705" y="2183"/>
                    <a:pt x="740" y="1532"/>
                  </a:cubicBezTo>
                  <a:cubicBezTo>
                    <a:pt x="775" y="1021"/>
                    <a:pt x="811" y="511"/>
                    <a:pt x="846" y="0"/>
                  </a:cubicBezTo>
                  <a:close/>
                </a:path>
              </a:pathLst>
            </a:custGeom>
            <a:solidFill>
              <a:srgbClr val="339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7"/>
            <p:cNvSpPr/>
            <p:nvPr/>
          </p:nvSpPr>
          <p:spPr>
            <a:xfrm>
              <a:off x="5086913" y="3174388"/>
              <a:ext cx="20725" cy="86275"/>
            </a:xfrm>
            <a:custGeom>
              <a:avLst/>
              <a:gdLst/>
              <a:ahLst/>
              <a:cxnLst/>
              <a:rect l="l" t="t" r="r" b="b"/>
              <a:pathLst>
                <a:path w="829" h="3451" extrusionOk="0">
                  <a:moveTo>
                    <a:pt x="828" y="0"/>
                  </a:moveTo>
                  <a:cubicBezTo>
                    <a:pt x="828" y="18"/>
                    <a:pt x="828" y="35"/>
                    <a:pt x="810" y="35"/>
                  </a:cubicBezTo>
                  <a:cubicBezTo>
                    <a:pt x="793" y="71"/>
                    <a:pt x="775" y="123"/>
                    <a:pt x="758" y="159"/>
                  </a:cubicBezTo>
                  <a:cubicBezTo>
                    <a:pt x="687" y="282"/>
                    <a:pt x="634" y="423"/>
                    <a:pt x="564" y="546"/>
                  </a:cubicBezTo>
                  <a:cubicBezTo>
                    <a:pt x="423" y="863"/>
                    <a:pt x="282" y="1180"/>
                    <a:pt x="194" y="1514"/>
                  </a:cubicBezTo>
                  <a:cubicBezTo>
                    <a:pt x="89" y="1919"/>
                    <a:pt x="54" y="2341"/>
                    <a:pt x="36" y="2729"/>
                  </a:cubicBezTo>
                  <a:cubicBezTo>
                    <a:pt x="18" y="2905"/>
                    <a:pt x="1" y="3081"/>
                    <a:pt x="1" y="3257"/>
                  </a:cubicBezTo>
                  <a:cubicBezTo>
                    <a:pt x="1" y="3310"/>
                    <a:pt x="1" y="3362"/>
                    <a:pt x="1" y="3415"/>
                  </a:cubicBezTo>
                  <a:cubicBezTo>
                    <a:pt x="1" y="3433"/>
                    <a:pt x="1" y="3450"/>
                    <a:pt x="1" y="3450"/>
                  </a:cubicBezTo>
                  <a:lnTo>
                    <a:pt x="406" y="3450"/>
                  </a:lnTo>
                  <a:cubicBezTo>
                    <a:pt x="494" y="3433"/>
                    <a:pt x="564" y="3433"/>
                    <a:pt x="634" y="3415"/>
                  </a:cubicBezTo>
                  <a:cubicBezTo>
                    <a:pt x="634" y="3415"/>
                    <a:pt x="634" y="3398"/>
                    <a:pt x="634" y="3380"/>
                  </a:cubicBezTo>
                  <a:cubicBezTo>
                    <a:pt x="634" y="3327"/>
                    <a:pt x="617" y="3274"/>
                    <a:pt x="617" y="3222"/>
                  </a:cubicBezTo>
                  <a:cubicBezTo>
                    <a:pt x="582" y="3063"/>
                    <a:pt x="564" y="2887"/>
                    <a:pt x="546" y="2729"/>
                  </a:cubicBezTo>
                  <a:cubicBezTo>
                    <a:pt x="511" y="2324"/>
                    <a:pt x="458" y="1954"/>
                    <a:pt x="494" y="1567"/>
                  </a:cubicBezTo>
                  <a:cubicBezTo>
                    <a:pt x="511" y="1250"/>
                    <a:pt x="582" y="916"/>
                    <a:pt x="670" y="581"/>
                  </a:cubicBezTo>
                  <a:cubicBezTo>
                    <a:pt x="705" y="440"/>
                    <a:pt x="740" y="299"/>
                    <a:pt x="793" y="176"/>
                  </a:cubicBezTo>
                  <a:cubicBezTo>
                    <a:pt x="793" y="123"/>
                    <a:pt x="810" y="88"/>
                    <a:pt x="828" y="35"/>
                  </a:cubicBezTo>
                  <a:cubicBezTo>
                    <a:pt x="828" y="35"/>
                    <a:pt x="828" y="18"/>
                    <a:pt x="828" y="0"/>
                  </a:cubicBezTo>
                  <a:close/>
                </a:path>
              </a:pathLst>
            </a:custGeom>
            <a:solidFill>
              <a:srgbClr val="339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7"/>
            <p:cNvSpPr/>
            <p:nvPr/>
          </p:nvSpPr>
          <p:spPr>
            <a:xfrm>
              <a:off x="4714613" y="3459113"/>
              <a:ext cx="80125" cy="105200"/>
            </a:xfrm>
            <a:custGeom>
              <a:avLst/>
              <a:gdLst/>
              <a:ahLst/>
              <a:cxnLst/>
              <a:rect l="l" t="t" r="r" b="b"/>
              <a:pathLst>
                <a:path w="3205" h="4208" extrusionOk="0">
                  <a:moveTo>
                    <a:pt x="423" y="0"/>
                  </a:moveTo>
                  <a:cubicBezTo>
                    <a:pt x="352" y="88"/>
                    <a:pt x="264" y="177"/>
                    <a:pt x="194" y="265"/>
                  </a:cubicBezTo>
                  <a:lnTo>
                    <a:pt x="212" y="247"/>
                  </a:lnTo>
                  <a:lnTo>
                    <a:pt x="212" y="247"/>
                  </a:lnTo>
                  <a:cubicBezTo>
                    <a:pt x="141" y="335"/>
                    <a:pt x="71" y="423"/>
                    <a:pt x="0" y="493"/>
                  </a:cubicBezTo>
                  <a:cubicBezTo>
                    <a:pt x="212" y="652"/>
                    <a:pt x="405" y="810"/>
                    <a:pt x="616" y="951"/>
                  </a:cubicBezTo>
                  <a:cubicBezTo>
                    <a:pt x="951" y="1233"/>
                    <a:pt x="1268" y="1497"/>
                    <a:pt x="1497" y="1831"/>
                  </a:cubicBezTo>
                  <a:cubicBezTo>
                    <a:pt x="2078" y="2623"/>
                    <a:pt x="2641" y="3416"/>
                    <a:pt x="3204" y="4208"/>
                  </a:cubicBezTo>
                  <a:cubicBezTo>
                    <a:pt x="2746" y="3345"/>
                    <a:pt x="2289" y="2483"/>
                    <a:pt x="1831" y="1638"/>
                  </a:cubicBezTo>
                  <a:cubicBezTo>
                    <a:pt x="1602" y="1215"/>
                    <a:pt x="1285" y="863"/>
                    <a:pt x="969" y="546"/>
                  </a:cubicBezTo>
                  <a:cubicBezTo>
                    <a:pt x="792" y="370"/>
                    <a:pt x="599" y="177"/>
                    <a:pt x="423" y="0"/>
                  </a:cubicBezTo>
                  <a:close/>
                </a:path>
              </a:pathLst>
            </a:custGeom>
            <a:solidFill>
              <a:srgbClr val="339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7"/>
            <p:cNvSpPr/>
            <p:nvPr/>
          </p:nvSpPr>
          <p:spPr>
            <a:xfrm>
              <a:off x="4671913" y="3489488"/>
              <a:ext cx="59875" cy="71750"/>
            </a:xfrm>
            <a:custGeom>
              <a:avLst/>
              <a:gdLst/>
              <a:ahLst/>
              <a:cxnLst/>
              <a:rect l="l" t="t" r="r" b="b"/>
              <a:pathLst>
                <a:path w="2395" h="2870" extrusionOk="0">
                  <a:moveTo>
                    <a:pt x="617" y="0"/>
                  </a:moveTo>
                  <a:cubicBezTo>
                    <a:pt x="511" y="35"/>
                    <a:pt x="406" y="71"/>
                    <a:pt x="282" y="106"/>
                  </a:cubicBezTo>
                  <a:lnTo>
                    <a:pt x="318" y="106"/>
                  </a:lnTo>
                  <a:cubicBezTo>
                    <a:pt x="212" y="141"/>
                    <a:pt x="106" y="176"/>
                    <a:pt x="1" y="211"/>
                  </a:cubicBezTo>
                  <a:cubicBezTo>
                    <a:pt x="89" y="387"/>
                    <a:pt x="177" y="581"/>
                    <a:pt x="265" y="757"/>
                  </a:cubicBezTo>
                  <a:cubicBezTo>
                    <a:pt x="441" y="1109"/>
                    <a:pt x="670" y="1444"/>
                    <a:pt x="987" y="1708"/>
                  </a:cubicBezTo>
                  <a:cubicBezTo>
                    <a:pt x="1462" y="2095"/>
                    <a:pt x="1920" y="2482"/>
                    <a:pt x="2395" y="2869"/>
                  </a:cubicBezTo>
                  <a:cubicBezTo>
                    <a:pt x="2008" y="2394"/>
                    <a:pt x="1620" y="1919"/>
                    <a:pt x="1215" y="1461"/>
                  </a:cubicBezTo>
                  <a:cubicBezTo>
                    <a:pt x="1004" y="1215"/>
                    <a:pt x="881" y="898"/>
                    <a:pt x="758" y="563"/>
                  </a:cubicBezTo>
                  <a:cubicBezTo>
                    <a:pt x="705" y="370"/>
                    <a:pt x="670" y="194"/>
                    <a:pt x="617" y="0"/>
                  </a:cubicBezTo>
                  <a:close/>
                </a:path>
              </a:pathLst>
            </a:custGeom>
            <a:solidFill>
              <a:srgbClr val="339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7"/>
            <p:cNvSpPr/>
            <p:nvPr/>
          </p:nvSpPr>
          <p:spPr>
            <a:xfrm>
              <a:off x="4840463" y="3297513"/>
              <a:ext cx="51525" cy="19475"/>
            </a:xfrm>
            <a:custGeom>
              <a:avLst/>
              <a:gdLst/>
              <a:ahLst/>
              <a:cxnLst/>
              <a:rect l="l" t="t" r="r" b="b"/>
              <a:pathLst>
                <a:path w="2061" h="779" extrusionOk="0">
                  <a:moveTo>
                    <a:pt x="1182" y="1"/>
                  </a:moveTo>
                  <a:cubicBezTo>
                    <a:pt x="1152" y="1"/>
                    <a:pt x="1122" y="2"/>
                    <a:pt x="1092" y="4"/>
                  </a:cubicBezTo>
                  <a:cubicBezTo>
                    <a:pt x="846" y="22"/>
                    <a:pt x="635" y="92"/>
                    <a:pt x="441" y="145"/>
                  </a:cubicBezTo>
                  <a:cubicBezTo>
                    <a:pt x="300" y="198"/>
                    <a:pt x="142" y="233"/>
                    <a:pt x="1" y="286"/>
                  </a:cubicBezTo>
                  <a:lnTo>
                    <a:pt x="459" y="286"/>
                  </a:lnTo>
                  <a:cubicBezTo>
                    <a:pt x="670" y="303"/>
                    <a:pt x="881" y="303"/>
                    <a:pt x="1057" y="356"/>
                  </a:cubicBezTo>
                  <a:cubicBezTo>
                    <a:pt x="1198" y="391"/>
                    <a:pt x="1339" y="497"/>
                    <a:pt x="1497" y="585"/>
                  </a:cubicBezTo>
                  <a:cubicBezTo>
                    <a:pt x="1568" y="638"/>
                    <a:pt x="1638" y="673"/>
                    <a:pt x="1691" y="726"/>
                  </a:cubicBezTo>
                  <a:cubicBezTo>
                    <a:pt x="1708" y="743"/>
                    <a:pt x="1726" y="761"/>
                    <a:pt x="1744" y="779"/>
                  </a:cubicBezTo>
                  <a:cubicBezTo>
                    <a:pt x="1796" y="708"/>
                    <a:pt x="1832" y="638"/>
                    <a:pt x="1867" y="585"/>
                  </a:cubicBezTo>
                  <a:cubicBezTo>
                    <a:pt x="1884" y="550"/>
                    <a:pt x="1902" y="532"/>
                    <a:pt x="1920" y="497"/>
                  </a:cubicBezTo>
                  <a:cubicBezTo>
                    <a:pt x="1937" y="479"/>
                    <a:pt x="1955" y="444"/>
                    <a:pt x="1972" y="427"/>
                  </a:cubicBezTo>
                  <a:cubicBezTo>
                    <a:pt x="1990" y="356"/>
                    <a:pt x="2025" y="286"/>
                    <a:pt x="2060" y="215"/>
                  </a:cubicBezTo>
                  <a:cubicBezTo>
                    <a:pt x="2025" y="198"/>
                    <a:pt x="2008" y="198"/>
                    <a:pt x="1972" y="180"/>
                  </a:cubicBezTo>
                  <a:cubicBezTo>
                    <a:pt x="1902" y="145"/>
                    <a:pt x="1814" y="127"/>
                    <a:pt x="1726" y="110"/>
                  </a:cubicBezTo>
                  <a:cubicBezTo>
                    <a:pt x="1558" y="49"/>
                    <a:pt x="1376" y="1"/>
                    <a:pt x="1182" y="1"/>
                  </a:cubicBezTo>
                  <a:close/>
                </a:path>
              </a:pathLst>
            </a:custGeom>
            <a:solidFill>
              <a:srgbClr val="339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7"/>
            <p:cNvSpPr/>
            <p:nvPr/>
          </p:nvSpPr>
          <p:spPr>
            <a:xfrm>
              <a:off x="4679838" y="3386063"/>
              <a:ext cx="36125" cy="51500"/>
            </a:xfrm>
            <a:custGeom>
              <a:avLst/>
              <a:gdLst/>
              <a:ahLst/>
              <a:cxnLst/>
              <a:rect l="l" t="t" r="r" b="b"/>
              <a:pathLst>
                <a:path w="1445" h="2060" extrusionOk="0">
                  <a:moveTo>
                    <a:pt x="810" y="0"/>
                  </a:moveTo>
                  <a:cubicBezTo>
                    <a:pt x="810" y="0"/>
                    <a:pt x="810" y="18"/>
                    <a:pt x="810" y="18"/>
                  </a:cubicBezTo>
                  <a:cubicBezTo>
                    <a:pt x="810" y="53"/>
                    <a:pt x="793" y="88"/>
                    <a:pt x="793" y="124"/>
                  </a:cubicBezTo>
                  <a:cubicBezTo>
                    <a:pt x="793" y="247"/>
                    <a:pt x="775" y="352"/>
                    <a:pt x="758" y="458"/>
                  </a:cubicBezTo>
                  <a:cubicBezTo>
                    <a:pt x="722" y="722"/>
                    <a:pt x="687" y="951"/>
                    <a:pt x="599" y="1162"/>
                  </a:cubicBezTo>
                  <a:cubicBezTo>
                    <a:pt x="529" y="1338"/>
                    <a:pt x="406" y="1514"/>
                    <a:pt x="265" y="1690"/>
                  </a:cubicBezTo>
                  <a:cubicBezTo>
                    <a:pt x="212" y="1778"/>
                    <a:pt x="159" y="1866"/>
                    <a:pt x="89" y="1954"/>
                  </a:cubicBezTo>
                  <a:cubicBezTo>
                    <a:pt x="71" y="1972"/>
                    <a:pt x="53" y="2007"/>
                    <a:pt x="36" y="2025"/>
                  </a:cubicBezTo>
                  <a:cubicBezTo>
                    <a:pt x="18" y="2042"/>
                    <a:pt x="18" y="2042"/>
                    <a:pt x="18" y="2042"/>
                  </a:cubicBezTo>
                  <a:cubicBezTo>
                    <a:pt x="18" y="2060"/>
                    <a:pt x="1" y="2060"/>
                    <a:pt x="1" y="2060"/>
                  </a:cubicBezTo>
                  <a:lnTo>
                    <a:pt x="18" y="2060"/>
                  </a:lnTo>
                  <a:cubicBezTo>
                    <a:pt x="18" y="2042"/>
                    <a:pt x="36" y="2042"/>
                    <a:pt x="36" y="2042"/>
                  </a:cubicBezTo>
                  <a:cubicBezTo>
                    <a:pt x="71" y="2025"/>
                    <a:pt x="89" y="1990"/>
                    <a:pt x="124" y="1972"/>
                  </a:cubicBezTo>
                  <a:cubicBezTo>
                    <a:pt x="194" y="1919"/>
                    <a:pt x="282" y="1849"/>
                    <a:pt x="370" y="1778"/>
                  </a:cubicBezTo>
                  <a:cubicBezTo>
                    <a:pt x="529" y="1637"/>
                    <a:pt x="722" y="1497"/>
                    <a:pt x="863" y="1321"/>
                  </a:cubicBezTo>
                  <a:cubicBezTo>
                    <a:pt x="1039" y="1092"/>
                    <a:pt x="1145" y="828"/>
                    <a:pt x="1251" y="599"/>
                  </a:cubicBezTo>
                  <a:cubicBezTo>
                    <a:pt x="1303" y="493"/>
                    <a:pt x="1339" y="388"/>
                    <a:pt x="1391" y="282"/>
                  </a:cubicBezTo>
                  <a:cubicBezTo>
                    <a:pt x="1409" y="247"/>
                    <a:pt x="1409" y="212"/>
                    <a:pt x="1427" y="176"/>
                  </a:cubicBezTo>
                  <a:cubicBezTo>
                    <a:pt x="1427" y="159"/>
                    <a:pt x="1444" y="159"/>
                    <a:pt x="1444" y="141"/>
                  </a:cubicBezTo>
                  <a:cubicBezTo>
                    <a:pt x="1339" y="124"/>
                    <a:pt x="1233" y="88"/>
                    <a:pt x="1127" y="53"/>
                  </a:cubicBezTo>
                  <a:cubicBezTo>
                    <a:pt x="1022" y="36"/>
                    <a:pt x="916" y="18"/>
                    <a:pt x="810" y="0"/>
                  </a:cubicBezTo>
                  <a:close/>
                </a:path>
              </a:pathLst>
            </a:custGeom>
            <a:solidFill>
              <a:srgbClr val="339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7"/>
            <p:cNvSpPr/>
            <p:nvPr/>
          </p:nvSpPr>
          <p:spPr>
            <a:xfrm>
              <a:off x="4738813" y="3477588"/>
              <a:ext cx="46675" cy="17150"/>
            </a:xfrm>
            <a:custGeom>
              <a:avLst/>
              <a:gdLst/>
              <a:ahLst/>
              <a:cxnLst/>
              <a:rect l="l" t="t" r="r" b="b"/>
              <a:pathLst>
                <a:path w="1867" h="686" extrusionOk="0">
                  <a:moveTo>
                    <a:pt x="247" y="1"/>
                  </a:moveTo>
                  <a:cubicBezTo>
                    <a:pt x="212" y="71"/>
                    <a:pt x="177" y="142"/>
                    <a:pt x="141" y="212"/>
                  </a:cubicBezTo>
                  <a:cubicBezTo>
                    <a:pt x="124" y="230"/>
                    <a:pt x="106" y="265"/>
                    <a:pt x="89" y="282"/>
                  </a:cubicBezTo>
                  <a:cubicBezTo>
                    <a:pt x="89" y="318"/>
                    <a:pt x="71" y="353"/>
                    <a:pt x="71" y="370"/>
                  </a:cubicBezTo>
                  <a:cubicBezTo>
                    <a:pt x="53" y="441"/>
                    <a:pt x="18" y="529"/>
                    <a:pt x="1" y="599"/>
                  </a:cubicBezTo>
                  <a:cubicBezTo>
                    <a:pt x="36" y="599"/>
                    <a:pt x="71" y="599"/>
                    <a:pt x="89" y="617"/>
                  </a:cubicBezTo>
                  <a:cubicBezTo>
                    <a:pt x="194" y="635"/>
                    <a:pt x="282" y="652"/>
                    <a:pt x="370" y="652"/>
                  </a:cubicBezTo>
                  <a:cubicBezTo>
                    <a:pt x="486" y="671"/>
                    <a:pt x="613" y="685"/>
                    <a:pt x="741" y="685"/>
                  </a:cubicBezTo>
                  <a:cubicBezTo>
                    <a:pt x="847" y="685"/>
                    <a:pt x="953" y="676"/>
                    <a:pt x="1057" y="652"/>
                  </a:cubicBezTo>
                  <a:cubicBezTo>
                    <a:pt x="1233" y="599"/>
                    <a:pt x="1391" y="529"/>
                    <a:pt x="1550" y="476"/>
                  </a:cubicBezTo>
                  <a:cubicBezTo>
                    <a:pt x="1638" y="459"/>
                    <a:pt x="1708" y="423"/>
                    <a:pt x="1778" y="406"/>
                  </a:cubicBezTo>
                  <a:cubicBezTo>
                    <a:pt x="1796" y="406"/>
                    <a:pt x="1831" y="388"/>
                    <a:pt x="1849" y="388"/>
                  </a:cubicBezTo>
                  <a:lnTo>
                    <a:pt x="1866" y="370"/>
                  </a:lnTo>
                  <a:lnTo>
                    <a:pt x="1532" y="370"/>
                  </a:lnTo>
                  <a:cubicBezTo>
                    <a:pt x="1374" y="353"/>
                    <a:pt x="1198" y="353"/>
                    <a:pt x="1022" y="353"/>
                  </a:cubicBezTo>
                  <a:cubicBezTo>
                    <a:pt x="863" y="335"/>
                    <a:pt x="705" y="247"/>
                    <a:pt x="529" y="159"/>
                  </a:cubicBezTo>
                  <a:cubicBezTo>
                    <a:pt x="458" y="124"/>
                    <a:pt x="370" y="89"/>
                    <a:pt x="300" y="36"/>
                  </a:cubicBezTo>
                  <a:cubicBezTo>
                    <a:pt x="282" y="18"/>
                    <a:pt x="265" y="18"/>
                    <a:pt x="247" y="1"/>
                  </a:cubicBezTo>
                  <a:close/>
                </a:path>
              </a:pathLst>
            </a:custGeom>
            <a:solidFill>
              <a:srgbClr val="339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7"/>
            <p:cNvSpPr/>
            <p:nvPr/>
          </p:nvSpPr>
          <p:spPr>
            <a:xfrm>
              <a:off x="4240213" y="2688963"/>
              <a:ext cx="253950" cy="230200"/>
            </a:xfrm>
            <a:custGeom>
              <a:avLst/>
              <a:gdLst/>
              <a:ahLst/>
              <a:cxnLst/>
              <a:rect l="l" t="t" r="r" b="b"/>
              <a:pathLst>
                <a:path w="10158" h="9208" extrusionOk="0">
                  <a:moveTo>
                    <a:pt x="2817" y="3733"/>
                  </a:moveTo>
                  <a:cubicBezTo>
                    <a:pt x="4330" y="2289"/>
                    <a:pt x="5475" y="1726"/>
                    <a:pt x="6566" y="1286"/>
                  </a:cubicBezTo>
                  <a:cubicBezTo>
                    <a:pt x="9664" y="1"/>
                    <a:pt x="10157" y="177"/>
                    <a:pt x="9805" y="793"/>
                  </a:cubicBezTo>
                  <a:cubicBezTo>
                    <a:pt x="9506" y="1356"/>
                    <a:pt x="7235" y="2043"/>
                    <a:pt x="6883" y="2588"/>
                  </a:cubicBezTo>
                  <a:cubicBezTo>
                    <a:pt x="5299" y="3680"/>
                    <a:pt x="4612" y="4243"/>
                    <a:pt x="2905" y="5669"/>
                  </a:cubicBezTo>
                  <a:cubicBezTo>
                    <a:pt x="1690" y="6672"/>
                    <a:pt x="581" y="9207"/>
                    <a:pt x="70" y="8468"/>
                  </a:cubicBezTo>
                  <a:cubicBezTo>
                    <a:pt x="0" y="6972"/>
                    <a:pt x="1514" y="5246"/>
                    <a:pt x="2817" y="3733"/>
                  </a:cubicBezTo>
                  <a:close/>
                </a:path>
              </a:pathLst>
            </a:custGeom>
            <a:solidFill>
              <a:srgbClr val="EAD0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7"/>
            <p:cNvSpPr/>
            <p:nvPr/>
          </p:nvSpPr>
          <p:spPr>
            <a:xfrm>
              <a:off x="4403038" y="3144888"/>
              <a:ext cx="682575" cy="640350"/>
            </a:xfrm>
            <a:custGeom>
              <a:avLst/>
              <a:gdLst/>
              <a:ahLst/>
              <a:cxnLst/>
              <a:rect l="l" t="t" r="r" b="b"/>
              <a:pathLst>
                <a:path w="27303" h="25614" extrusionOk="0">
                  <a:moveTo>
                    <a:pt x="12534" y="1"/>
                  </a:moveTo>
                  <a:lnTo>
                    <a:pt x="3486" y="3293"/>
                  </a:lnTo>
                  <a:cubicBezTo>
                    <a:pt x="0" y="10052"/>
                    <a:pt x="88" y="15333"/>
                    <a:pt x="3204" y="19048"/>
                  </a:cubicBezTo>
                  <a:cubicBezTo>
                    <a:pt x="4559" y="20685"/>
                    <a:pt x="5510" y="21530"/>
                    <a:pt x="6918" y="22287"/>
                  </a:cubicBezTo>
                  <a:cubicBezTo>
                    <a:pt x="8679" y="23202"/>
                    <a:pt x="11090" y="23871"/>
                    <a:pt x="12516" y="23959"/>
                  </a:cubicBezTo>
                  <a:cubicBezTo>
                    <a:pt x="13055" y="23995"/>
                    <a:pt x="13571" y="24012"/>
                    <a:pt x="14065" y="24012"/>
                  </a:cubicBezTo>
                  <a:cubicBezTo>
                    <a:pt x="20102" y="24012"/>
                    <a:pt x="22873" y="21357"/>
                    <a:pt x="23650" y="16339"/>
                  </a:cubicBezTo>
                  <a:lnTo>
                    <a:pt x="23650" y="16339"/>
                  </a:lnTo>
                  <a:lnTo>
                    <a:pt x="22638" y="23924"/>
                  </a:lnTo>
                  <a:cubicBezTo>
                    <a:pt x="23941" y="24593"/>
                    <a:pt x="24979" y="24892"/>
                    <a:pt x="26476" y="25614"/>
                  </a:cubicBezTo>
                  <a:lnTo>
                    <a:pt x="27109" y="19540"/>
                  </a:lnTo>
                  <a:cubicBezTo>
                    <a:pt x="27303" y="6813"/>
                    <a:pt x="23765" y="10246"/>
                    <a:pt x="22356" y="9207"/>
                  </a:cubicBezTo>
                  <a:cubicBezTo>
                    <a:pt x="19610" y="10087"/>
                    <a:pt x="20649" y="14154"/>
                    <a:pt x="18836" y="16284"/>
                  </a:cubicBezTo>
                  <a:cubicBezTo>
                    <a:pt x="18043" y="17212"/>
                    <a:pt x="16464" y="17774"/>
                    <a:pt x="14575" y="17774"/>
                  </a:cubicBezTo>
                  <a:cubicBezTo>
                    <a:pt x="13025" y="17774"/>
                    <a:pt x="11265" y="17395"/>
                    <a:pt x="9559" y="16530"/>
                  </a:cubicBezTo>
                  <a:cubicBezTo>
                    <a:pt x="4907" y="13591"/>
                    <a:pt x="5670" y="5045"/>
                    <a:pt x="10519" y="5045"/>
                  </a:cubicBezTo>
                  <a:cubicBezTo>
                    <a:pt x="10753" y="5045"/>
                    <a:pt x="10996" y="5064"/>
                    <a:pt x="11249" y="5106"/>
                  </a:cubicBezTo>
                  <a:lnTo>
                    <a:pt x="12534" y="1"/>
                  </a:lnTo>
                  <a:close/>
                </a:path>
              </a:pathLst>
            </a:custGeom>
            <a:solidFill>
              <a:srgbClr val="F4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7"/>
            <p:cNvSpPr/>
            <p:nvPr/>
          </p:nvSpPr>
          <p:spPr>
            <a:xfrm>
              <a:off x="4431638" y="3145763"/>
              <a:ext cx="508750" cy="598550"/>
            </a:xfrm>
            <a:custGeom>
              <a:avLst/>
              <a:gdLst/>
              <a:ahLst/>
              <a:cxnLst/>
              <a:rect l="l" t="t" r="r" b="b"/>
              <a:pathLst>
                <a:path w="20350" h="23942" extrusionOk="0">
                  <a:moveTo>
                    <a:pt x="9084" y="1"/>
                  </a:moveTo>
                  <a:cubicBezTo>
                    <a:pt x="9013" y="19"/>
                    <a:pt x="8943" y="19"/>
                    <a:pt x="8890" y="19"/>
                  </a:cubicBezTo>
                  <a:cubicBezTo>
                    <a:pt x="8872" y="1092"/>
                    <a:pt x="8872" y="2166"/>
                    <a:pt x="8908" y="3240"/>
                  </a:cubicBezTo>
                  <a:cubicBezTo>
                    <a:pt x="8696" y="2184"/>
                    <a:pt x="8415" y="1128"/>
                    <a:pt x="8098" y="89"/>
                  </a:cubicBezTo>
                  <a:cubicBezTo>
                    <a:pt x="7957" y="107"/>
                    <a:pt x="7834" y="142"/>
                    <a:pt x="7693" y="159"/>
                  </a:cubicBezTo>
                  <a:cubicBezTo>
                    <a:pt x="7887" y="916"/>
                    <a:pt x="8063" y="1673"/>
                    <a:pt x="8221" y="2430"/>
                  </a:cubicBezTo>
                  <a:cubicBezTo>
                    <a:pt x="8380" y="3715"/>
                    <a:pt x="8556" y="4983"/>
                    <a:pt x="8767" y="6250"/>
                  </a:cubicBezTo>
                  <a:cubicBezTo>
                    <a:pt x="8820" y="6250"/>
                    <a:pt x="8872" y="6232"/>
                    <a:pt x="8925" y="6232"/>
                  </a:cubicBezTo>
                  <a:cubicBezTo>
                    <a:pt x="8802" y="5176"/>
                    <a:pt x="8679" y="4138"/>
                    <a:pt x="8573" y="3081"/>
                  </a:cubicBezTo>
                  <a:lnTo>
                    <a:pt x="8573" y="3081"/>
                  </a:lnTo>
                  <a:cubicBezTo>
                    <a:pt x="8872" y="4102"/>
                    <a:pt x="9101" y="5159"/>
                    <a:pt x="9277" y="6197"/>
                  </a:cubicBezTo>
                  <a:lnTo>
                    <a:pt x="9365" y="6197"/>
                  </a:lnTo>
                  <a:cubicBezTo>
                    <a:pt x="9401" y="6197"/>
                    <a:pt x="9436" y="6180"/>
                    <a:pt x="9471" y="6180"/>
                  </a:cubicBezTo>
                  <a:cubicBezTo>
                    <a:pt x="9418" y="5546"/>
                    <a:pt x="9348" y="4912"/>
                    <a:pt x="9277" y="4296"/>
                  </a:cubicBezTo>
                  <a:cubicBezTo>
                    <a:pt x="9277" y="4173"/>
                    <a:pt x="9260" y="4067"/>
                    <a:pt x="9242" y="3962"/>
                  </a:cubicBezTo>
                  <a:cubicBezTo>
                    <a:pt x="9242" y="3768"/>
                    <a:pt x="9242" y="3574"/>
                    <a:pt x="9242" y="3381"/>
                  </a:cubicBezTo>
                  <a:cubicBezTo>
                    <a:pt x="9242" y="2254"/>
                    <a:pt x="9242" y="1128"/>
                    <a:pt x="9277" y="1"/>
                  </a:cubicBezTo>
                  <a:close/>
                  <a:moveTo>
                    <a:pt x="9893" y="1"/>
                  </a:moveTo>
                  <a:cubicBezTo>
                    <a:pt x="9946" y="775"/>
                    <a:pt x="9964" y="1550"/>
                    <a:pt x="9981" y="2325"/>
                  </a:cubicBezTo>
                  <a:cubicBezTo>
                    <a:pt x="9911" y="3610"/>
                    <a:pt x="9841" y="4895"/>
                    <a:pt x="9788" y="6180"/>
                  </a:cubicBezTo>
                  <a:lnTo>
                    <a:pt x="9999" y="6180"/>
                  </a:lnTo>
                  <a:cubicBezTo>
                    <a:pt x="10070" y="5123"/>
                    <a:pt x="10140" y="4085"/>
                    <a:pt x="10210" y="3029"/>
                  </a:cubicBezTo>
                  <a:cubicBezTo>
                    <a:pt x="10228" y="3134"/>
                    <a:pt x="10246" y="3240"/>
                    <a:pt x="10246" y="3363"/>
                  </a:cubicBezTo>
                  <a:cubicBezTo>
                    <a:pt x="10351" y="4314"/>
                    <a:pt x="10404" y="5264"/>
                    <a:pt x="10492" y="6215"/>
                  </a:cubicBezTo>
                  <a:cubicBezTo>
                    <a:pt x="10598" y="6232"/>
                    <a:pt x="10721" y="6232"/>
                    <a:pt x="10844" y="6250"/>
                  </a:cubicBezTo>
                  <a:cubicBezTo>
                    <a:pt x="10809" y="5493"/>
                    <a:pt x="10791" y="4754"/>
                    <a:pt x="10774" y="3997"/>
                  </a:cubicBezTo>
                  <a:cubicBezTo>
                    <a:pt x="10914" y="2694"/>
                    <a:pt x="11038" y="1374"/>
                    <a:pt x="11143" y="54"/>
                  </a:cubicBezTo>
                  <a:lnTo>
                    <a:pt x="10914" y="54"/>
                  </a:lnTo>
                  <a:cubicBezTo>
                    <a:pt x="10791" y="1110"/>
                    <a:pt x="10650" y="2184"/>
                    <a:pt x="10510" y="3240"/>
                  </a:cubicBezTo>
                  <a:cubicBezTo>
                    <a:pt x="10474" y="2518"/>
                    <a:pt x="10439" y="1796"/>
                    <a:pt x="10369" y="1075"/>
                  </a:cubicBezTo>
                  <a:cubicBezTo>
                    <a:pt x="10334" y="723"/>
                    <a:pt x="10298" y="371"/>
                    <a:pt x="10263" y="1"/>
                  </a:cubicBezTo>
                  <a:close/>
                  <a:moveTo>
                    <a:pt x="7007" y="300"/>
                  </a:moveTo>
                  <a:cubicBezTo>
                    <a:pt x="6866" y="335"/>
                    <a:pt x="6742" y="388"/>
                    <a:pt x="6602" y="423"/>
                  </a:cubicBezTo>
                  <a:cubicBezTo>
                    <a:pt x="6813" y="1480"/>
                    <a:pt x="7059" y="2518"/>
                    <a:pt x="7341" y="3557"/>
                  </a:cubicBezTo>
                  <a:cubicBezTo>
                    <a:pt x="6883" y="2571"/>
                    <a:pt x="6373" y="1620"/>
                    <a:pt x="5774" y="705"/>
                  </a:cubicBezTo>
                  <a:cubicBezTo>
                    <a:pt x="5651" y="758"/>
                    <a:pt x="5528" y="811"/>
                    <a:pt x="5405" y="881"/>
                  </a:cubicBezTo>
                  <a:lnTo>
                    <a:pt x="5369" y="881"/>
                  </a:lnTo>
                  <a:cubicBezTo>
                    <a:pt x="5440" y="1004"/>
                    <a:pt x="5510" y="1128"/>
                    <a:pt x="5563" y="1251"/>
                  </a:cubicBezTo>
                  <a:cubicBezTo>
                    <a:pt x="5880" y="1796"/>
                    <a:pt x="6197" y="2377"/>
                    <a:pt x="6478" y="2941"/>
                  </a:cubicBezTo>
                  <a:cubicBezTo>
                    <a:pt x="6848" y="3838"/>
                    <a:pt x="7218" y="4754"/>
                    <a:pt x="7623" y="5634"/>
                  </a:cubicBezTo>
                  <a:cubicBezTo>
                    <a:pt x="7746" y="5916"/>
                    <a:pt x="7869" y="6197"/>
                    <a:pt x="7992" y="6479"/>
                  </a:cubicBezTo>
                  <a:lnTo>
                    <a:pt x="8010" y="6479"/>
                  </a:lnTo>
                  <a:cubicBezTo>
                    <a:pt x="8045" y="6461"/>
                    <a:pt x="8080" y="6444"/>
                    <a:pt x="8116" y="6426"/>
                  </a:cubicBezTo>
                  <a:cubicBezTo>
                    <a:pt x="7728" y="5440"/>
                    <a:pt x="7341" y="4455"/>
                    <a:pt x="6989" y="3469"/>
                  </a:cubicBezTo>
                  <a:lnTo>
                    <a:pt x="6989" y="3469"/>
                  </a:lnTo>
                  <a:cubicBezTo>
                    <a:pt x="7535" y="4402"/>
                    <a:pt x="7992" y="5352"/>
                    <a:pt x="8362" y="6338"/>
                  </a:cubicBezTo>
                  <a:cubicBezTo>
                    <a:pt x="8415" y="6338"/>
                    <a:pt x="8468" y="6321"/>
                    <a:pt x="8503" y="6303"/>
                  </a:cubicBezTo>
                  <a:cubicBezTo>
                    <a:pt x="8309" y="5599"/>
                    <a:pt x="8080" y="4877"/>
                    <a:pt x="7834" y="4191"/>
                  </a:cubicBezTo>
                  <a:cubicBezTo>
                    <a:pt x="7517" y="2905"/>
                    <a:pt x="7253" y="1603"/>
                    <a:pt x="7007" y="300"/>
                  </a:cubicBezTo>
                  <a:close/>
                  <a:moveTo>
                    <a:pt x="4683" y="1251"/>
                  </a:moveTo>
                  <a:cubicBezTo>
                    <a:pt x="4560" y="1339"/>
                    <a:pt x="4419" y="1409"/>
                    <a:pt x="4296" y="1497"/>
                  </a:cubicBezTo>
                  <a:cubicBezTo>
                    <a:pt x="4806" y="2448"/>
                    <a:pt x="5352" y="3363"/>
                    <a:pt x="5933" y="4261"/>
                  </a:cubicBezTo>
                  <a:cubicBezTo>
                    <a:pt x="5211" y="3469"/>
                    <a:pt x="4419" y="2729"/>
                    <a:pt x="3574" y="2043"/>
                  </a:cubicBezTo>
                  <a:cubicBezTo>
                    <a:pt x="3468" y="2131"/>
                    <a:pt x="3345" y="2237"/>
                    <a:pt x="3239" y="2342"/>
                  </a:cubicBezTo>
                  <a:cubicBezTo>
                    <a:pt x="3820" y="2870"/>
                    <a:pt x="4384" y="3398"/>
                    <a:pt x="4929" y="3944"/>
                  </a:cubicBezTo>
                  <a:cubicBezTo>
                    <a:pt x="5739" y="4930"/>
                    <a:pt x="6584" y="5898"/>
                    <a:pt x="7447" y="6849"/>
                  </a:cubicBezTo>
                  <a:cubicBezTo>
                    <a:pt x="7482" y="6831"/>
                    <a:pt x="7517" y="6796"/>
                    <a:pt x="7552" y="6778"/>
                  </a:cubicBezTo>
                  <a:cubicBezTo>
                    <a:pt x="6866" y="5951"/>
                    <a:pt x="6214" y="5141"/>
                    <a:pt x="5581" y="4296"/>
                  </a:cubicBezTo>
                  <a:lnTo>
                    <a:pt x="5581" y="4296"/>
                  </a:lnTo>
                  <a:cubicBezTo>
                    <a:pt x="6373" y="5018"/>
                    <a:pt x="7095" y="5792"/>
                    <a:pt x="7746" y="6620"/>
                  </a:cubicBezTo>
                  <a:cubicBezTo>
                    <a:pt x="7763" y="6602"/>
                    <a:pt x="7799" y="6585"/>
                    <a:pt x="7834" y="6567"/>
                  </a:cubicBezTo>
                  <a:cubicBezTo>
                    <a:pt x="7447" y="5933"/>
                    <a:pt x="7024" y="5335"/>
                    <a:pt x="6584" y="4719"/>
                  </a:cubicBezTo>
                  <a:cubicBezTo>
                    <a:pt x="5915" y="3592"/>
                    <a:pt x="5281" y="2430"/>
                    <a:pt x="4683" y="1251"/>
                  </a:cubicBezTo>
                  <a:close/>
                  <a:moveTo>
                    <a:pt x="2711" y="2870"/>
                  </a:moveTo>
                  <a:cubicBezTo>
                    <a:pt x="2606" y="2976"/>
                    <a:pt x="2518" y="3099"/>
                    <a:pt x="2430" y="3205"/>
                  </a:cubicBezTo>
                  <a:cubicBezTo>
                    <a:pt x="3204" y="3962"/>
                    <a:pt x="3996" y="4683"/>
                    <a:pt x="4806" y="5370"/>
                  </a:cubicBezTo>
                  <a:cubicBezTo>
                    <a:pt x="3873" y="4824"/>
                    <a:pt x="2905" y="4349"/>
                    <a:pt x="1902" y="3926"/>
                  </a:cubicBezTo>
                  <a:cubicBezTo>
                    <a:pt x="1831" y="4014"/>
                    <a:pt x="1778" y="4120"/>
                    <a:pt x="1708" y="4243"/>
                  </a:cubicBezTo>
                  <a:cubicBezTo>
                    <a:pt x="1690" y="4261"/>
                    <a:pt x="1690" y="4279"/>
                    <a:pt x="1673" y="4296"/>
                  </a:cubicBezTo>
                  <a:cubicBezTo>
                    <a:pt x="1937" y="4419"/>
                    <a:pt x="2183" y="4543"/>
                    <a:pt x="2447" y="4683"/>
                  </a:cubicBezTo>
                  <a:cubicBezTo>
                    <a:pt x="2887" y="4895"/>
                    <a:pt x="3310" y="5123"/>
                    <a:pt x="3750" y="5352"/>
                  </a:cubicBezTo>
                  <a:cubicBezTo>
                    <a:pt x="4366" y="5775"/>
                    <a:pt x="5000" y="6180"/>
                    <a:pt x="5633" y="6585"/>
                  </a:cubicBezTo>
                  <a:cubicBezTo>
                    <a:pt x="6074" y="6866"/>
                    <a:pt x="6531" y="7148"/>
                    <a:pt x="6989" y="7430"/>
                  </a:cubicBezTo>
                  <a:cubicBezTo>
                    <a:pt x="6989" y="7430"/>
                    <a:pt x="7007" y="7412"/>
                    <a:pt x="7007" y="7412"/>
                  </a:cubicBezTo>
                  <a:cubicBezTo>
                    <a:pt x="7024" y="7377"/>
                    <a:pt x="7042" y="7341"/>
                    <a:pt x="7059" y="7324"/>
                  </a:cubicBezTo>
                  <a:cubicBezTo>
                    <a:pt x="6197" y="6725"/>
                    <a:pt x="5317" y="6127"/>
                    <a:pt x="4472" y="5511"/>
                  </a:cubicBezTo>
                  <a:lnTo>
                    <a:pt x="4472" y="5511"/>
                  </a:lnTo>
                  <a:cubicBezTo>
                    <a:pt x="5440" y="5968"/>
                    <a:pt x="6355" y="6497"/>
                    <a:pt x="7218" y="7113"/>
                  </a:cubicBezTo>
                  <a:cubicBezTo>
                    <a:pt x="7253" y="7077"/>
                    <a:pt x="7288" y="7042"/>
                    <a:pt x="7306" y="7007"/>
                  </a:cubicBezTo>
                  <a:cubicBezTo>
                    <a:pt x="6742" y="6532"/>
                    <a:pt x="6162" y="6074"/>
                    <a:pt x="5563" y="5616"/>
                  </a:cubicBezTo>
                  <a:cubicBezTo>
                    <a:pt x="4595" y="4736"/>
                    <a:pt x="3644" y="3821"/>
                    <a:pt x="2711" y="2870"/>
                  </a:cubicBezTo>
                  <a:close/>
                  <a:moveTo>
                    <a:pt x="1356" y="4912"/>
                  </a:moveTo>
                  <a:cubicBezTo>
                    <a:pt x="1285" y="5035"/>
                    <a:pt x="1233" y="5159"/>
                    <a:pt x="1180" y="5282"/>
                  </a:cubicBezTo>
                  <a:cubicBezTo>
                    <a:pt x="2113" y="5792"/>
                    <a:pt x="3063" y="6285"/>
                    <a:pt x="4014" y="6761"/>
                  </a:cubicBezTo>
                  <a:cubicBezTo>
                    <a:pt x="2993" y="6461"/>
                    <a:pt x="1937" y="6215"/>
                    <a:pt x="881" y="6004"/>
                  </a:cubicBezTo>
                  <a:cubicBezTo>
                    <a:pt x="845" y="6127"/>
                    <a:pt x="793" y="6250"/>
                    <a:pt x="757" y="6373"/>
                  </a:cubicBezTo>
                  <a:cubicBezTo>
                    <a:pt x="1497" y="6567"/>
                    <a:pt x="2254" y="6761"/>
                    <a:pt x="2993" y="6972"/>
                  </a:cubicBezTo>
                  <a:cubicBezTo>
                    <a:pt x="4190" y="7430"/>
                    <a:pt x="5387" y="7870"/>
                    <a:pt x="6602" y="8310"/>
                  </a:cubicBezTo>
                  <a:cubicBezTo>
                    <a:pt x="6619" y="8239"/>
                    <a:pt x="6637" y="8186"/>
                    <a:pt x="6654" y="8134"/>
                  </a:cubicBezTo>
                  <a:cubicBezTo>
                    <a:pt x="5669" y="7746"/>
                    <a:pt x="4701" y="7359"/>
                    <a:pt x="3732" y="6972"/>
                  </a:cubicBezTo>
                  <a:lnTo>
                    <a:pt x="3732" y="6972"/>
                  </a:lnTo>
                  <a:cubicBezTo>
                    <a:pt x="4771" y="7183"/>
                    <a:pt x="5792" y="7465"/>
                    <a:pt x="6795" y="7799"/>
                  </a:cubicBezTo>
                  <a:cubicBezTo>
                    <a:pt x="6813" y="7764"/>
                    <a:pt x="6831" y="7711"/>
                    <a:pt x="6866" y="7658"/>
                  </a:cubicBezTo>
                  <a:cubicBezTo>
                    <a:pt x="6179" y="7359"/>
                    <a:pt x="5510" y="7077"/>
                    <a:pt x="4824" y="6796"/>
                  </a:cubicBezTo>
                  <a:cubicBezTo>
                    <a:pt x="3644" y="6197"/>
                    <a:pt x="2500" y="5564"/>
                    <a:pt x="1356" y="4912"/>
                  </a:cubicBezTo>
                  <a:close/>
                  <a:moveTo>
                    <a:pt x="564" y="6989"/>
                  </a:moveTo>
                  <a:cubicBezTo>
                    <a:pt x="529" y="7113"/>
                    <a:pt x="493" y="7236"/>
                    <a:pt x="458" y="7341"/>
                  </a:cubicBezTo>
                  <a:cubicBezTo>
                    <a:pt x="1479" y="7676"/>
                    <a:pt x="2518" y="7993"/>
                    <a:pt x="3539" y="8274"/>
                  </a:cubicBezTo>
                  <a:cubicBezTo>
                    <a:pt x="2465" y="8169"/>
                    <a:pt x="1391" y="8098"/>
                    <a:pt x="300" y="8063"/>
                  </a:cubicBezTo>
                  <a:cubicBezTo>
                    <a:pt x="282" y="8186"/>
                    <a:pt x="247" y="8310"/>
                    <a:pt x="229" y="8415"/>
                  </a:cubicBezTo>
                  <a:cubicBezTo>
                    <a:pt x="1004" y="8503"/>
                    <a:pt x="1796" y="8574"/>
                    <a:pt x="2571" y="8662"/>
                  </a:cubicBezTo>
                  <a:cubicBezTo>
                    <a:pt x="3820" y="8926"/>
                    <a:pt x="5088" y="9172"/>
                    <a:pt x="6355" y="9419"/>
                  </a:cubicBezTo>
                  <a:cubicBezTo>
                    <a:pt x="6373" y="9348"/>
                    <a:pt x="6390" y="9278"/>
                    <a:pt x="6390" y="9207"/>
                  </a:cubicBezTo>
                  <a:cubicBezTo>
                    <a:pt x="5352" y="8996"/>
                    <a:pt x="4331" y="8767"/>
                    <a:pt x="3292" y="8539"/>
                  </a:cubicBezTo>
                  <a:lnTo>
                    <a:pt x="3292" y="8539"/>
                  </a:lnTo>
                  <a:cubicBezTo>
                    <a:pt x="4366" y="8574"/>
                    <a:pt x="5422" y="8662"/>
                    <a:pt x="6478" y="8803"/>
                  </a:cubicBezTo>
                  <a:cubicBezTo>
                    <a:pt x="6496" y="8732"/>
                    <a:pt x="6514" y="8662"/>
                    <a:pt x="6531" y="8609"/>
                  </a:cubicBezTo>
                  <a:cubicBezTo>
                    <a:pt x="5792" y="8451"/>
                    <a:pt x="5070" y="8310"/>
                    <a:pt x="4331" y="8169"/>
                  </a:cubicBezTo>
                  <a:cubicBezTo>
                    <a:pt x="3063" y="7799"/>
                    <a:pt x="1814" y="7394"/>
                    <a:pt x="564" y="6989"/>
                  </a:cubicBezTo>
                  <a:close/>
                  <a:moveTo>
                    <a:pt x="141" y="9014"/>
                  </a:moveTo>
                  <a:cubicBezTo>
                    <a:pt x="124" y="9137"/>
                    <a:pt x="124" y="9243"/>
                    <a:pt x="106" y="9366"/>
                  </a:cubicBezTo>
                  <a:cubicBezTo>
                    <a:pt x="1180" y="9542"/>
                    <a:pt x="2236" y="9718"/>
                    <a:pt x="3310" y="9876"/>
                  </a:cubicBezTo>
                  <a:cubicBezTo>
                    <a:pt x="2218" y="9912"/>
                    <a:pt x="1145" y="9964"/>
                    <a:pt x="53" y="10035"/>
                  </a:cubicBezTo>
                  <a:cubicBezTo>
                    <a:pt x="53" y="10123"/>
                    <a:pt x="53" y="10211"/>
                    <a:pt x="53" y="10299"/>
                  </a:cubicBezTo>
                  <a:cubicBezTo>
                    <a:pt x="53" y="10334"/>
                    <a:pt x="53" y="10352"/>
                    <a:pt x="53" y="10369"/>
                  </a:cubicBezTo>
                  <a:lnTo>
                    <a:pt x="2377" y="10369"/>
                  </a:lnTo>
                  <a:cubicBezTo>
                    <a:pt x="2923" y="10422"/>
                    <a:pt x="3468" y="10475"/>
                    <a:pt x="4014" y="10528"/>
                  </a:cubicBezTo>
                  <a:cubicBezTo>
                    <a:pt x="4753" y="10581"/>
                    <a:pt x="5475" y="10651"/>
                    <a:pt x="6214" y="10704"/>
                  </a:cubicBezTo>
                  <a:cubicBezTo>
                    <a:pt x="6214" y="10686"/>
                    <a:pt x="6214" y="10669"/>
                    <a:pt x="6214" y="10651"/>
                  </a:cubicBezTo>
                  <a:cubicBezTo>
                    <a:pt x="6232" y="10581"/>
                    <a:pt x="6232" y="10528"/>
                    <a:pt x="6232" y="10475"/>
                  </a:cubicBezTo>
                  <a:cubicBezTo>
                    <a:pt x="5193" y="10369"/>
                    <a:pt x="4137" y="10281"/>
                    <a:pt x="3081" y="10176"/>
                  </a:cubicBezTo>
                  <a:cubicBezTo>
                    <a:pt x="4155" y="10088"/>
                    <a:pt x="5229" y="10017"/>
                    <a:pt x="6285" y="10000"/>
                  </a:cubicBezTo>
                  <a:cubicBezTo>
                    <a:pt x="6302" y="9929"/>
                    <a:pt x="6320" y="9859"/>
                    <a:pt x="6320" y="9771"/>
                  </a:cubicBezTo>
                  <a:cubicBezTo>
                    <a:pt x="5581" y="9736"/>
                    <a:pt x="4824" y="9683"/>
                    <a:pt x="4084" y="9648"/>
                  </a:cubicBezTo>
                  <a:cubicBezTo>
                    <a:pt x="2764" y="9454"/>
                    <a:pt x="1462" y="9243"/>
                    <a:pt x="141" y="9014"/>
                  </a:cubicBezTo>
                  <a:close/>
                  <a:moveTo>
                    <a:pt x="18" y="10915"/>
                  </a:moveTo>
                  <a:cubicBezTo>
                    <a:pt x="18" y="11021"/>
                    <a:pt x="18" y="11126"/>
                    <a:pt x="18" y="11249"/>
                  </a:cubicBezTo>
                  <a:cubicBezTo>
                    <a:pt x="1074" y="11337"/>
                    <a:pt x="2148" y="11425"/>
                    <a:pt x="3222" y="11496"/>
                  </a:cubicBezTo>
                  <a:cubicBezTo>
                    <a:pt x="2148" y="11602"/>
                    <a:pt x="1074" y="11742"/>
                    <a:pt x="0" y="11901"/>
                  </a:cubicBezTo>
                  <a:cubicBezTo>
                    <a:pt x="18" y="12006"/>
                    <a:pt x="18" y="12130"/>
                    <a:pt x="18" y="12235"/>
                  </a:cubicBezTo>
                  <a:cubicBezTo>
                    <a:pt x="793" y="12165"/>
                    <a:pt x="1567" y="12112"/>
                    <a:pt x="2342" y="12059"/>
                  </a:cubicBezTo>
                  <a:cubicBezTo>
                    <a:pt x="3627" y="12077"/>
                    <a:pt x="4912" y="12094"/>
                    <a:pt x="6197" y="12094"/>
                  </a:cubicBezTo>
                  <a:cubicBezTo>
                    <a:pt x="6197" y="12024"/>
                    <a:pt x="6197" y="11936"/>
                    <a:pt x="6197" y="11866"/>
                  </a:cubicBezTo>
                  <a:cubicBezTo>
                    <a:pt x="5141" y="11848"/>
                    <a:pt x="4084" y="11830"/>
                    <a:pt x="3028" y="11795"/>
                  </a:cubicBezTo>
                  <a:cubicBezTo>
                    <a:pt x="4084" y="11637"/>
                    <a:pt x="5141" y="11496"/>
                    <a:pt x="6197" y="11373"/>
                  </a:cubicBezTo>
                  <a:cubicBezTo>
                    <a:pt x="6197" y="11285"/>
                    <a:pt x="6214" y="11214"/>
                    <a:pt x="6214" y="11126"/>
                  </a:cubicBezTo>
                  <a:lnTo>
                    <a:pt x="6214" y="11126"/>
                  </a:lnTo>
                  <a:cubicBezTo>
                    <a:pt x="5457" y="11144"/>
                    <a:pt x="4718" y="11179"/>
                    <a:pt x="3979" y="11214"/>
                  </a:cubicBezTo>
                  <a:cubicBezTo>
                    <a:pt x="2659" y="11126"/>
                    <a:pt x="1338" y="11021"/>
                    <a:pt x="18" y="10915"/>
                  </a:cubicBezTo>
                  <a:close/>
                  <a:moveTo>
                    <a:pt x="6214" y="12482"/>
                  </a:moveTo>
                  <a:cubicBezTo>
                    <a:pt x="5475" y="12570"/>
                    <a:pt x="4736" y="12658"/>
                    <a:pt x="3996" y="12746"/>
                  </a:cubicBezTo>
                  <a:cubicBezTo>
                    <a:pt x="2676" y="12781"/>
                    <a:pt x="1356" y="12799"/>
                    <a:pt x="36" y="12816"/>
                  </a:cubicBezTo>
                  <a:cubicBezTo>
                    <a:pt x="53" y="12922"/>
                    <a:pt x="53" y="13045"/>
                    <a:pt x="53" y="13151"/>
                  </a:cubicBezTo>
                  <a:cubicBezTo>
                    <a:pt x="1127" y="13151"/>
                    <a:pt x="2201" y="13133"/>
                    <a:pt x="3275" y="13098"/>
                  </a:cubicBezTo>
                  <a:lnTo>
                    <a:pt x="3275" y="13098"/>
                  </a:lnTo>
                  <a:cubicBezTo>
                    <a:pt x="2218" y="13327"/>
                    <a:pt x="1180" y="13573"/>
                    <a:pt x="124" y="13855"/>
                  </a:cubicBezTo>
                  <a:cubicBezTo>
                    <a:pt x="141" y="13960"/>
                    <a:pt x="159" y="14084"/>
                    <a:pt x="176" y="14207"/>
                  </a:cubicBezTo>
                  <a:cubicBezTo>
                    <a:pt x="933" y="14048"/>
                    <a:pt x="1690" y="13908"/>
                    <a:pt x="2465" y="13767"/>
                  </a:cubicBezTo>
                  <a:cubicBezTo>
                    <a:pt x="3732" y="13643"/>
                    <a:pt x="5017" y="13520"/>
                    <a:pt x="6285" y="13362"/>
                  </a:cubicBezTo>
                  <a:cubicBezTo>
                    <a:pt x="6285" y="13291"/>
                    <a:pt x="6267" y="13221"/>
                    <a:pt x="6267" y="13151"/>
                  </a:cubicBezTo>
                  <a:cubicBezTo>
                    <a:pt x="5211" y="13256"/>
                    <a:pt x="4155" y="13344"/>
                    <a:pt x="3116" y="13432"/>
                  </a:cubicBezTo>
                  <a:cubicBezTo>
                    <a:pt x="4137" y="13151"/>
                    <a:pt x="5176" y="12922"/>
                    <a:pt x="6232" y="12711"/>
                  </a:cubicBezTo>
                  <a:cubicBezTo>
                    <a:pt x="6232" y="12640"/>
                    <a:pt x="6214" y="12552"/>
                    <a:pt x="6214" y="12482"/>
                  </a:cubicBezTo>
                  <a:close/>
                  <a:moveTo>
                    <a:pt x="6355" y="13714"/>
                  </a:moveTo>
                  <a:cubicBezTo>
                    <a:pt x="5633" y="13890"/>
                    <a:pt x="4912" y="14066"/>
                    <a:pt x="4190" y="14260"/>
                  </a:cubicBezTo>
                  <a:cubicBezTo>
                    <a:pt x="2887" y="14453"/>
                    <a:pt x="1567" y="14629"/>
                    <a:pt x="264" y="14805"/>
                  </a:cubicBezTo>
                  <a:cubicBezTo>
                    <a:pt x="282" y="14876"/>
                    <a:pt x="300" y="14964"/>
                    <a:pt x="300" y="15034"/>
                  </a:cubicBezTo>
                  <a:cubicBezTo>
                    <a:pt x="317" y="15069"/>
                    <a:pt x="317" y="15122"/>
                    <a:pt x="335" y="15157"/>
                  </a:cubicBezTo>
                  <a:cubicBezTo>
                    <a:pt x="1391" y="15017"/>
                    <a:pt x="2465" y="14858"/>
                    <a:pt x="3521" y="14700"/>
                  </a:cubicBezTo>
                  <a:lnTo>
                    <a:pt x="3521" y="14700"/>
                  </a:lnTo>
                  <a:cubicBezTo>
                    <a:pt x="2500" y="15052"/>
                    <a:pt x="1497" y="15439"/>
                    <a:pt x="493" y="15897"/>
                  </a:cubicBezTo>
                  <a:cubicBezTo>
                    <a:pt x="529" y="16020"/>
                    <a:pt x="564" y="16143"/>
                    <a:pt x="599" y="16266"/>
                  </a:cubicBezTo>
                  <a:cubicBezTo>
                    <a:pt x="1338" y="15985"/>
                    <a:pt x="2060" y="15721"/>
                    <a:pt x="2799" y="15474"/>
                  </a:cubicBezTo>
                  <a:cubicBezTo>
                    <a:pt x="4049" y="15157"/>
                    <a:pt x="5299" y="14823"/>
                    <a:pt x="6531" y="14488"/>
                  </a:cubicBezTo>
                  <a:cubicBezTo>
                    <a:pt x="6514" y="14436"/>
                    <a:pt x="6496" y="14365"/>
                    <a:pt x="6478" y="14312"/>
                  </a:cubicBezTo>
                  <a:cubicBezTo>
                    <a:pt x="5457" y="14559"/>
                    <a:pt x="4436" y="14805"/>
                    <a:pt x="3398" y="15034"/>
                  </a:cubicBezTo>
                  <a:cubicBezTo>
                    <a:pt x="4384" y="14612"/>
                    <a:pt x="5387" y="14242"/>
                    <a:pt x="6390" y="13925"/>
                  </a:cubicBezTo>
                  <a:cubicBezTo>
                    <a:pt x="6390" y="13890"/>
                    <a:pt x="6390" y="13872"/>
                    <a:pt x="6373" y="13855"/>
                  </a:cubicBezTo>
                  <a:cubicBezTo>
                    <a:pt x="6373" y="13802"/>
                    <a:pt x="6355" y="13767"/>
                    <a:pt x="6355" y="13714"/>
                  </a:cubicBezTo>
                  <a:close/>
                  <a:moveTo>
                    <a:pt x="6637" y="14770"/>
                  </a:moveTo>
                  <a:cubicBezTo>
                    <a:pt x="5950" y="15052"/>
                    <a:pt x="5264" y="15351"/>
                    <a:pt x="4577" y="15668"/>
                  </a:cubicBezTo>
                  <a:cubicBezTo>
                    <a:pt x="3345" y="16108"/>
                    <a:pt x="2078" y="16513"/>
                    <a:pt x="810" y="16883"/>
                  </a:cubicBezTo>
                  <a:cubicBezTo>
                    <a:pt x="863" y="17006"/>
                    <a:pt x="916" y="17129"/>
                    <a:pt x="969" y="17252"/>
                  </a:cubicBezTo>
                  <a:cubicBezTo>
                    <a:pt x="1990" y="16935"/>
                    <a:pt x="2993" y="16583"/>
                    <a:pt x="4014" y="16214"/>
                  </a:cubicBezTo>
                  <a:lnTo>
                    <a:pt x="4014" y="16214"/>
                  </a:lnTo>
                  <a:cubicBezTo>
                    <a:pt x="3081" y="16759"/>
                    <a:pt x="2166" y="17358"/>
                    <a:pt x="1303" y="18009"/>
                  </a:cubicBezTo>
                  <a:cubicBezTo>
                    <a:pt x="1373" y="18132"/>
                    <a:pt x="1426" y="18256"/>
                    <a:pt x="1497" y="18379"/>
                  </a:cubicBezTo>
                  <a:cubicBezTo>
                    <a:pt x="2148" y="17939"/>
                    <a:pt x="2799" y="17534"/>
                    <a:pt x="3468" y="17129"/>
                  </a:cubicBezTo>
                  <a:cubicBezTo>
                    <a:pt x="4612" y="16566"/>
                    <a:pt x="5757" y="15967"/>
                    <a:pt x="6883" y="15369"/>
                  </a:cubicBezTo>
                  <a:cubicBezTo>
                    <a:pt x="6866" y="15316"/>
                    <a:pt x="6831" y="15281"/>
                    <a:pt x="6813" y="15228"/>
                  </a:cubicBezTo>
                  <a:cubicBezTo>
                    <a:pt x="5862" y="15685"/>
                    <a:pt x="4912" y="16143"/>
                    <a:pt x="3961" y="16583"/>
                  </a:cubicBezTo>
                  <a:cubicBezTo>
                    <a:pt x="4824" y="15967"/>
                    <a:pt x="5739" y="15421"/>
                    <a:pt x="6690" y="14929"/>
                  </a:cubicBezTo>
                  <a:cubicBezTo>
                    <a:pt x="6672" y="14876"/>
                    <a:pt x="6654" y="14823"/>
                    <a:pt x="6637" y="14770"/>
                  </a:cubicBezTo>
                  <a:close/>
                  <a:moveTo>
                    <a:pt x="7024" y="15562"/>
                  </a:moveTo>
                  <a:cubicBezTo>
                    <a:pt x="6408" y="16002"/>
                    <a:pt x="5827" y="16442"/>
                    <a:pt x="5246" y="16918"/>
                  </a:cubicBezTo>
                  <a:cubicBezTo>
                    <a:pt x="4137" y="17639"/>
                    <a:pt x="3011" y="18326"/>
                    <a:pt x="1866" y="18995"/>
                  </a:cubicBezTo>
                  <a:cubicBezTo>
                    <a:pt x="1954" y="19118"/>
                    <a:pt x="2042" y="19224"/>
                    <a:pt x="2113" y="19347"/>
                  </a:cubicBezTo>
                  <a:cubicBezTo>
                    <a:pt x="3046" y="18784"/>
                    <a:pt x="3944" y="18203"/>
                    <a:pt x="4806" y="17587"/>
                  </a:cubicBezTo>
                  <a:lnTo>
                    <a:pt x="4806" y="17587"/>
                  </a:lnTo>
                  <a:cubicBezTo>
                    <a:pt x="4049" y="18344"/>
                    <a:pt x="3327" y="19153"/>
                    <a:pt x="2659" y="20016"/>
                  </a:cubicBezTo>
                  <a:cubicBezTo>
                    <a:pt x="2747" y="20122"/>
                    <a:pt x="2852" y="20227"/>
                    <a:pt x="2958" y="20315"/>
                  </a:cubicBezTo>
                  <a:cubicBezTo>
                    <a:pt x="3468" y="19734"/>
                    <a:pt x="3996" y="19171"/>
                    <a:pt x="4524" y="18608"/>
                  </a:cubicBezTo>
                  <a:cubicBezTo>
                    <a:pt x="5493" y="17763"/>
                    <a:pt x="6443" y="16900"/>
                    <a:pt x="7376" y="16020"/>
                  </a:cubicBezTo>
                  <a:cubicBezTo>
                    <a:pt x="7341" y="15985"/>
                    <a:pt x="7306" y="15932"/>
                    <a:pt x="7271" y="15897"/>
                  </a:cubicBezTo>
                  <a:cubicBezTo>
                    <a:pt x="6478" y="16601"/>
                    <a:pt x="5669" y="17270"/>
                    <a:pt x="4859" y="17939"/>
                  </a:cubicBezTo>
                  <a:cubicBezTo>
                    <a:pt x="5545" y="17129"/>
                    <a:pt x="6302" y="16372"/>
                    <a:pt x="7095" y="15685"/>
                  </a:cubicBezTo>
                  <a:cubicBezTo>
                    <a:pt x="7077" y="15633"/>
                    <a:pt x="7042" y="15597"/>
                    <a:pt x="7024" y="15562"/>
                  </a:cubicBezTo>
                  <a:close/>
                  <a:moveTo>
                    <a:pt x="7552" y="16178"/>
                  </a:moveTo>
                  <a:cubicBezTo>
                    <a:pt x="7095" y="16742"/>
                    <a:pt x="6637" y="17340"/>
                    <a:pt x="6197" y="17939"/>
                  </a:cubicBezTo>
                  <a:cubicBezTo>
                    <a:pt x="5317" y="18924"/>
                    <a:pt x="4401" y="19875"/>
                    <a:pt x="3468" y="20808"/>
                  </a:cubicBezTo>
                  <a:cubicBezTo>
                    <a:pt x="3574" y="20914"/>
                    <a:pt x="3680" y="21002"/>
                    <a:pt x="3785" y="21090"/>
                  </a:cubicBezTo>
                  <a:cubicBezTo>
                    <a:pt x="4524" y="20315"/>
                    <a:pt x="5246" y="19505"/>
                    <a:pt x="5950" y="18696"/>
                  </a:cubicBezTo>
                  <a:lnTo>
                    <a:pt x="5950" y="18696"/>
                  </a:lnTo>
                  <a:cubicBezTo>
                    <a:pt x="5862" y="18854"/>
                    <a:pt x="5774" y="18995"/>
                    <a:pt x="5686" y="19153"/>
                  </a:cubicBezTo>
                  <a:cubicBezTo>
                    <a:pt x="5246" y="19928"/>
                    <a:pt x="4824" y="20738"/>
                    <a:pt x="4454" y="21565"/>
                  </a:cubicBezTo>
                  <a:cubicBezTo>
                    <a:pt x="4560" y="21653"/>
                    <a:pt x="4683" y="21723"/>
                    <a:pt x="4789" y="21794"/>
                  </a:cubicBezTo>
                  <a:cubicBezTo>
                    <a:pt x="5158" y="21107"/>
                    <a:pt x="5528" y="20421"/>
                    <a:pt x="5915" y="19752"/>
                  </a:cubicBezTo>
                  <a:cubicBezTo>
                    <a:pt x="6654" y="18696"/>
                    <a:pt x="7376" y="17639"/>
                    <a:pt x="8080" y="16566"/>
                  </a:cubicBezTo>
                  <a:cubicBezTo>
                    <a:pt x="8028" y="16530"/>
                    <a:pt x="7975" y="16495"/>
                    <a:pt x="7922" y="16478"/>
                  </a:cubicBezTo>
                  <a:cubicBezTo>
                    <a:pt x="7323" y="17340"/>
                    <a:pt x="6707" y="18185"/>
                    <a:pt x="6091" y="19030"/>
                  </a:cubicBezTo>
                  <a:cubicBezTo>
                    <a:pt x="6320" y="18555"/>
                    <a:pt x="6566" y="18080"/>
                    <a:pt x="6831" y="17604"/>
                  </a:cubicBezTo>
                  <a:cubicBezTo>
                    <a:pt x="7095" y="17147"/>
                    <a:pt x="7376" y="16706"/>
                    <a:pt x="7675" y="16266"/>
                  </a:cubicBezTo>
                  <a:cubicBezTo>
                    <a:pt x="7640" y="16249"/>
                    <a:pt x="7605" y="16214"/>
                    <a:pt x="7552" y="16178"/>
                  </a:cubicBezTo>
                  <a:close/>
                  <a:moveTo>
                    <a:pt x="17428" y="16689"/>
                  </a:moveTo>
                  <a:cubicBezTo>
                    <a:pt x="17375" y="16724"/>
                    <a:pt x="17304" y="16759"/>
                    <a:pt x="17252" y="16777"/>
                  </a:cubicBezTo>
                  <a:cubicBezTo>
                    <a:pt x="17709" y="17727"/>
                    <a:pt x="18167" y="18696"/>
                    <a:pt x="18607" y="19646"/>
                  </a:cubicBezTo>
                  <a:cubicBezTo>
                    <a:pt x="17991" y="18766"/>
                    <a:pt x="17410" y="17868"/>
                    <a:pt x="16882" y="16953"/>
                  </a:cubicBezTo>
                  <a:cubicBezTo>
                    <a:pt x="16812" y="16988"/>
                    <a:pt x="16741" y="17023"/>
                    <a:pt x="16688" y="17041"/>
                  </a:cubicBezTo>
                  <a:cubicBezTo>
                    <a:pt x="17005" y="17710"/>
                    <a:pt x="17340" y="18379"/>
                    <a:pt x="17674" y="19048"/>
                  </a:cubicBezTo>
                  <a:cubicBezTo>
                    <a:pt x="18149" y="20262"/>
                    <a:pt x="18607" y="21512"/>
                    <a:pt x="19047" y="22744"/>
                  </a:cubicBezTo>
                  <a:cubicBezTo>
                    <a:pt x="19153" y="22709"/>
                    <a:pt x="19258" y="22656"/>
                    <a:pt x="19382" y="22604"/>
                  </a:cubicBezTo>
                  <a:cubicBezTo>
                    <a:pt x="19012" y="21600"/>
                    <a:pt x="18642" y="20597"/>
                    <a:pt x="18237" y="19593"/>
                  </a:cubicBezTo>
                  <a:lnTo>
                    <a:pt x="18237" y="19593"/>
                  </a:lnTo>
                  <a:cubicBezTo>
                    <a:pt x="18801" y="20509"/>
                    <a:pt x="19399" y="21424"/>
                    <a:pt x="20033" y="22304"/>
                  </a:cubicBezTo>
                  <a:cubicBezTo>
                    <a:pt x="20139" y="22234"/>
                    <a:pt x="20244" y="22181"/>
                    <a:pt x="20350" y="22128"/>
                  </a:cubicBezTo>
                  <a:cubicBezTo>
                    <a:pt x="19945" y="21477"/>
                    <a:pt x="19540" y="20808"/>
                    <a:pt x="19135" y="20139"/>
                  </a:cubicBezTo>
                  <a:cubicBezTo>
                    <a:pt x="18589" y="18977"/>
                    <a:pt x="18009" y="17833"/>
                    <a:pt x="17428" y="16689"/>
                  </a:cubicBezTo>
                  <a:close/>
                  <a:moveTo>
                    <a:pt x="8344" y="16706"/>
                  </a:moveTo>
                  <a:cubicBezTo>
                    <a:pt x="8010" y="17375"/>
                    <a:pt x="7693" y="18062"/>
                    <a:pt x="7394" y="18731"/>
                  </a:cubicBezTo>
                  <a:cubicBezTo>
                    <a:pt x="6725" y="19875"/>
                    <a:pt x="6038" y="21002"/>
                    <a:pt x="5352" y="22128"/>
                  </a:cubicBezTo>
                  <a:cubicBezTo>
                    <a:pt x="5457" y="22181"/>
                    <a:pt x="5563" y="22252"/>
                    <a:pt x="5669" y="22304"/>
                  </a:cubicBezTo>
                  <a:cubicBezTo>
                    <a:pt x="6232" y="21389"/>
                    <a:pt x="6778" y="20456"/>
                    <a:pt x="7306" y="19523"/>
                  </a:cubicBezTo>
                  <a:lnTo>
                    <a:pt x="7306" y="19523"/>
                  </a:lnTo>
                  <a:cubicBezTo>
                    <a:pt x="6954" y="20544"/>
                    <a:pt x="6619" y="21583"/>
                    <a:pt x="6320" y="22621"/>
                  </a:cubicBezTo>
                  <a:cubicBezTo>
                    <a:pt x="6426" y="22656"/>
                    <a:pt x="6531" y="22709"/>
                    <a:pt x="6637" y="22762"/>
                  </a:cubicBezTo>
                  <a:cubicBezTo>
                    <a:pt x="6901" y="22023"/>
                    <a:pt x="7165" y="21301"/>
                    <a:pt x="7447" y="20579"/>
                  </a:cubicBezTo>
                  <a:cubicBezTo>
                    <a:pt x="8010" y="19417"/>
                    <a:pt x="8573" y="18256"/>
                    <a:pt x="9119" y="17094"/>
                  </a:cubicBezTo>
                  <a:cubicBezTo>
                    <a:pt x="9049" y="17059"/>
                    <a:pt x="8978" y="17023"/>
                    <a:pt x="8908" y="17006"/>
                  </a:cubicBezTo>
                  <a:cubicBezTo>
                    <a:pt x="8450" y="17956"/>
                    <a:pt x="7975" y="18889"/>
                    <a:pt x="7499" y="19840"/>
                  </a:cubicBezTo>
                  <a:cubicBezTo>
                    <a:pt x="7799" y="18819"/>
                    <a:pt x="8133" y="17798"/>
                    <a:pt x="8520" y="16812"/>
                  </a:cubicBezTo>
                  <a:cubicBezTo>
                    <a:pt x="8468" y="16777"/>
                    <a:pt x="8397" y="16742"/>
                    <a:pt x="8344" y="16706"/>
                  </a:cubicBezTo>
                  <a:close/>
                  <a:moveTo>
                    <a:pt x="16354" y="17182"/>
                  </a:moveTo>
                  <a:cubicBezTo>
                    <a:pt x="16301" y="17199"/>
                    <a:pt x="16231" y="17217"/>
                    <a:pt x="16160" y="17252"/>
                  </a:cubicBezTo>
                  <a:cubicBezTo>
                    <a:pt x="16477" y="18256"/>
                    <a:pt x="16794" y="19259"/>
                    <a:pt x="17093" y="20262"/>
                  </a:cubicBezTo>
                  <a:cubicBezTo>
                    <a:pt x="16600" y="19312"/>
                    <a:pt x="16160" y="18344"/>
                    <a:pt x="15755" y="17358"/>
                  </a:cubicBezTo>
                  <a:cubicBezTo>
                    <a:pt x="15685" y="17393"/>
                    <a:pt x="15615" y="17411"/>
                    <a:pt x="15544" y="17428"/>
                  </a:cubicBezTo>
                  <a:cubicBezTo>
                    <a:pt x="15773" y="18132"/>
                    <a:pt x="16002" y="18836"/>
                    <a:pt x="16248" y="19541"/>
                  </a:cubicBezTo>
                  <a:cubicBezTo>
                    <a:pt x="16548" y="20826"/>
                    <a:pt x="16847" y="22111"/>
                    <a:pt x="17111" y="23396"/>
                  </a:cubicBezTo>
                  <a:cubicBezTo>
                    <a:pt x="17216" y="23378"/>
                    <a:pt x="17340" y="23343"/>
                    <a:pt x="17445" y="23308"/>
                  </a:cubicBezTo>
                  <a:cubicBezTo>
                    <a:pt x="17234" y="22252"/>
                    <a:pt x="16988" y="21213"/>
                    <a:pt x="16741" y="20174"/>
                  </a:cubicBezTo>
                  <a:lnTo>
                    <a:pt x="16741" y="20174"/>
                  </a:lnTo>
                  <a:cubicBezTo>
                    <a:pt x="17181" y="21160"/>
                    <a:pt x="17639" y="22128"/>
                    <a:pt x="18132" y="23096"/>
                  </a:cubicBezTo>
                  <a:cubicBezTo>
                    <a:pt x="18237" y="23044"/>
                    <a:pt x="18361" y="23008"/>
                    <a:pt x="18466" y="22973"/>
                  </a:cubicBezTo>
                  <a:cubicBezTo>
                    <a:pt x="18167" y="22252"/>
                    <a:pt x="17850" y="21547"/>
                    <a:pt x="17551" y="20826"/>
                  </a:cubicBezTo>
                  <a:cubicBezTo>
                    <a:pt x="17164" y="19611"/>
                    <a:pt x="16776" y="18396"/>
                    <a:pt x="16354" y="17182"/>
                  </a:cubicBezTo>
                  <a:close/>
                  <a:moveTo>
                    <a:pt x="9418" y="17217"/>
                  </a:moveTo>
                  <a:cubicBezTo>
                    <a:pt x="9189" y="17921"/>
                    <a:pt x="8960" y="18625"/>
                    <a:pt x="8767" y="19347"/>
                  </a:cubicBezTo>
                  <a:cubicBezTo>
                    <a:pt x="8274" y="20562"/>
                    <a:pt x="7763" y="21794"/>
                    <a:pt x="7218" y="22991"/>
                  </a:cubicBezTo>
                  <a:cubicBezTo>
                    <a:pt x="7341" y="23044"/>
                    <a:pt x="7464" y="23079"/>
                    <a:pt x="7570" y="23114"/>
                  </a:cubicBezTo>
                  <a:cubicBezTo>
                    <a:pt x="7992" y="22128"/>
                    <a:pt x="8415" y="21143"/>
                    <a:pt x="8802" y="20139"/>
                  </a:cubicBezTo>
                  <a:lnTo>
                    <a:pt x="8802" y="20139"/>
                  </a:lnTo>
                  <a:cubicBezTo>
                    <a:pt x="8591" y="21195"/>
                    <a:pt x="8415" y="22269"/>
                    <a:pt x="8274" y="23343"/>
                  </a:cubicBezTo>
                  <a:cubicBezTo>
                    <a:pt x="8397" y="23378"/>
                    <a:pt x="8520" y="23413"/>
                    <a:pt x="8626" y="23431"/>
                  </a:cubicBezTo>
                  <a:cubicBezTo>
                    <a:pt x="8784" y="22674"/>
                    <a:pt x="8925" y="21917"/>
                    <a:pt x="9084" y="21160"/>
                  </a:cubicBezTo>
                  <a:cubicBezTo>
                    <a:pt x="9471" y="19928"/>
                    <a:pt x="9823" y="18696"/>
                    <a:pt x="10175" y="17463"/>
                  </a:cubicBezTo>
                  <a:cubicBezTo>
                    <a:pt x="10105" y="17446"/>
                    <a:pt x="10052" y="17428"/>
                    <a:pt x="9981" y="17411"/>
                  </a:cubicBezTo>
                  <a:cubicBezTo>
                    <a:pt x="9665" y="18414"/>
                    <a:pt x="9348" y="19417"/>
                    <a:pt x="9031" y="20421"/>
                  </a:cubicBezTo>
                  <a:cubicBezTo>
                    <a:pt x="9172" y="19365"/>
                    <a:pt x="9365" y="18326"/>
                    <a:pt x="9594" y="17287"/>
                  </a:cubicBezTo>
                  <a:cubicBezTo>
                    <a:pt x="9541" y="17270"/>
                    <a:pt x="9471" y="17235"/>
                    <a:pt x="9418" y="17217"/>
                  </a:cubicBezTo>
                  <a:close/>
                  <a:moveTo>
                    <a:pt x="15192" y="17516"/>
                  </a:moveTo>
                  <a:cubicBezTo>
                    <a:pt x="15122" y="17534"/>
                    <a:pt x="15051" y="17534"/>
                    <a:pt x="14981" y="17551"/>
                  </a:cubicBezTo>
                  <a:cubicBezTo>
                    <a:pt x="15157" y="18590"/>
                    <a:pt x="15350" y="19629"/>
                    <a:pt x="15509" y="20667"/>
                  </a:cubicBezTo>
                  <a:cubicBezTo>
                    <a:pt x="15157" y="19664"/>
                    <a:pt x="14822" y="18643"/>
                    <a:pt x="14541" y="17622"/>
                  </a:cubicBezTo>
                  <a:cubicBezTo>
                    <a:pt x="14470" y="17639"/>
                    <a:pt x="14400" y="17639"/>
                    <a:pt x="14312" y="17657"/>
                  </a:cubicBezTo>
                  <a:cubicBezTo>
                    <a:pt x="14453" y="18379"/>
                    <a:pt x="14611" y="19118"/>
                    <a:pt x="14770" y="19840"/>
                  </a:cubicBezTo>
                  <a:cubicBezTo>
                    <a:pt x="14910" y="21160"/>
                    <a:pt x="15034" y="22480"/>
                    <a:pt x="15139" y="23801"/>
                  </a:cubicBezTo>
                  <a:cubicBezTo>
                    <a:pt x="15262" y="23783"/>
                    <a:pt x="15368" y="23765"/>
                    <a:pt x="15491" y="23748"/>
                  </a:cubicBezTo>
                  <a:cubicBezTo>
                    <a:pt x="15403" y="22674"/>
                    <a:pt x="15298" y="21600"/>
                    <a:pt x="15174" y="20544"/>
                  </a:cubicBezTo>
                  <a:lnTo>
                    <a:pt x="15174" y="20544"/>
                  </a:lnTo>
                  <a:cubicBezTo>
                    <a:pt x="15474" y="21565"/>
                    <a:pt x="15808" y="22604"/>
                    <a:pt x="16178" y="23625"/>
                  </a:cubicBezTo>
                  <a:cubicBezTo>
                    <a:pt x="16301" y="23589"/>
                    <a:pt x="16407" y="23572"/>
                    <a:pt x="16530" y="23537"/>
                  </a:cubicBezTo>
                  <a:cubicBezTo>
                    <a:pt x="16319" y="22797"/>
                    <a:pt x="16107" y="22040"/>
                    <a:pt x="15896" y="21301"/>
                  </a:cubicBezTo>
                  <a:cubicBezTo>
                    <a:pt x="15667" y="20033"/>
                    <a:pt x="15439" y="18766"/>
                    <a:pt x="15192" y="17516"/>
                  </a:cubicBezTo>
                  <a:close/>
                  <a:moveTo>
                    <a:pt x="10510" y="17534"/>
                  </a:moveTo>
                  <a:cubicBezTo>
                    <a:pt x="10404" y="18273"/>
                    <a:pt x="10298" y="18995"/>
                    <a:pt x="10193" y="19734"/>
                  </a:cubicBezTo>
                  <a:cubicBezTo>
                    <a:pt x="9893" y="21019"/>
                    <a:pt x="9577" y="22304"/>
                    <a:pt x="9225" y="23589"/>
                  </a:cubicBezTo>
                  <a:cubicBezTo>
                    <a:pt x="9348" y="23607"/>
                    <a:pt x="9471" y="23625"/>
                    <a:pt x="9577" y="23660"/>
                  </a:cubicBezTo>
                  <a:cubicBezTo>
                    <a:pt x="9858" y="22621"/>
                    <a:pt x="10105" y="21565"/>
                    <a:pt x="10351" y="20526"/>
                  </a:cubicBezTo>
                  <a:lnTo>
                    <a:pt x="10351" y="20526"/>
                  </a:lnTo>
                  <a:cubicBezTo>
                    <a:pt x="10298" y="21600"/>
                    <a:pt x="10281" y="22692"/>
                    <a:pt x="10281" y="23765"/>
                  </a:cubicBezTo>
                  <a:cubicBezTo>
                    <a:pt x="10404" y="23783"/>
                    <a:pt x="10510" y="23801"/>
                    <a:pt x="10633" y="23818"/>
                  </a:cubicBezTo>
                  <a:cubicBezTo>
                    <a:pt x="10668" y="23044"/>
                    <a:pt x="10721" y="22269"/>
                    <a:pt x="10791" y="21495"/>
                  </a:cubicBezTo>
                  <a:cubicBezTo>
                    <a:pt x="11002" y="20210"/>
                    <a:pt x="11196" y="18942"/>
                    <a:pt x="11372" y="17675"/>
                  </a:cubicBezTo>
                  <a:cubicBezTo>
                    <a:pt x="11302" y="17657"/>
                    <a:pt x="11231" y="17657"/>
                    <a:pt x="11161" y="17639"/>
                  </a:cubicBezTo>
                  <a:cubicBezTo>
                    <a:pt x="10985" y="18696"/>
                    <a:pt x="10809" y="19734"/>
                    <a:pt x="10633" y="20773"/>
                  </a:cubicBezTo>
                  <a:cubicBezTo>
                    <a:pt x="10615" y="19699"/>
                    <a:pt x="10650" y="18625"/>
                    <a:pt x="10721" y="17569"/>
                  </a:cubicBezTo>
                  <a:cubicBezTo>
                    <a:pt x="10650" y="17551"/>
                    <a:pt x="10580" y="17551"/>
                    <a:pt x="10510" y="17534"/>
                  </a:cubicBezTo>
                  <a:close/>
                  <a:moveTo>
                    <a:pt x="11742" y="17692"/>
                  </a:moveTo>
                  <a:cubicBezTo>
                    <a:pt x="11724" y="18449"/>
                    <a:pt x="11707" y="19189"/>
                    <a:pt x="11707" y="19945"/>
                  </a:cubicBezTo>
                  <a:cubicBezTo>
                    <a:pt x="11566" y="21248"/>
                    <a:pt x="11390" y="22568"/>
                    <a:pt x="11214" y="23889"/>
                  </a:cubicBezTo>
                  <a:cubicBezTo>
                    <a:pt x="11337" y="23889"/>
                    <a:pt x="11443" y="23906"/>
                    <a:pt x="11566" y="23906"/>
                  </a:cubicBezTo>
                  <a:cubicBezTo>
                    <a:pt x="11707" y="22850"/>
                    <a:pt x="11847" y="21776"/>
                    <a:pt x="11953" y="20702"/>
                  </a:cubicBezTo>
                  <a:cubicBezTo>
                    <a:pt x="12023" y="21776"/>
                    <a:pt x="12129" y="22868"/>
                    <a:pt x="12252" y="23941"/>
                  </a:cubicBezTo>
                  <a:lnTo>
                    <a:pt x="12587" y="23941"/>
                  </a:lnTo>
                  <a:cubicBezTo>
                    <a:pt x="12552" y="23167"/>
                    <a:pt x="12516" y="22392"/>
                    <a:pt x="12499" y="21618"/>
                  </a:cubicBezTo>
                  <a:cubicBezTo>
                    <a:pt x="12569" y="20333"/>
                    <a:pt x="12622" y="19048"/>
                    <a:pt x="12675" y="17763"/>
                  </a:cubicBezTo>
                  <a:cubicBezTo>
                    <a:pt x="12587" y="17763"/>
                    <a:pt x="12516" y="17745"/>
                    <a:pt x="12428" y="17745"/>
                  </a:cubicBezTo>
                  <a:cubicBezTo>
                    <a:pt x="12376" y="18801"/>
                    <a:pt x="12323" y="19857"/>
                    <a:pt x="12252" y="20914"/>
                  </a:cubicBezTo>
                  <a:cubicBezTo>
                    <a:pt x="12129" y="19857"/>
                    <a:pt x="12041" y="18784"/>
                    <a:pt x="11971" y="17727"/>
                  </a:cubicBezTo>
                  <a:cubicBezTo>
                    <a:pt x="11900" y="17710"/>
                    <a:pt x="11830" y="17710"/>
                    <a:pt x="11742" y="17692"/>
                  </a:cubicBezTo>
                  <a:close/>
                  <a:moveTo>
                    <a:pt x="13960" y="17710"/>
                  </a:moveTo>
                  <a:cubicBezTo>
                    <a:pt x="13872" y="17710"/>
                    <a:pt x="13801" y="17710"/>
                    <a:pt x="13731" y="17727"/>
                  </a:cubicBezTo>
                  <a:cubicBezTo>
                    <a:pt x="13784" y="18784"/>
                    <a:pt x="13837" y="19840"/>
                    <a:pt x="13889" y="20896"/>
                  </a:cubicBezTo>
                  <a:cubicBezTo>
                    <a:pt x="13661" y="19840"/>
                    <a:pt x="13449" y="18801"/>
                    <a:pt x="13273" y="17745"/>
                  </a:cubicBezTo>
                  <a:lnTo>
                    <a:pt x="13044" y="17745"/>
                  </a:lnTo>
                  <a:cubicBezTo>
                    <a:pt x="13115" y="18484"/>
                    <a:pt x="13168" y="19241"/>
                    <a:pt x="13238" y="19981"/>
                  </a:cubicBezTo>
                  <a:cubicBezTo>
                    <a:pt x="13238" y="21301"/>
                    <a:pt x="13203" y="22621"/>
                    <a:pt x="13168" y="23941"/>
                  </a:cubicBezTo>
                  <a:lnTo>
                    <a:pt x="13520" y="23941"/>
                  </a:lnTo>
                  <a:cubicBezTo>
                    <a:pt x="13537" y="22868"/>
                    <a:pt x="13573" y="21776"/>
                    <a:pt x="13573" y="20702"/>
                  </a:cubicBezTo>
                  <a:cubicBezTo>
                    <a:pt x="13749" y="21776"/>
                    <a:pt x="13960" y="22832"/>
                    <a:pt x="14206" y="23889"/>
                  </a:cubicBezTo>
                  <a:cubicBezTo>
                    <a:pt x="14329" y="23889"/>
                    <a:pt x="14435" y="23871"/>
                    <a:pt x="14558" y="23871"/>
                  </a:cubicBezTo>
                  <a:cubicBezTo>
                    <a:pt x="14435" y="23096"/>
                    <a:pt x="14312" y="22322"/>
                    <a:pt x="14206" y="21547"/>
                  </a:cubicBezTo>
                  <a:cubicBezTo>
                    <a:pt x="14136" y="20262"/>
                    <a:pt x="14048" y="18977"/>
                    <a:pt x="13960" y="17710"/>
                  </a:cubicBezTo>
                  <a:close/>
                </a:path>
              </a:pathLst>
            </a:custGeom>
            <a:solidFill>
              <a:srgbClr val="E9AF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7"/>
            <p:cNvSpPr/>
            <p:nvPr/>
          </p:nvSpPr>
          <p:spPr>
            <a:xfrm>
              <a:off x="4420988" y="3143113"/>
              <a:ext cx="303325" cy="403600"/>
            </a:xfrm>
            <a:custGeom>
              <a:avLst/>
              <a:gdLst/>
              <a:ahLst/>
              <a:cxnLst/>
              <a:rect l="l" t="t" r="r" b="b"/>
              <a:pathLst>
                <a:path w="12133" h="16144" extrusionOk="0">
                  <a:moveTo>
                    <a:pt x="8857" y="1"/>
                  </a:moveTo>
                  <a:cubicBezTo>
                    <a:pt x="1700" y="1"/>
                    <a:pt x="1" y="7538"/>
                    <a:pt x="233" y="11267"/>
                  </a:cubicBezTo>
                  <a:cubicBezTo>
                    <a:pt x="145" y="13503"/>
                    <a:pt x="673" y="14630"/>
                    <a:pt x="972" y="16144"/>
                  </a:cubicBezTo>
                  <a:cubicBezTo>
                    <a:pt x="1166" y="8451"/>
                    <a:pt x="1518" y="6655"/>
                    <a:pt x="5461" y="2765"/>
                  </a:cubicBezTo>
                  <a:cubicBezTo>
                    <a:pt x="6635" y="1601"/>
                    <a:pt x="8257" y="1275"/>
                    <a:pt x="9624" y="1275"/>
                  </a:cubicBezTo>
                  <a:cubicBezTo>
                    <a:pt x="10635" y="1275"/>
                    <a:pt x="11508" y="1454"/>
                    <a:pt x="11957" y="1603"/>
                  </a:cubicBezTo>
                  <a:lnTo>
                    <a:pt x="12133" y="459"/>
                  </a:lnTo>
                  <a:cubicBezTo>
                    <a:pt x="10931" y="144"/>
                    <a:pt x="9843" y="1"/>
                    <a:pt x="8857" y="1"/>
                  </a:cubicBezTo>
                  <a:close/>
                </a:path>
              </a:pathLst>
            </a:custGeom>
            <a:solidFill>
              <a:srgbClr val="E6A5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7"/>
            <p:cNvSpPr/>
            <p:nvPr/>
          </p:nvSpPr>
          <p:spPr>
            <a:xfrm>
              <a:off x="4728388" y="3435788"/>
              <a:ext cx="284000" cy="310225"/>
            </a:xfrm>
            <a:custGeom>
              <a:avLst/>
              <a:gdLst/>
              <a:ahLst/>
              <a:cxnLst/>
              <a:rect l="l" t="t" r="r" b="b"/>
              <a:pathLst>
                <a:path w="11360" h="12409" extrusionOk="0">
                  <a:moveTo>
                    <a:pt x="10533" y="0"/>
                  </a:moveTo>
                  <a:cubicBezTo>
                    <a:pt x="10529" y="0"/>
                    <a:pt x="10526" y="0"/>
                    <a:pt x="10522" y="1"/>
                  </a:cubicBezTo>
                  <a:cubicBezTo>
                    <a:pt x="10311" y="581"/>
                    <a:pt x="10663" y="3099"/>
                    <a:pt x="8849" y="7605"/>
                  </a:cubicBezTo>
                  <a:cubicBezTo>
                    <a:pt x="8251" y="9119"/>
                    <a:pt x="8233" y="8609"/>
                    <a:pt x="7441" y="9700"/>
                  </a:cubicBezTo>
                  <a:cubicBezTo>
                    <a:pt x="5758" y="11434"/>
                    <a:pt x="1" y="12397"/>
                    <a:pt x="166" y="12397"/>
                  </a:cubicBezTo>
                  <a:cubicBezTo>
                    <a:pt x="172" y="12397"/>
                    <a:pt x="185" y="12396"/>
                    <a:pt x="206" y="12393"/>
                  </a:cubicBezTo>
                  <a:cubicBezTo>
                    <a:pt x="206" y="12393"/>
                    <a:pt x="425" y="12409"/>
                    <a:pt x="800" y="12409"/>
                  </a:cubicBezTo>
                  <a:cubicBezTo>
                    <a:pt x="2737" y="12409"/>
                    <a:pt x="8827" y="11989"/>
                    <a:pt x="10170" y="6795"/>
                  </a:cubicBezTo>
                  <a:cubicBezTo>
                    <a:pt x="10573" y="5919"/>
                    <a:pt x="11360" y="0"/>
                    <a:pt x="10533" y="0"/>
                  </a:cubicBezTo>
                  <a:close/>
                </a:path>
              </a:pathLst>
            </a:custGeom>
            <a:solidFill>
              <a:srgbClr val="E9AF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7"/>
            <p:cNvSpPr/>
            <p:nvPr/>
          </p:nvSpPr>
          <p:spPr>
            <a:xfrm>
              <a:off x="4601513" y="3370738"/>
              <a:ext cx="382900" cy="253750"/>
            </a:xfrm>
            <a:custGeom>
              <a:avLst/>
              <a:gdLst/>
              <a:ahLst/>
              <a:cxnLst/>
              <a:rect l="l" t="t" r="r" b="b"/>
              <a:pathLst>
                <a:path w="15316" h="10150" extrusionOk="0">
                  <a:moveTo>
                    <a:pt x="15012" y="1"/>
                  </a:moveTo>
                  <a:cubicBezTo>
                    <a:pt x="14319" y="1"/>
                    <a:pt x="13079" y="912"/>
                    <a:pt x="12569" y="2233"/>
                  </a:cubicBezTo>
                  <a:cubicBezTo>
                    <a:pt x="12059" y="3571"/>
                    <a:pt x="12340" y="5419"/>
                    <a:pt x="11654" y="6546"/>
                  </a:cubicBezTo>
                  <a:cubicBezTo>
                    <a:pt x="11126" y="7443"/>
                    <a:pt x="9471" y="8306"/>
                    <a:pt x="8626" y="8394"/>
                  </a:cubicBezTo>
                  <a:cubicBezTo>
                    <a:pt x="7072" y="8571"/>
                    <a:pt x="6063" y="8698"/>
                    <a:pt x="5265" y="8698"/>
                  </a:cubicBezTo>
                  <a:cubicBezTo>
                    <a:pt x="3604" y="8698"/>
                    <a:pt x="2854" y="8148"/>
                    <a:pt x="0" y="6352"/>
                  </a:cubicBezTo>
                  <a:lnTo>
                    <a:pt x="0" y="6352"/>
                  </a:lnTo>
                  <a:cubicBezTo>
                    <a:pt x="898" y="8306"/>
                    <a:pt x="2430" y="9292"/>
                    <a:pt x="3028" y="9468"/>
                  </a:cubicBezTo>
                  <a:cubicBezTo>
                    <a:pt x="4419" y="9846"/>
                    <a:pt x="5853" y="10150"/>
                    <a:pt x="7253" y="10150"/>
                  </a:cubicBezTo>
                  <a:cubicBezTo>
                    <a:pt x="8652" y="10150"/>
                    <a:pt x="10017" y="9846"/>
                    <a:pt x="11266" y="9010"/>
                  </a:cubicBezTo>
                  <a:cubicBezTo>
                    <a:pt x="12604" y="8112"/>
                    <a:pt x="13273" y="6915"/>
                    <a:pt x="13326" y="4697"/>
                  </a:cubicBezTo>
                  <a:cubicBezTo>
                    <a:pt x="13361" y="3183"/>
                    <a:pt x="14241" y="1441"/>
                    <a:pt x="15315" y="85"/>
                  </a:cubicBezTo>
                  <a:cubicBezTo>
                    <a:pt x="15235" y="28"/>
                    <a:pt x="15131" y="1"/>
                    <a:pt x="15012" y="1"/>
                  </a:cubicBezTo>
                  <a:close/>
                </a:path>
              </a:pathLst>
            </a:custGeom>
            <a:solidFill>
              <a:srgbClr val="E6A5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7"/>
            <p:cNvSpPr/>
            <p:nvPr/>
          </p:nvSpPr>
          <p:spPr>
            <a:xfrm>
              <a:off x="4531438" y="3470563"/>
              <a:ext cx="56450" cy="57000"/>
            </a:xfrm>
            <a:custGeom>
              <a:avLst/>
              <a:gdLst/>
              <a:ahLst/>
              <a:cxnLst/>
              <a:rect l="l" t="t" r="r" b="b"/>
              <a:pathLst>
                <a:path w="2258" h="2280" extrusionOk="0">
                  <a:moveTo>
                    <a:pt x="1747" y="0"/>
                  </a:moveTo>
                  <a:cubicBezTo>
                    <a:pt x="1237" y="106"/>
                    <a:pt x="920" y="616"/>
                    <a:pt x="480" y="1109"/>
                  </a:cubicBezTo>
                  <a:cubicBezTo>
                    <a:pt x="1" y="1671"/>
                    <a:pt x="142" y="2279"/>
                    <a:pt x="583" y="2279"/>
                  </a:cubicBezTo>
                  <a:cubicBezTo>
                    <a:pt x="612" y="2279"/>
                    <a:pt x="642" y="2276"/>
                    <a:pt x="673" y="2271"/>
                  </a:cubicBezTo>
                  <a:cubicBezTo>
                    <a:pt x="710" y="2273"/>
                    <a:pt x="745" y="2274"/>
                    <a:pt x="779" y="2274"/>
                  </a:cubicBezTo>
                  <a:cubicBezTo>
                    <a:pt x="1448" y="2274"/>
                    <a:pt x="1638" y="1948"/>
                    <a:pt x="2258" y="1479"/>
                  </a:cubicBezTo>
                  <a:lnTo>
                    <a:pt x="1747" y="0"/>
                  </a:lnTo>
                  <a:close/>
                </a:path>
              </a:pathLst>
            </a:custGeom>
            <a:solidFill>
              <a:srgbClr val="339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7"/>
            <p:cNvSpPr/>
            <p:nvPr/>
          </p:nvSpPr>
          <p:spPr>
            <a:xfrm>
              <a:off x="4543863" y="3505988"/>
              <a:ext cx="15850" cy="14425"/>
            </a:xfrm>
            <a:custGeom>
              <a:avLst/>
              <a:gdLst/>
              <a:ahLst/>
              <a:cxnLst/>
              <a:rect l="l" t="t" r="r" b="b"/>
              <a:pathLst>
                <a:path w="634" h="577" extrusionOk="0">
                  <a:moveTo>
                    <a:pt x="542" y="0"/>
                  </a:moveTo>
                  <a:cubicBezTo>
                    <a:pt x="484" y="0"/>
                    <a:pt x="405" y="27"/>
                    <a:pt x="317" y="79"/>
                  </a:cubicBezTo>
                  <a:cubicBezTo>
                    <a:pt x="141" y="203"/>
                    <a:pt x="0" y="379"/>
                    <a:pt x="0" y="484"/>
                  </a:cubicBezTo>
                  <a:cubicBezTo>
                    <a:pt x="0" y="546"/>
                    <a:pt x="35" y="577"/>
                    <a:pt x="93" y="577"/>
                  </a:cubicBezTo>
                  <a:cubicBezTo>
                    <a:pt x="150" y="577"/>
                    <a:pt x="229" y="546"/>
                    <a:pt x="317" y="484"/>
                  </a:cubicBezTo>
                  <a:cubicBezTo>
                    <a:pt x="493" y="379"/>
                    <a:pt x="634" y="185"/>
                    <a:pt x="634" y="79"/>
                  </a:cubicBezTo>
                  <a:cubicBezTo>
                    <a:pt x="634" y="27"/>
                    <a:pt x="599" y="0"/>
                    <a:pt x="542" y="0"/>
                  </a:cubicBezTo>
                  <a:close/>
                </a:path>
              </a:pathLst>
            </a:custGeom>
            <a:solidFill>
              <a:srgbClr val="246C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7"/>
            <p:cNvSpPr/>
            <p:nvPr/>
          </p:nvSpPr>
          <p:spPr>
            <a:xfrm>
              <a:off x="4528463" y="3371988"/>
              <a:ext cx="62950" cy="12325"/>
            </a:xfrm>
            <a:custGeom>
              <a:avLst/>
              <a:gdLst/>
              <a:ahLst/>
              <a:cxnLst/>
              <a:rect l="l" t="t" r="r" b="b"/>
              <a:pathLst>
                <a:path w="2518" h="493" extrusionOk="0">
                  <a:moveTo>
                    <a:pt x="282" y="0"/>
                  </a:moveTo>
                  <a:lnTo>
                    <a:pt x="282" y="0"/>
                  </a:lnTo>
                  <a:cubicBezTo>
                    <a:pt x="18" y="18"/>
                    <a:pt x="0" y="405"/>
                    <a:pt x="299" y="423"/>
                  </a:cubicBezTo>
                  <a:cubicBezTo>
                    <a:pt x="1056" y="458"/>
                    <a:pt x="1672" y="423"/>
                    <a:pt x="2429" y="493"/>
                  </a:cubicBezTo>
                  <a:lnTo>
                    <a:pt x="2517" y="141"/>
                  </a:lnTo>
                  <a:lnTo>
                    <a:pt x="282" y="0"/>
                  </a:lnTo>
                  <a:close/>
                </a:path>
              </a:pathLst>
            </a:custGeom>
            <a:solidFill>
              <a:srgbClr val="339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7"/>
            <p:cNvSpPr/>
            <p:nvPr/>
          </p:nvSpPr>
          <p:spPr>
            <a:xfrm>
              <a:off x="4534163" y="3374613"/>
              <a:ext cx="12800" cy="6200"/>
            </a:xfrm>
            <a:custGeom>
              <a:avLst/>
              <a:gdLst/>
              <a:ahLst/>
              <a:cxnLst/>
              <a:rect l="l" t="t" r="r" b="b"/>
              <a:pathLst>
                <a:path w="512" h="248" extrusionOk="0">
                  <a:moveTo>
                    <a:pt x="265" y="1"/>
                  </a:moveTo>
                  <a:cubicBezTo>
                    <a:pt x="124" y="1"/>
                    <a:pt x="1" y="53"/>
                    <a:pt x="1" y="124"/>
                  </a:cubicBezTo>
                  <a:cubicBezTo>
                    <a:pt x="1" y="194"/>
                    <a:pt x="124" y="247"/>
                    <a:pt x="265" y="247"/>
                  </a:cubicBezTo>
                  <a:cubicBezTo>
                    <a:pt x="406" y="247"/>
                    <a:pt x="511" y="194"/>
                    <a:pt x="511" y="124"/>
                  </a:cubicBezTo>
                  <a:cubicBezTo>
                    <a:pt x="511" y="53"/>
                    <a:pt x="406" y="1"/>
                    <a:pt x="265" y="1"/>
                  </a:cubicBezTo>
                  <a:close/>
                </a:path>
              </a:pathLst>
            </a:custGeom>
            <a:solidFill>
              <a:srgbClr val="246C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7"/>
            <p:cNvSpPr/>
            <p:nvPr/>
          </p:nvSpPr>
          <p:spPr>
            <a:xfrm>
              <a:off x="4334813" y="2984263"/>
              <a:ext cx="982300" cy="521975"/>
            </a:xfrm>
            <a:custGeom>
              <a:avLst/>
              <a:gdLst/>
              <a:ahLst/>
              <a:cxnLst/>
              <a:rect l="l" t="t" r="r" b="b"/>
              <a:pathLst>
                <a:path w="39292" h="20879" extrusionOk="0">
                  <a:moveTo>
                    <a:pt x="3708" y="1602"/>
                  </a:moveTo>
                  <a:cubicBezTo>
                    <a:pt x="4716" y="1602"/>
                    <a:pt x="6688" y="1996"/>
                    <a:pt x="7394" y="2289"/>
                  </a:cubicBezTo>
                  <a:cubicBezTo>
                    <a:pt x="9242" y="3081"/>
                    <a:pt x="10897" y="3187"/>
                    <a:pt x="12041" y="3363"/>
                  </a:cubicBezTo>
                  <a:cubicBezTo>
                    <a:pt x="11584" y="3996"/>
                    <a:pt x="10668" y="4278"/>
                    <a:pt x="9753" y="4630"/>
                  </a:cubicBezTo>
                  <a:cubicBezTo>
                    <a:pt x="8996" y="4929"/>
                    <a:pt x="8257" y="5211"/>
                    <a:pt x="6672" y="5299"/>
                  </a:cubicBezTo>
                  <a:cubicBezTo>
                    <a:pt x="5935" y="5342"/>
                    <a:pt x="5185" y="5506"/>
                    <a:pt x="4310" y="5506"/>
                  </a:cubicBezTo>
                  <a:cubicBezTo>
                    <a:pt x="3764" y="5506"/>
                    <a:pt x="3170" y="5442"/>
                    <a:pt x="2500" y="5246"/>
                  </a:cubicBezTo>
                  <a:cubicBezTo>
                    <a:pt x="1180" y="4859"/>
                    <a:pt x="494" y="4437"/>
                    <a:pt x="705" y="3433"/>
                  </a:cubicBezTo>
                  <a:cubicBezTo>
                    <a:pt x="881" y="2500"/>
                    <a:pt x="2430" y="1620"/>
                    <a:pt x="3645" y="1602"/>
                  </a:cubicBezTo>
                  <a:cubicBezTo>
                    <a:pt x="3665" y="1602"/>
                    <a:pt x="3687" y="1602"/>
                    <a:pt x="3708" y="1602"/>
                  </a:cubicBezTo>
                  <a:close/>
                  <a:moveTo>
                    <a:pt x="17305" y="0"/>
                  </a:moveTo>
                  <a:cubicBezTo>
                    <a:pt x="16477" y="317"/>
                    <a:pt x="15492" y="863"/>
                    <a:pt x="15228" y="1426"/>
                  </a:cubicBezTo>
                  <a:cubicBezTo>
                    <a:pt x="14946" y="1127"/>
                    <a:pt x="14752" y="863"/>
                    <a:pt x="14347" y="687"/>
                  </a:cubicBezTo>
                  <a:cubicBezTo>
                    <a:pt x="13766" y="441"/>
                    <a:pt x="14013" y="529"/>
                    <a:pt x="13414" y="353"/>
                  </a:cubicBezTo>
                  <a:cubicBezTo>
                    <a:pt x="13291" y="564"/>
                    <a:pt x="13344" y="634"/>
                    <a:pt x="13309" y="916"/>
                  </a:cubicBezTo>
                  <a:cubicBezTo>
                    <a:pt x="13678" y="1004"/>
                    <a:pt x="13872" y="1074"/>
                    <a:pt x="14224" y="1180"/>
                  </a:cubicBezTo>
                  <a:cubicBezTo>
                    <a:pt x="14506" y="1268"/>
                    <a:pt x="14787" y="1602"/>
                    <a:pt x="15016" y="1831"/>
                  </a:cubicBezTo>
                  <a:cubicBezTo>
                    <a:pt x="15104" y="2025"/>
                    <a:pt x="15157" y="2395"/>
                    <a:pt x="15210" y="2606"/>
                  </a:cubicBezTo>
                  <a:cubicBezTo>
                    <a:pt x="15351" y="3151"/>
                    <a:pt x="15597" y="5810"/>
                    <a:pt x="15597" y="5986"/>
                  </a:cubicBezTo>
                  <a:cubicBezTo>
                    <a:pt x="15580" y="5915"/>
                    <a:pt x="15597" y="5845"/>
                    <a:pt x="15527" y="5774"/>
                  </a:cubicBezTo>
                  <a:cubicBezTo>
                    <a:pt x="15562" y="5669"/>
                    <a:pt x="15439" y="5317"/>
                    <a:pt x="15316" y="5264"/>
                  </a:cubicBezTo>
                  <a:cubicBezTo>
                    <a:pt x="15421" y="5123"/>
                    <a:pt x="15351" y="4806"/>
                    <a:pt x="15192" y="4701"/>
                  </a:cubicBezTo>
                  <a:cubicBezTo>
                    <a:pt x="15280" y="4560"/>
                    <a:pt x="15175" y="4208"/>
                    <a:pt x="14963" y="4172"/>
                  </a:cubicBezTo>
                  <a:cubicBezTo>
                    <a:pt x="14979" y="3998"/>
                    <a:pt x="14751" y="3722"/>
                    <a:pt x="14525" y="3722"/>
                  </a:cubicBezTo>
                  <a:cubicBezTo>
                    <a:pt x="14501" y="3722"/>
                    <a:pt x="14477" y="3726"/>
                    <a:pt x="14453" y="3732"/>
                  </a:cubicBezTo>
                  <a:cubicBezTo>
                    <a:pt x="14377" y="3581"/>
                    <a:pt x="14275" y="3285"/>
                    <a:pt x="14068" y="3285"/>
                  </a:cubicBezTo>
                  <a:cubicBezTo>
                    <a:pt x="14035" y="3285"/>
                    <a:pt x="13999" y="3293"/>
                    <a:pt x="13960" y="3310"/>
                  </a:cubicBezTo>
                  <a:cubicBezTo>
                    <a:pt x="13848" y="3170"/>
                    <a:pt x="13693" y="2987"/>
                    <a:pt x="13580" y="2987"/>
                  </a:cubicBezTo>
                  <a:cubicBezTo>
                    <a:pt x="13551" y="2987"/>
                    <a:pt x="13524" y="2999"/>
                    <a:pt x="13502" y="3028"/>
                  </a:cubicBezTo>
                  <a:cubicBezTo>
                    <a:pt x="13435" y="2976"/>
                    <a:pt x="13342" y="2949"/>
                    <a:pt x="13238" y="2949"/>
                  </a:cubicBezTo>
                  <a:cubicBezTo>
                    <a:pt x="13099" y="2949"/>
                    <a:pt x="12940" y="2998"/>
                    <a:pt x="12798" y="3099"/>
                  </a:cubicBezTo>
                  <a:cubicBezTo>
                    <a:pt x="12511" y="3013"/>
                    <a:pt x="12329" y="2798"/>
                    <a:pt x="12167" y="2798"/>
                  </a:cubicBezTo>
                  <a:cubicBezTo>
                    <a:pt x="12130" y="2798"/>
                    <a:pt x="12095" y="2809"/>
                    <a:pt x="12059" y="2835"/>
                  </a:cubicBezTo>
                  <a:cubicBezTo>
                    <a:pt x="11848" y="2867"/>
                    <a:pt x="11634" y="2885"/>
                    <a:pt x="11419" y="2885"/>
                  </a:cubicBezTo>
                  <a:cubicBezTo>
                    <a:pt x="10934" y="2885"/>
                    <a:pt x="10445" y="2796"/>
                    <a:pt x="9982" y="2588"/>
                  </a:cubicBezTo>
                  <a:cubicBezTo>
                    <a:pt x="8484" y="1995"/>
                    <a:pt x="6267" y="1154"/>
                    <a:pt x="4226" y="1154"/>
                  </a:cubicBezTo>
                  <a:cubicBezTo>
                    <a:pt x="3964" y="1154"/>
                    <a:pt x="3705" y="1167"/>
                    <a:pt x="3451" y="1198"/>
                  </a:cubicBezTo>
                  <a:cubicBezTo>
                    <a:pt x="2324" y="1338"/>
                    <a:pt x="511" y="2377"/>
                    <a:pt x="212" y="3468"/>
                  </a:cubicBezTo>
                  <a:cubicBezTo>
                    <a:pt x="1" y="4225"/>
                    <a:pt x="617" y="4947"/>
                    <a:pt x="2254" y="5598"/>
                  </a:cubicBezTo>
                  <a:cubicBezTo>
                    <a:pt x="2688" y="5777"/>
                    <a:pt x="3546" y="5841"/>
                    <a:pt x="4418" y="5841"/>
                  </a:cubicBezTo>
                  <a:cubicBezTo>
                    <a:pt x="5350" y="5841"/>
                    <a:pt x="6297" y="5768"/>
                    <a:pt x="6760" y="5686"/>
                  </a:cubicBezTo>
                  <a:cubicBezTo>
                    <a:pt x="8450" y="5387"/>
                    <a:pt x="8750" y="5458"/>
                    <a:pt x="9999" y="4912"/>
                  </a:cubicBezTo>
                  <a:cubicBezTo>
                    <a:pt x="11302" y="4349"/>
                    <a:pt x="12006" y="3944"/>
                    <a:pt x="12517" y="3715"/>
                  </a:cubicBezTo>
                  <a:cubicBezTo>
                    <a:pt x="12570" y="3729"/>
                    <a:pt x="12617" y="3735"/>
                    <a:pt x="12661" y="3735"/>
                  </a:cubicBezTo>
                  <a:cubicBezTo>
                    <a:pt x="12892" y="3735"/>
                    <a:pt x="13005" y="3566"/>
                    <a:pt x="13168" y="3521"/>
                  </a:cubicBezTo>
                  <a:cubicBezTo>
                    <a:pt x="13308" y="3563"/>
                    <a:pt x="13671" y="3806"/>
                    <a:pt x="13902" y="3806"/>
                  </a:cubicBezTo>
                  <a:cubicBezTo>
                    <a:pt x="13961" y="3806"/>
                    <a:pt x="14012" y="3790"/>
                    <a:pt x="14048" y="3750"/>
                  </a:cubicBezTo>
                  <a:cubicBezTo>
                    <a:pt x="14224" y="3820"/>
                    <a:pt x="14224" y="4208"/>
                    <a:pt x="14523" y="4225"/>
                  </a:cubicBezTo>
                  <a:cubicBezTo>
                    <a:pt x="14506" y="4419"/>
                    <a:pt x="14541" y="4595"/>
                    <a:pt x="14787" y="4648"/>
                  </a:cubicBezTo>
                  <a:cubicBezTo>
                    <a:pt x="14752" y="4841"/>
                    <a:pt x="14823" y="5105"/>
                    <a:pt x="14981" y="5141"/>
                  </a:cubicBezTo>
                  <a:cubicBezTo>
                    <a:pt x="14931" y="5375"/>
                    <a:pt x="14992" y="5689"/>
                    <a:pt x="15210" y="5689"/>
                  </a:cubicBezTo>
                  <a:cubicBezTo>
                    <a:pt x="15221" y="5689"/>
                    <a:pt x="15233" y="5688"/>
                    <a:pt x="15245" y="5686"/>
                  </a:cubicBezTo>
                  <a:lnTo>
                    <a:pt x="15245" y="5686"/>
                  </a:lnTo>
                  <a:cubicBezTo>
                    <a:pt x="15122" y="5898"/>
                    <a:pt x="15280" y="6267"/>
                    <a:pt x="15456" y="6285"/>
                  </a:cubicBezTo>
                  <a:cubicBezTo>
                    <a:pt x="15404" y="6549"/>
                    <a:pt x="15492" y="6584"/>
                    <a:pt x="15580" y="6655"/>
                  </a:cubicBezTo>
                  <a:cubicBezTo>
                    <a:pt x="15562" y="7024"/>
                    <a:pt x="15439" y="7799"/>
                    <a:pt x="15404" y="8028"/>
                  </a:cubicBezTo>
                  <a:cubicBezTo>
                    <a:pt x="15192" y="9330"/>
                    <a:pt x="14664" y="11179"/>
                    <a:pt x="13854" y="13256"/>
                  </a:cubicBezTo>
                  <a:cubicBezTo>
                    <a:pt x="12675" y="16248"/>
                    <a:pt x="11971" y="16900"/>
                    <a:pt x="10439" y="18554"/>
                  </a:cubicBezTo>
                  <a:cubicBezTo>
                    <a:pt x="10087" y="18942"/>
                    <a:pt x="9894" y="19188"/>
                    <a:pt x="9542" y="19470"/>
                  </a:cubicBezTo>
                  <a:cubicBezTo>
                    <a:pt x="9647" y="19787"/>
                    <a:pt x="9771" y="20297"/>
                    <a:pt x="10087" y="20860"/>
                  </a:cubicBezTo>
                  <a:cubicBezTo>
                    <a:pt x="10492" y="20702"/>
                    <a:pt x="10070" y="20878"/>
                    <a:pt x="10527" y="20596"/>
                  </a:cubicBezTo>
                  <a:cubicBezTo>
                    <a:pt x="10607" y="20549"/>
                    <a:pt x="10780" y="20532"/>
                    <a:pt x="11009" y="20532"/>
                  </a:cubicBezTo>
                  <a:cubicBezTo>
                    <a:pt x="11654" y="20532"/>
                    <a:pt x="12746" y="20669"/>
                    <a:pt x="13462" y="20669"/>
                  </a:cubicBezTo>
                  <a:cubicBezTo>
                    <a:pt x="13731" y="20669"/>
                    <a:pt x="13947" y="20650"/>
                    <a:pt x="14066" y="20596"/>
                  </a:cubicBezTo>
                  <a:cubicBezTo>
                    <a:pt x="14400" y="20438"/>
                    <a:pt x="15844" y="19523"/>
                    <a:pt x="17146" y="17797"/>
                  </a:cubicBezTo>
                  <a:cubicBezTo>
                    <a:pt x="17622" y="17164"/>
                    <a:pt x="17850" y="16548"/>
                    <a:pt x="18396" y="16090"/>
                  </a:cubicBezTo>
                  <a:cubicBezTo>
                    <a:pt x="18977" y="15615"/>
                    <a:pt x="20878" y="15597"/>
                    <a:pt x="21336" y="15315"/>
                  </a:cubicBezTo>
                  <a:cubicBezTo>
                    <a:pt x="21864" y="14963"/>
                    <a:pt x="22198" y="14453"/>
                    <a:pt x="22762" y="14154"/>
                  </a:cubicBezTo>
                  <a:cubicBezTo>
                    <a:pt x="23202" y="13925"/>
                    <a:pt x="23642" y="13907"/>
                    <a:pt x="24100" y="13749"/>
                  </a:cubicBezTo>
                  <a:cubicBezTo>
                    <a:pt x="24522" y="13608"/>
                    <a:pt x="25138" y="13150"/>
                    <a:pt x="25525" y="12974"/>
                  </a:cubicBezTo>
                  <a:cubicBezTo>
                    <a:pt x="26018" y="12763"/>
                    <a:pt x="26652" y="12657"/>
                    <a:pt x="27127" y="12464"/>
                  </a:cubicBezTo>
                  <a:cubicBezTo>
                    <a:pt x="27638" y="12252"/>
                    <a:pt x="27990" y="11918"/>
                    <a:pt x="28448" y="11724"/>
                  </a:cubicBezTo>
                  <a:cubicBezTo>
                    <a:pt x="29011" y="11495"/>
                    <a:pt x="29592" y="11601"/>
                    <a:pt x="30102" y="11407"/>
                  </a:cubicBezTo>
                  <a:cubicBezTo>
                    <a:pt x="30542" y="11231"/>
                    <a:pt x="30947" y="10915"/>
                    <a:pt x="31352" y="10756"/>
                  </a:cubicBezTo>
                  <a:cubicBezTo>
                    <a:pt x="32021" y="10457"/>
                    <a:pt x="32655" y="10422"/>
                    <a:pt x="33289" y="10175"/>
                  </a:cubicBezTo>
                  <a:cubicBezTo>
                    <a:pt x="33922" y="9946"/>
                    <a:pt x="34398" y="9594"/>
                    <a:pt x="34996" y="9348"/>
                  </a:cubicBezTo>
                  <a:cubicBezTo>
                    <a:pt x="35436" y="9172"/>
                    <a:pt x="35947" y="9049"/>
                    <a:pt x="36439" y="8785"/>
                  </a:cubicBezTo>
                  <a:cubicBezTo>
                    <a:pt x="37460" y="8256"/>
                    <a:pt x="38481" y="7535"/>
                    <a:pt x="39291" y="6971"/>
                  </a:cubicBezTo>
                  <a:lnTo>
                    <a:pt x="39291" y="6971"/>
                  </a:lnTo>
                  <a:cubicBezTo>
                    <a:pt x="38341" y="7482"/>
                    <a:pt x="37408" y="8116"/>
                    <a:pt x="36351" y="8591"/>
                  </a:cubicBezTo>
                  <a:cubicBezTo>
                    <a:pt x="35876" y="8802"/>
                    <a:pt x="35348" y="8890"/>
                    <a:pt x="34838" y="9084"/>
                  </a:cubicBezTo>
                  <a:cubicBezTo>
                    <a:pt x="34345" y="9260"/>
                    <a:pt x="33729" y="9700"/>
                    <a:pt x="33183" y="9894"/>
                  </a:cubicBezTo>
                  <a:cubicBezTo>
                    <a:pt x="32496" y="10122"/>
                    <a:pt x="32074" y="10052"/>
                    <a:pt x="31317" y="10316"/>
                  </a:cubicBezTo>
                  <a:cubicBezTo>
                    <a:pt x="30930" y="10457"/>
                    <a:pt x="30402" y="10897"/>
                    <a:pt x="29997" y="11038"/>
                  </a:cubicBezTo>
                  <a:cubicBezTo>
                    <a:pt x="29469" y="11231"/>
                    <a:pt x="28888" y="11161"/>
                    <a:pt x="28342" y="11372"/>
                  </a:cubicBezTo>
                  <a:cubicBezTo>
                    <a:pt x="27831" y="11566"/>
                    <a:pt x="27427" y="11953"/>
                    <a:pt x="26987" y="12129"/>
                  </a:cubicBezTo>
                  <a:cubicBezTo>
                    <a:pt x="26458" y="12340"/>
                    <a:pt x="25895" y="12305"/>
                    <a:pt x="25437" y="12499"/>
                  </a:cubicBezTo>
                  <a:cubicBezTo>
                    <a:pt x="25015" y="12692"/>
                    <a:pt x="24328" y="13221"/>
                    <a:pt x="23941" y="13361"/>
                  </a:cubicBezTo>
                  <a:cubicBezTo>
                    <a:pt x="23448" y="13573"/>
                    <a:pt x="22903" y="13608"/>
                    <a:pt x="22480" y="13837"/>
                  </a:cubicBezTo>
                  <a:cubicBezTo>
                    <a:pt x="21706" y="14224"/>
                    <a:pt x="21389" y="14682"/>
                    <a:pt x="20773" y="14999"/>
                  </a:cubicBezTo>
                  <a:cubicBezTo>
                    <a:pt x="20244" y="15192"/>
                    <a:pt x="18502" y="15157"/>
                    <a:pt x="18026" y="15509"/>
                  </a:cubicBezTo>
                  <a:cubicBezTo>
                    <a:pt x="17463" y="15949"/>
                    <a:pt x="17375" y="16530"/>
                    <a:pt x="16882" y="17146"/>
                  </a:cubicBezTo>
                  <a:cubicBezTo>
                    <a:pt x="15773" y="18484"/>
                    <a:pt x="15016" y="19417"/>
                    <a:pt x="13749" y="19998"/>
                  </a:cubicBezTo>
                  <a:cubicBezTo>
                    <a:pt x="13580" y="20074"/>
                    <a:pt x="13329" y="20104"/>
                    <a:pt x="13038" y="20104"/>
                  </a:cubicBezTo>
                  <a:cubicBezTo>
                    <a:pt x="11992" y="20104"/>
                    <a:pt x="10439" y="19716"/>
                    <a:pt x="10439" y="19716"/>
                  </a:cubicBezTo>
                  <a:cubicBezTo>
                    <a:pt x="11003" y="19171"/>
                    <a:pt x="11883" y="18378"/>
                    <a:pt x="12517" y="17569"/>
                  </a:cubicBezTo>
                  <a:cubicBezTo>
                    <a:pt x="13133" y="16776"/>
                    <a:pt x="13784" y="15562"/>
                    <a:pt x="14594" y="13608"/>
                  </a:cubicBezTo>
                  <a:cubicBezTo>
                    <a:pt x="15984" y="10210"/>
                    <a:pt x="16354" y="7676"/>
                    <a:pt x="15984" y="4296"/>
                  </a:cubicBezTo>
                  <a:cubicBezTo>
                    <a:pt x="15844" y="3116"/>
                    <a:pt x="15720" y="2623"/>
                    <a:pt x="15562" y="1866"/>
                  </a:cubicBezTo>
                  <a:cubicBezTo>
                    <a:pt x="15738" y="1286"/>
                    <a:pt x="16829" y="722"/>
                    <a:pt x="17516" y="441"/>
                  </a:cubicBezTo>
                  <a:cubicBezTo>
                    <a:pt x="17446" y="265"/>
                    <a:pt x="17428" y="229"/>
                    <a:pt x="17305" y="0"/>
                  </a:cubicBezTo>
                  <a:close/>
                </a:path>
              </a:pathLst>
            </a:custGeom>
            <a:solidFill>
              <a:srgbClr val="339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7"/>
            <p:cNvSpPr/>
            <p:nvPr/>
          </p:nvSpPr>
          <p:spPr>
            <a:xfrm>
              <a:off x="4803513" y="3263713"/>
              <a:ext cx="7500" cy="108300"/>
            </a:xfrm>
            <a:custGeom>
              <a:avLst/>
              <a:gdLst/>
              <a:ahLst/>
              <a:cxnLst/>
              <a:rect l="l" t="t" r="r" b="b"/>
              <a:pathLst>
                <a:path w="300" h="4332" extrusionOk="0">
                  <a:moveTo>
                    <a:pt x="141" y="1"/>
                  </a:moveTo>
                  <a:lnTo>
                    <a:pt x="0" y="4331"/>
                  </a:lnTo>
                  <a:lnTo>
                    <a:pt x="299" y="4331"/>
                  </a:lnTo>
                  <a:lnTo>
                    <a:pt x="141" y="1"/>
                  </a:lnTo>
                  <a:close/>
                </a:path>
              </a:pathLst>
            </a:custGeom>
            <a:solidFill>
              <a:srgbClr val="339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7"/>
            <p:cNvSpPr/>
            <p:nvPr/>
          </p:nvSpPr>
          <p:spPr>
            <a:xfrm>
              <a:off x="4392913" y="2762813"/>
              <a:ext cx="1021000" cy="1026275"/>
            </a:xfrm>
            <a:custGeom>
              <a:avLst/>
              <a:gdLst/>
              <a:ahLst/>
              <a:cxnLst/>
              <a:rect l="l" t="t" r="r" b="b"/>
              <a:pathLst>
                <a:path w="40840" h="41051" extrusionOk="0">
                  <a:moveTo>
                    <a:pt x="14593" y="20688"/>
                  </a:moveTo>
                  <a:cubicBezTo>
                    <a:pt x="15632" y="22131"/>
                    <a:pt x="16231" y="22765"/>
                    <a:pt x="17005" y="23857"/>
                  </a:cubicBezTo>
                  <a:cubicBezTo>
                    <a:pt x="17586" y="24666"/>
                    <a:pt x="19206" y="25881"/>
                    <a:pt x="20367" y="26251"/>
                  </a:cubicBezTo>
                  <a:cubicBezTo>
                    <a:pt x="21195" y="26519"/>
                    <a:pt x="22717" y="26991"/>
                    <a:pt x="24062" y="27222"/>
                  </a:cubicBezTo>
                  <a:lnTo>
                    <a:pt x="24062" y="27222"/>
                  </a:lnTo>
                  <a:cubicBezTo>
                    <a:pt x="22398" y="27073"/>
                    <a:pt x="21280" y="26680"/>
                    <a:pt x="20843" y="26655"/>
                  </a:cubicBezTo>
                  <a:lnTo>
                    <a:pt x="20843" y="26655"/>
                  </a:lnTo>
                  <a:cubicBezTo>
                    <a:pt x="20561" y="27377"/>
                    <a:pt x="21001" y="30000"/>
                    <a:pt x="19505" y="31444"/>
                  </a:cubicBezTo>
                  <a:cubicBezTo>
                    <a:pt x="18251" y="32647"/>
                    <a:pt x="16450" y="33038"/>
                    <a:pt x="14780" y="33038"/>
                  </a:cubicBezTo>
                  <a:cubicBezTo>
                    <a:pt x="12981" y="33038"/>
                    <a:pt x="11334" y="32584"/>
                    <a:pt x="10686" y="32201"/>
                  </a:cubicBezTo>
                  <a:cubicBezTo>
                    <a:pt x="5704" y="29226"/>
                    <a:pt x="7728" y="24156"/>
                    <a:pt x="8591" y="22818"/>
                  </a:cubicBezTo>
                  <a:cubicBezTo>
                    <a:pt x="9295" y="21709"/>
                    <a:pt x="11038" y="21392"/>
                    <a:pt x="12252" y="21392"/>
                  </a:cubicBezTo>
                  <a:cubicBezTo>
                    <a:pt x="12603" y="21498"/>
                    <a:pt x="12884" y="21552"/>
                    <a:pt x="13128" y="21552"/>
                  </a:cubicBezTo>
                  <a:cubicBezTo>
                    <a:pt x="13692" y="21552"/>
                    <a:pt x="14053" y="21266"/>
                    <a:pt x="14593" y="20688"/>
                  </a:cubicBezTo>
                  <a:close/>
                  <a:moveTo>
                    <a:pt x="33728" y="0"/>
                  </a:moveTo>
                  <a:cubicBezTo>
                    <a:pt x="29415" y="0"/>
                    <a:pt x="24499" y="3862"/>
                    <a:pt x="24187" y="7978"/>
                  </a:cubicBezTo>
                  <a:cubicBezTo>
                    <a:pt x="24169" y="8072"/>
                    <a:pt x="24110" y="8148"/>
                    <a:pt x="24022" y="8148"/>
                  </a:cubicBezTo>
                  <a:cubicBezTo>
                    <a:pt x="23861" y="8148"/>
                    <a:pt x="23602" y="7897"/>
                    <a:pt x="23307" y="7045"/>
                  </a:cubicBezTo>
                  <a:cubicBezTo>
                    <a:pt x="23144" y="6974"/>
                    <a:pt x="22974" y="6942"/>
                    <a:pt x="22803" y="6942"/>
                  </a:cubicBezTo>
                  <a:cubicBezTo>
                    <a:pt x="21542" y="6942"/>
                    <a:pt x="20227" y="8710"/>
                    <a:pt x="20878" y="9563"/>
                  </a:cubicBezTo>
                  <a:cubicBezTo>
                    <a:pt x="21705" y="10320"/>
                    <a:pt x="22110" y="10777"/>
                    <a:pt x="22198" y="11129"/>
                  </a:cubicBezTo>
                  <a:cubicBezTo>
                    <a:pt x="22568" y="12414"/>
                    <a:pt x="23043" y="13928"/>
                    <a:pt x="23149" y="14984"/>
                  </a:cubicBezTo>
                  <a:cubicBezTo>
                    <a:pt x="23360" y="17449"/>
                    <a:pt x="23184" y="18276"/>
                    <a:pt x="21635" y="18540"/>
                  </a:cubicBezTo>
                  <a:cubicBezTo>
                    <a:pt x="21350" y="18588"/>
                    <a:pt x="21079" y="18609"/>
                    <a:pt x="20822" y="18609"/>
                  </a:cubicBezTo>
                  <a:cubicBezTo>
                    <a:pt x="19358" y="18609"/>
                    <a:pt x="18305" y="17920"/>
                    <a:pt x="17392" y="17396"/>
                  </a:cubicBezTo>
                  <a:cubicBezTo>
                    <a:pt x="17100" y="17226"/>
                    <a:pt x="16774" y="17153"/>
                    <a:pt x="16464" y="17153"/>
                  </a:cubicBezTo>
                  <a:cubicBezTo>
                    <a:pt x="15971" y="17153"/>
                    <a:pt x="15520" y="17337"/>
                    <a:pt x="15315" y="17607"/>
                  </a:cubicBezTo>
                  <a:cubicBezTo>
                    <a:pt x="15139" y="16692"/>
                    <a:pt x="14224" y="15724"/>
                    <a:pt x="12992" y="15548"/>
                  </a:cubicBezTo>
                  <a:cubicBezTo>
                    <a:pt x="12171" y="15318"/>
                    <a:pt x="11275" y="15197"/>
                    <a:pt x="10363" y="15197"/>
                  </a:cubicBezTo>
                  <a:cubicBezTo>
                    <a:pt x="7989" y="15197"/>
                    <a:pt x="5510" y="16019"/>
                    <a:pt x="3996" y="17889"/>
                  </a:cubicBezTo>
                  <a:cubicBezTo>
                    <a:pt x="1233" y="21286"/>
                    <a:pt x="0" y="27360"/>
                    <a:pt x="2782" y="32852"/>
                  </a:cubicBezTo>
                  <a:cubicBezTo>
                    <a:pt x="4049" y="35334"/>
                    <a:pt x="6056" y="37235"/>
                    <a:pt x="8468" y="38291"/>
                  </a:cubicBezTo>
                  <a:cubicBezTo>
                    <a:pt x="10277" y="39091"/>
                    <a:pt x="12247" y="39415"/>
                    <a:pt x="14125" y="39415"/>
                  </a:cubicBezTo>
                  <a:cubicBezTo>
                    <a:pt x="16174" y="39415"/>
                    <a:pt x="18113" y="39028"/>
                    <a:pt x="19610" y="38450"/>
                  </a:cubicBezTo>
                  <a:cubicBezTo>
                    <a:pt x="21630" y="37667"/>
                    <a:pt x="22944" y="36160"/>
                    <a:pt x="23545" y="34266"/>
                  </a:cubicBezTo>
                  <a:lnTo>
                    <a:pt x="23545" y="34266"/>
                  </a:lnTo>
                  <a:cubicBezTo>
                    <a:pt x="23201" y="36911"/>
                    <a:pt x="23283" y="38234"/>
                    <a:pt x="22990" y="39347"/>
                  </a:cubicBezTo>
                  <a:cubicBezTo>
                    <a:pt x="25073" y="40510"/>
                    <a:pt x="26090" y="41051"/>
                    <a:pt x="26814" y="41051"/>
                  </a:cubicBezTo>
                  <a:cubicBezTo>
                    <a:pt x="26880" y="41051"/>
                    <a:pt x="26943" y="41046"/>
                    <a:pt x="27004" y="41037"/>
                  </a:cubicBezTo>
                  <a:cubicBezTo>
                    <a:pt x="27637" y="38661"/>
                    <a:pt x="27250" y="38467"/>
                    <a:pt x="27549" y="34278"/>
                  </a:cubicBezTo>
                  <a:cubicBezTo>
                    <a:pt x="27831" y="30106"/>
                    <a:pt x="27373" y="28838"/>
                    <a:pt x="26616" y="27219"/>
                  </a:cubicBezTo>
                  <a:cubicBezTo>
                    <a:pt x="26477" y="27232"/>
                    <a:pt x="26340" y="27242"/>
                    <a:pt x="26205" y="27250"/>
                  </a:cubicBezTo>
                  <a:lnTo>
                    <a:pt x="26205" y="27250"/>
                  </a:lnTo>
                  <a:cubicBezTo>
                    <a:pt x="28472" y="26496"/>
                    <a:pt x="30761" y="26121"/>
                    <a:pt x="35735" y="22114"/>
                  </a:cubicBezTo>
                  <a:cubicBezTo>
                    <a:pt x="37935" y="20336"/>
                    <a:pt x="39837" y="17924"/>
                    <a:pt x="40241" y="14298"/>
                  </a:cubicBezTo>
                  <a:cubicBezTo>
                    <a:pt x="40435" y="12626"/>
                    <a:pt x="40840" y="8506"/>
                    <a:pt x="39502" y="4510"/>
                  </a:cubicBezTo>
                  <a:cubicBezTo>
                    <a:pt x="38358" y="1148"/>
                    <a:pt x="37443" y="110"/>
                    <a:pt x="33957" y="4"/>
                  </a:cubicBezTo>
                  <a:cubicBezTo>
                    <a:pt x="33881" y="2"/>
                    <a:pt x="33804" y="0"/>
                    <a:pt x="33728" y="0"/>
                  </a:cubicBezTo>
                  <a:close/>
                </a:path>
              </a:pathLst>
            </a:custGeom>
            <a:solidFill>
              <a:srgbClr val="F26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7"/>
            <p:cNvSpPr/>
            <p:nvPr/>
          </p:nvSpPr>
          <p:spPr>
            <a:xfrm>
              <a:off x="4418438" y="3003188"/>
              <a:ext cx="569050" cy="753875"/>
            </a:xfrm>
            <a:custGeom>
              <a:avLst/>
              <a:gdLst/>
              <a:ahLst/>
              <a:cxnLst/>
              <a:rect l="l" t="t" r="r" b="b"/>
              <a:pathLst>
                <a:path w="22762" h="30155" fill="none" extrusionOk="0">
                  <a:moveTo>
                    <a:pt x="21934" y="29680"/>
                  </a:moveTo>
                  <a:cubicBezTo>
                    <a:pt x="22268" y="27796"/>
                    <a:pt x="22198" y="26317"/>
                    <a:pt x="22656" y="24011"/>
                  </a:cubicBezTo>
                  <a:cubicBezTo>
                    <a:pt x="22761" y="24416"/>
                    <a:pt x="21670" y="28254"/>
                    <a:pt x="18044" y="29064"/>
                  </a:cubicBezTo>
                  <a:cubicBezTo>
                    <a:pt x="16723" y="29345"/>
                    <a:pt x="14048" y="30155"/>
                    <a:pt x="10879" y="29644"/>
                  </a:cubicBezTo>
                  <a:cubicBezTo>
                    <a:pt x="9101" y="29363"/>
                    <a:pt x="6813" y="28799"/>
                    <a:pt x="4560" y="26898"/>
                  </a:cubicBezTo>
                  <a:cubicBezTo>
                    <a:pt x="1109" y="24011"/>
                    <a:pt x="0" y="20209"/>
                    <a:pt x="317" y="15456"/>
                  </a:cubicBezTo>
                  <a:cubicBezTo>
                    <a:pt x="669" y="10105"/>
                    <a:pt x="3222" y="7429"/>
                    <a:pt x="5422" y="6320"/>
                  </a:cubicBezTo>
                  <a:cubicBezTo>
                    <a:pt x="7165" y="5422"/>
                    <a:pt x="9665" y="5176"/>
                    <a:pt x="12639" y="6003"/>
                  </a:cubicBezTo>
                  <a:cubicBezTo>
                    <a:pt x="13396" y="6179"/>
                    <a:pt x="13977" y="7024"/>
                    <a:pt x="14312" y="7693"/>
                  </a:cubicBezTo>
                  <a:cubicBezTo>
                    <a:pt x="17005" y="6584"/>
                    <a:pt x="16829" y="9225"/>
                    <a:pt x="20262" y="8784"/>
                  </a:cubicBezTo>
                  <a:cubicBezTo>
                    <a:pt x="22304" y="8503"/>
                    <a:pt x="22268" y="7359"/>
                    <a:pt x="21952" y="4947"/>
                  </a:cubicBezTo>
                  <a:cubicBezTo>
                    <a:pt x="21811" y="3891"/>
                    <a:pt x="21124" y="1479"/>
                    <a:pt x="21124" y="1479"/>
                  </a:cubicBezTo>
                  <a:lnTo>
                    <a:pt x="19822" y="0"/>
                  </a:lnTo>
                </a:path>
              </a:pathLst>
            </a:custGeom>
            <a:noFill/>
            <a:ln w="5725" cap="flat" cmpd="sng">
              <a:solidFill>
                <a:srgbClr val="C0272D"/>
              </a:solidFill>
              <a:prstDash val="solid"/>
              <a:miter lim="176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7"/>
            <p:cNvSpPr/>
            <p:nvPr/>
          </p:nvSpPr>
          <p:spPr>
            <a:xfrm>
              <a:off x="4550888" y="2662113"/>
              <a:ext cx="851600" cy="1123575"/>
            </a:xfrm>
            <a:custGeom>
              <a:avLst/>
              <a:gdLst/>
              <a:ahLst/>
              <a:cxnLst/>
              <a:rect l="l" t="t" r="r" b="b"/>
              <a:pathLst>
                <a:path w="34064" h="44943" fill="none" extrusionOk="0">
                  <a:moveTo>
                    <a:pt x="17041" y="11091"/>
                  </a:moveTo>
                  <a:cubicBezTo>
                    <a:pt x="17235" y="11443"/>
                    <a:pt x="17675" y="12288"/>
                    <a:pt x="17710" y="11989"/>
                  </a:cubicBezTo>
                  <a:cubicBezTo>
                    <a:pt x="18590" y="4824"/>
                    <a:pt x="30807" y="1"/>
                    <a:pt x="33025" y="8310"/>
                  </a:cubicBezTo>
                  <a:cubicBezTo>
                    <a:pt x="33729" y="10985"/>
                    <a:pt x="33922" y="13362"/>
                    <a:pt x="34063" y="17798"/>
                  </a:cubicBezTo>
                  <a:cubicBezTo>
                    <a:pt x="33606" y="23448"/>
                    <a:pt x="28606" y="27532"/>
                    <a:pt x="24153" y="29768"/>
                  </a:cubicBezTo>
                  <a:cubicBezTo>
                    <a:pt x="19752" y="31968"/>
                    <a:pt x="17182" y="31247"/>
                    <a:pt x="14823" y="30701"/>
                  </a:cubicBezTo>
                  <a:cubicBezTo>
                    <a:pt x="12358" y="30155"/>
                    <a:pt x="9841" y="27251"/>
                    <a:pt x="8169" y="24945"/>
                  </a:cubicBezTo>
                  <a:cubicBezTo>
                    <a:pt x="7377" y="25385"/>
                    <a:pt x="7324" y="25719"/>
                    <a:pt x="6673" y="25684"/>
                  </a:cubicBezTo>
                  <a:cubicBezTo>
                    <a:pt x="4701" y="25490"/>
                    <a:pt x="3451" y="25332"/>
                    <a:pt x="2289" y="26899"/>
                  </a:cubicBezTo>
                  <a:cubicBezTo>
                    <a:pt x="934" y="28712"/>
                    <a:pt x="1" y="32690"/>
                    <a:pt x="2817" y="35049"/>
                  </a:cubicBezTo>
                  <a:cubicBezTo>
                    <a:pt x="3662" y="35753"/>
                    <a:pt x="5264" y="36968"/>
                    <a:pt x="7007" y="37003"/>
                  </a:cubicBezTo>
                  <a:cubicBezTo>
                    <a:pt x="8715" y="37038"/>
                    <a:pt x="11021" y="37161"/>
                    <a:pt x="12622" y="35894"/>
                  </a:cubicBezTo>
                  <a:cubicBezTo>
                    <a:pt x="15281" y="33799"/>
                    <a:pt x="13327" y="31810"/>
                    <a:pt x="15140" y="29363"/>
                  </a:cubicBezTo>
                  <a:cubicBezTo>
                    <a:pt x="16953" y="26916"/>
                    <a:pt x="19646" y="28941"/>
                    <a:pt x="20139" y="30367"/>
                  </a:cubicBezTo>
                  <a:cubicBezTo>
                    <a:pt x="20650" y="31810"/>
                    <a:pt x="21318" y="33518"/>
                    <a:pt x="21318" y="35982"/>
                  </a:cubicBezTo>
                  <a:cubicBezTo>
                    <a:pt x="21318" y="39221"/>
                    <a:pt x="21371" y="42020"/>
                    <a:pt x="20597" y="44942"/>
                  </a:cubicBezTo>
                </a:path>
              </a:pathLst>
            </a:custGeom>
            <a:noFill/>
            <a:ln w="5725" cap="flat" cmpd="sng">
              <a:solidFill>
                <a:srgbClr val="C0272D"/>
              </a:solidFill>
              <a:prstDash val="solid"/>
              <a:miter lim="176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7"/>
            <p:cNvSpPr/>
            <p:nvPr/>
          </p:nvSpPr>
          <p:spPr>
            <a:xfrm>
              <a:off x="4807913" y="2681938"/>
              <a:ext cx="164175" cy="311600"/>
            </a:xfrm>
            <a:custGeom>
              <a:avLst/>
              <a:gdLst/>
              <a:ahLst/>
              <a:cxnLst/>
              <a:rect l="l" t="t" r="r" b="b"/>
              <a:pathLst>
                <a:path w="6567" h="12464" extrusionOk="0">
                  <a:moveTo>
                    <a:pt x="0" y="0"/>
                  </a:moveTo>
                  <a:lnTo>
                    <a:pt x="0" y="0"/>
                  </a:lnTo>
                  <a:cubicBezTo>
                    <a:pt x="669" y="5035"/>
                    <a:pt x="1708" y="9559"/>
                    <a:pt x="4067" y="12463"/>
                  </a:cubicBezTo>
                  <a:cubicBezTo>
                    <a:pt x="4243" y="10492"/>
                    <a:pt x="5510" y="10492"/>
                    <a:pt x="6566" y="10087"/>
                  </a:cubicBezTo>
                  <a:cubicBezTo>
                    <a:pt x="5862" y="7992"/>
                    <a:pt x="4630" y="4788"/>
                    <a:pt x="4119" y="5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D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7"/>
            <p:cNvSpPr/>
            <p:nvPr/>
          </p:nvSpPr>
          <p:spPr>
            <a:xfrm>
              <a:off x="4984813" y="3466163"/>
              <a:ext cx="10150" cy="136000"/>
            </a:xfrm>
            <a:custGeom>
              <a:avLst/>
              <a:gdLst/>
              <a:ahLst/>
              <a:cxnLst/>
              <a:rect l="l" t="t" r="r" b="b"/>
              <a:pathLst>
                <a:path w="406" h="5440" fill="none" extrusionOk="0">
                  <a:moveTo>
                    <a:pt x="1" y="5440"/>
                  </a:moveTo>
                  <a:cubicBezTo>
                    <a:pt x="300" y="4102"/>
                    <a:pt x="406" y="0"/>
                    <a:pt x="406" y="0"/>
                  </a:cubicBezTo>
                </a:path>
              </a:pathLst>
            </a:custGeom>
            <a:noFill/>
            <a:ln w="5725" cap="flat" cmpd="sng">
              <a:solidFill>
                <a:srgbClr val="C0272D"/>
              </a:solidFill>
              <a:prstDash val="solid"/>
              <a:miter lim="176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7"/>
            <p:cNvSpPr/>
            <p:nvPr/>
          </p:nvSpPr>
          <p:spPr>
            <a:xfrm>
              <a:off x="4907363" y="3363888"/>
              <a:ext cx="156700" cy="83325"/>
            </a:xfrm>
            <a:custGeom>
              <a:avLst/>
              <a:gdLst/>
              <a:ahLst/>
              <a:cxnLst/>
              <a:rect l="l" t="t" r="r" b="b"/>
              <a:pathLst>
                <a:path w="6268" h="3333" extrusionOk="0">
                  <a:moveTo>
                    <a:pt x="2854" y="0"/>
                  </a:moveTo>
                  <a:cubicBezTo>
                    <a:pt x="2324" y="0"/>
                    <a:pt x="1818" y="168"/>
                    <a:pt x="1391" y="518"/>
                  </a:cubicBezTo>
                  <a:cubicBezTo>
                    <a:pt x="423" y="1327"/>
                    <a:pt x="1" y="2560"/>
                    <a:pt x="89" y="2612"/>
                  </a:cubicBezTo>
                  <a:cubicBezTo>
                    <a:pt x="1492" y="3073"/>
                    <a:pt x="2917" y="3333"/>
                    <a:pt x="4212" y="3333"/>
                  </a:cubicBezTo>
                  <a:cubicBezTo>
                    <a:pt x="4948" y="3333"/>
                    <a:pt x="5642" y="3249"/>
                    <a:pt x="6267" y="3070"/>
                  </a:cubicBezTo>
                  <a:cubicBezTo>
                    <a:pt x="6267" y="3070"/>
                    <a:pt x="5950" y="1644"/>
                    <a:pt x="4877" y="782"/>
                  </a:cubicBezTo>
                  <a:cubicBezTo>
                    <a:pt x="4237" y="270"/>
                    <a:pt x="3526" y="0"/>
                    <a:pt x="2854" y="0"/>
                  </a:cubicBezTo>
                  <a:close/>
                </a:path>
              </a:pathLst>
            </a:custGeom>
            <a:solidFill>
              <a:srgbClr val="F9B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7"/>
            <p:cNvSpPr/>
            <p:nvPr/>
          </p:nvSpPr>
          <p:spPr>
            <a:xfrm>
              <a:off x="4577313" y="3501363"/>
              <a:ext cx="273600" cy="102300"/>
            </a:xfrm>
            <a:custGeom>
              <a:avLst/>
              <a:gdLst/>
              <a:ahLst/>
              <a:cxnLst/>
              <a:rect l="l" t="t" r="r" b="b"/>
              <a:pathLst>
                <a:path w="10944" h="4092" extrusionOk="0">
                  <a:moveTo>
                    <a:pt x="687" y="0"/>
                  </a:moveTo>
                  <a:lnTo>
                    <a:pt x="0" y="581"/>
                  </a:lnTo>
                  <a:cubicBezTo>
                    <a:pt x="458" y="1356"/>
                    <a:pt x="1074" y="1954"/>
                    <a:pt x="1708" y="2465"/>
                  </a:cubicBezTo>
                  <a:cubicBezTo>
                    <a:pt x="3286" y="3732"/>
                    <a:pt x="5268" y="4091"/>
                    <a:pt x="6964" y="4091"/>
                  </a:cubicBezTo>
                  <a:cubicBezTo>
                    <a:pt x="8824" y="4091"/>
                    <a:pt x="10339" y="3659"/>
                    <a:pt x="10597" y="3521"/>
                  </a:cubicBezTo>
                  <a:cubicBezTo>
                    <a:pt x="10604" y="3524"/>
                    <a:pt x="10611" y="3526"/>
                    <a:pt x="10618" y="3526"/>
                  </a:cubicBezTo>
                  <a:cubicBezTo>
                    <a:pt x="10757" y="3526"/>
                    <a:pt x="10944" y="2873"/>
                    <a:pt x="10826" y="2588"/>
                  </a:cubicBezTo>
                  <a:lnTo>
                    <a:pt x="10826" y="2588"/>
                  </a:lnTo>
                  <a:cubicBezTo>
                    <a:pt x="9911" y="3222"/>
                    <a:pt x="7904" y="3292"/>
                    <a:pt x="6830" y="3310"/>
                  </a:cubicBezTo>
                  <a:cubicBezTo>
                    <a:pt x="5880" y="3310"/>
                    <a:pt x="4911" y="3239"/>
                    <a:pt x="4084" y="2835"/>
                  </a:cubicBezTo>
                  <a:cubicBezTo>
                    <a:pt x="2623" y="2130"/>
                    <a:pt x="1408" y="1197"/>
                    <a:pt x="687" y="0"/>
                  </a:cubicBezTo>
                  <a:close/>
                </a:path>
              </a:pathLst>
            </a:custGeom>
            <a:solidFill>
              <a:srgbClr val="E89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7"/>
            <p:cNvSpPr/>
            <p:nvPr/>
          </p:nvSpPr>
          <p:spPr>
            <a:xfrm>
              <a:off x="4557488" y="3383863"/>
              <a:ext cx="31275" cy="92000"/>
            </a:xfrm>
            <a:custGeom>
              <a:avLst/>
              <a:gdLst/>
              <a:ahLst/>
              <a:cxnLst/>
              <a:rect l="l" t="t" r="r" b="b"/>
              <a:pathLst>
                <a:path w="1251" h="3680" extrusionOk="0">
                  <a:moveTo>
                    <a:pt x="406" y="0"/>
                  </a:moveTo>
                  <a:cubicBezTo>
                    <a:pt x="19" y="1479"/>
                    <a:pt x="1" y="2676"/>
                    <a:pt x="230" y="3679"/>
                  </a:cubicBezTo>
                  <a:lnTo>
                    <a:pt x="987" y="3204"/>
                  </a:lnTo>
                  <a:cubicBezTo>
                    <a:pt x="793" y="2271"/>
                    <a:pt x="846" y="1215"/>
                    <a:pt x="1251" y="18"/>
                  </a:cubicBezTo>
                  <a:lnTo>
                    <a:pt x="406" y="0"/>
                  </a:lnTo>
                  <a:close/>
                </a:path>
              </a:pathLst>
            </a:custGeom>
            <a:solidFill>
              <a:srgbClr val="E89E55"/>
            </a:solidFill>
            <a:ln w="450" cap="flat" cmpd="sng">
              <a:solidFill>
                <a:srgbClr val="201B17"/>
              </a:solidFill>
              <a:prstDash val="solid"/>
              <a:miter lim="176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7"/>
            <p:cNvSpPr/>
            <p:nvPr/>
          </p:nvSpPr>
          <p:spPr>
            <a:xfrm>
              <a:off x="4570263" y="3306713"/>
              <a:ext cx="78350" cy="67500"/>
            </a:xfrm>
            <a:custGeom>
              <a:avLst/>
              <a:gdLst/>
              <a:ahLst/>
              <a:cxnLst/>
              <a:rect l="l" t="t" r="r" b="b"/>
              <a:pathLst>
                <a:path w="3134" h="2700" extrusionOk="0">
                  <a:moveTo>
                    <a:pt x="2920" y="1"/>
                  </a:moveTo>
                  <a:cubicBezTo>
                    <a:pt x="1566" y="1"/>
                    <a:pt x="719" y="643"/>
                    <a:pt x="317" y="1731"/>
                  </a:cubicBezTo>
                  <a:cubicBezTo>
                    <a:pt x="194" y="2048"/>
                    <a:pt x="88" y="2365"/>
                    <a:pt x="0" y="2664"/>
                  </a:cubicBezTo>
                  <a:lnTo>
                    <a:pt x="881" y="2699"/>
                  </a:lnTo>
                  <a:cubicBezTo>
                    <a:pt x="1057" y="2241"/>
                    <a:pt x="1286" y="1748"/>
                    <a:pt x="1567" y="1256"/>
                  </a:cubicBezTo>
                  <a:cubicBezTo>
                    <a:pt x="2025" y="534"/>
                    <a:pt x="2606" y="287"/>
                    <a:pt x="3134" y="6"/>
                  </a:cubicBezTo>
                  <a:cubicBezTo>
                    <a:pt x="3061" y="2"/>
                    <a:pt x="2990" y="1"/>
                    <a:pt x="2920" y="1"/>
                  </a:cubicBezTo>
                  <a:close/>
                </a:path>
              </a:pathLst>
            </a:custGeom>
            <a:solidFill>
              <a:srgbClr val="E89E55"/>
            </a:solidFill>
            <a:ln w="450" cap="flat" cmpd="sng">
              <a:solidFill>
                <a:srgbClr val="201B17"/>
              </a:solidFill>
              <a:prstDash val="solid"/>
              <a:miter lim="176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7"/>
            <p:cNvSpPr/>
            <p:nvPr/>
          </p:nvSpPr>
          <p:spPr>
            <a:xfrm>
              <a:off x="4522738" y="3304213"/>
              <a:ext cx="380700" cy="366175"/>
            </a:xfrm>
            <a:custGeom>
              <a:avLst/>
              <a:gdLst/>
              <a:ahLst/>
              <a:cxnLst/>
              <a:rect l="l" t="t" r="r" b="b"/>
              <a:pathLst>
                <a:path w="15228" h="14647" fill="none" extrusionOk="0">
                  <a:moveTo>
                    <a:pt x="15227" y="5563"/>
                  </a:moveTo>
                  <a:cubicBezTo>
                    <a:pt x="13977" y="6108"/>
                    <a:pt x="13097" y="6478"/>
                    <a:pt x="11988" y="6953"/>
                  </a:cubicBezTo>
                  <a:cubicBezTo>
                    <a:pt x="10950" y="7394"/>
                    <a:pt x="11249" y="9277"/>
                    <a:pt x="12217" y="9524"/>
                  </a:cubicBezTo>
                  <a:cubicBezTo>
                    <a:pt x="13150" y="9770"/>
                    <a:pt x="13678" y="11125"/>
                    <a:pt x="13132" y="11284"/>
                  </a:cubicBezTo>
                  <a:cubicBezTo>
                    <a:pt x="1285" y="14646"/>
                    <a:pt x="0" y="4612"/>
                    <a:pt x="2588" y="1162"/>
                  </a:cubicBezTo>
                  <a:cubicBezTo>
                    <a:pt x="3169" y="387"/>
                    <a:pt x="4137" y="0"/>
                    <a:pt x="4982" y="71"/>
                  </a:cubicBezTo>
                </a:path>
              </a:pathLst>
            </a:custGeom>
            <a:noFill/>
            <a:ln w="5725" cap="flat" cmpd="sng">
              <a:solidFill>
                <a:srgbClr val="C87137"/>
              </a:solidFill>
              <a:prstDash val="solid"/>
              <a:miter lim="176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7"/>
            <p:cNvSpPr/>
            <p:nvPr/>
          </p:nvSpPr>
          <p:spPr>
            <a:xfrm>
              <a:off x="4579063" y="3466163"/>
              <a:ext cx="13225" cy="37425"/>
            </a:xfrm>
            <a:custGeom>
              <a:avLst/>
              <a:gdLst/>
              <a:ahLst/>
              <a:cxnLst/>
              <a:rect l="l" t="t" r="r" b="b"/>
              <a:pathLst>
                <a:path w="529" h="1497" fill="none" extrusionOk="0">
                  <a:moveTo>
                    <a:pt x="1" y="0"/>
                  </a:moveTo>
                  <a:cubicBezTo>
                    <a:pt x="53" y="546"/>
                    <a:pt x="300" y="1056"/>
                    <a:pt x="529" y="1496"/>
                  </a:cubicBezTo>
                </a:path>
              </a:pathLst>
            </a:custGeom>
            <a:noFill/>
            <a:ln w="5725" cap="flat" cmpd="sng">
              <a:solidFill>
                <a:srgbClr val="E0864D"/>
              </a:solidFill>
              <a:prstDash val="solid"/>
              <a:miter lim="176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7"/>
            <p:cNvSpPr/>
            <p:nvPr/>
          </p:nvSpPr>
          <p:spPr>
            <a:xfrm>
              <a:off x="4583463" y="3372413"/>
              <a:ext cx="3975" cy="12800"/>
            </a:xfrm>
            <a:custGeom>
              <a:avLst/>
              <a:gdLst/>
              <a:ahLst/>
              <a:cxnLst/>
              <a:rect l="l" t="t" r="r" b="b"/>
              <a:pathLst>
                <a:path w="159" h="512" fill="none" extrusionOk="0">
                  <a:moveTo>
                    <a:pt x="159" y="1"/>
                  </a:moveTo>
                  <a:lnTo>
                    <a:pt x="1" y="511"/>
                  </a:lnTo>
                </a:path>
              </a:pathLst>
            </a:custGeom>
            <a:noFill/>
            <a:ln w="5725" cap="flat" cmpd="sng">
              <a:solidFill>
                <a:srgbClr val="E0864D"/>
              </a:solidFill>
              <a:prstDash val="solid"/>
              <a:miter lim="176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7"/>
            <p:cNvSpPr/>
            <p:nvPr/>
          </p:nvSpPr>
          <p:spPr>
            <a:xfrm>
              <a:off x="4720763" y="1320738"/>
              <a:ext cx="198500" cy="1366500"/>
            </a:xfrm>
            <a:custGeom>
              <a:avLst/>
              <a:gdLst/>
              <a:ahLst/>
              <a:cxnLst/>
              <a:rect l="l" t="t" r="r" b="b"/>
              <a:pathLst>
                <a:path w="7940" h="54660" fill="none" extrusionOk="0">
                  <a:moveTo>
                    <a:pt x="5387" y="1"/>
                  </a:moveTo>
                  <a:cubicBezTo>
                    <a:pt x="5845" y="2483"/>
                    <a:pt x="5651" y="4050"/>
                    <a:pt x="6074" y="7447"/>
                  </a:cubicBezTo>
                  <a:cubicBezTo>
                    <a:pt x="6127" y="7887"/>
                    <a:pt x="6426" y="14770"/>
                    <a:pt x="5264" y="23818"/>
                  </a:cubicBezTo>
                  <a:cubicBezTo>
                    <a:pt x="5141" y="24716"/>
                    <a:pt x="5264" y="26529"/>
                    <a:pt x="5335" y="27462"/>
                  </a:cubicBezTo>
                  <a:cubicBezTo>
                    <a:pt x="6496" y="40330"/>
                    <a:pt x="7940" y="54642"/>
                    <a:pt x="7676" y="54659"/>
                  </a:cubicBezTo>
                  <a:moveTo>
                    <a:pt x="3451" y="54483"/>
                  </a:moveTo>
                  <a:cubicBezTo>
                    <a:pt x="3187" y="53163"/>
                    <a:pt x="1" y="39661"/>
                    <a:pt x="2219" y="27321"/>
                  </a:cubicBezTo>
                  <a:cubicBezTo>
                    <a:pt x="2412" y="26212"/>
                    <a:pt x="2448" y="25068"/>
                    <a:pt x="2236" y="23994"/>
                  </a:cubicBezTo>
                  <a:cubicBezTo>
                    <a:pt x="388" y="14594"/>
                    <a:pt x="3627" y="7289"/>
                    <a:pt x="3521" y="6514"/>
                  </a:cubicBezTo>
                  <a:cubicBezTo>
                    <a:pt x="3222" y="4419"/>
                    <a:pt x="3539" y="2782"/>
                    <a:pt x="3451" y="2377"/>
                  </a:cubicBezTo>
                  <a:cubicBezTo>
                    <a:pt x="3398" y="2078"/>
                    <a:pt x="3187" y="1761"/>
                    <a:pt x="2800" y="1779"/>
                  </a:cubicBezTo>
                </a:path>
              </a:pathLst>
            </a:custGeom>
            <a:noFill/>
            <a:ln w="6150" cap="flat" cmpd="sng">
              <a:solidFill>
                <a:srgbClr val="C0272D"/>
              </a:solidFill>
              <a:prstDash val="solid"/>
              <a:miter lim="176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7"/>
            <p:cNvSpPr/>
            <p:nvPr/>
          </p:nvSpPr>
          <p:spPr>
            <a:xfrm>
              <a:off x="4211588" y="571138"/>
              <a:ext cx="683050" cy="1158025"/>
            </a:xfrm>
            <a:custGeom>
              <a:avLst/>
              <a:gdLst/>
              <a:ahLst/>
              <a:cxnLst/>
              <a:rect l="l" t="t" r="r" b="b"/>
              <a:pathLst>
                <a:path w="27322" h="46321" extrusionOk="0">
                  <a:moveTo>
                    <a:pt x="8326" y="0"/>
                  </a:moveTo>
                  <a:cubicBezTo>
                    <a:pt x="6945" y="0"/>
                    <a:pt x="5983" y="1246"/>
                    <a:pt x="4895" y="2453"/>
                  </a:cubicBezTo>
                  <a:cubicBezTo>
                    <a:pt x="3697" y="3738"/>
                    <a:pt x="2641" y="5305"/>
                    <a:pt x="1620" y="6713"/>
                  </a:cubicBezTo>
                  <a:cubicBezTo>
                    <a:pt x="1180" y="7329"/>
                    <a:pt x="635" y="7910"/>
                    <a:pt x="300" y="8597"/>
                  </a:cubicBezTo>
                  <a:cubicBezTo>
                    <a:pt x="107" y="9002"/>
                    <a:pt x="1" y="10004"/>
                    <a:pt x="106" y="10444"/>
                  </a:cubicBezTo>
                  <a:lnTo>
                    <a:pt x="106" y="10444"/>
                  </a:lnTo>
                  <a:cubicBezTo>
                    <a:pt x="103" y="10443"/>
                    <a:pt x="101" y="10442"/>
                    <a:pt x="101" y="10442"/>
                  </a:cubicBezTo>
                  <a:lnTo>
                    <a:pt x="101" y="10442"/>
                  </a:lnTo>
                  <a:cubicBezTo>
                    <a:pt x="100" y="10442"/>
                    <a:pt x="102" y="10443"/>
                    <a:pt x="106" y="10445"/>
                  </a:cubicBezTo>
                  <a:cubicBezTo>
                    <a:pt x="106" y="10445"/>
                    <a:pt x="106" y="10445"/>
                    <a:pt x="106" y="10444"/>
                  </a:cubicBezTo>
                  <a:lnTo>
                    <a:pt x="106" y="10444"/>
                  </a:lnTo>
                  <a:cubicBezTo>
                    <a:pt x="258" y="10510"/>
                    <a:pt x="3529" y="12029"/>
                    <a:pt x="4264" y="12029"/>
                  </a:cubicBezTo>
                  <a:cubicBezTo>
                    <a:pt x="4307" y="12029"/>
                    <a:pt x="4342" y="12023"/>
                    <a:pt x="4366" y="12012"/>
                  </a:cubicBezTo>
                  <a:cubicBezTo>
                    <a:pt x="4736" y="11677"/>
                    <a:pt x="4613" y="10709"/>
                    <a:pt x="5088" y="10709"/>
                  </a:cubicBezTo>
                  <a:cubicBezTo>
                    <a:pt x="5088" y="10709"/>
                    <a:pt x="5915" y="10744"/>
                    <a:pt x="7324" y="10921"/>
                  </a:cubicBezTo>
                  <a:cubicBezTo>
                    <a:pt x="10792" y="11431"/>
                    <a:pt x="16249" y="11009"/>
                    <a:pt x="19628" y="11378"/>
                  </a:cubicBezTo>
                  <a:cubicBezTo>
                    <a:pt x="22867" y="12153"/>
                    <a:pt x="23730" y="12769"/>
                    <a:pt x="24733" y="15304"/>
                  </a:cubicBezTo>
                  <a:cubicBezTo>
                    <a:pt x="25737" y="17856"/>
                    <a:pt x="24997" y="18191"/>
                    <a:pt x="24628" y="18226"/>
                  </a:cubicBezTo>
                  <a:cubicBezTo>
                    <a:pt x="23079" y="19159"/>
                    <a:pt x="23994" y="22820"/>
                    <a:pt x="23642" y="25144"/>
                  </a:cubicBezTo>
                  <a:cubicBezTo>
                    <a:pt x="24152" y="25285"/>
                    <a:pt x="22885" y="26816"/>
                    <a:pt x="22674" y="27168"/>
                  </a:cubicBezTo>
                  <a:cubicBezTo>
                    <a:pt x="21846" y="28524"/>
                    <a:pt x="21072" y="29738"/>
                    <a:pt x="19804" y="30707"/>
                  </a:cubicBezTo>
                  <a:cubicBezTo>
                    <a:pt x="17058" y="33822"/>
                    <a:pt x="16706" y="33541"/>
                    <a:pt x="18203" y="35970"/>
                  </a:cubicBezTo>
                  <a:cubicBezTo>
                    <a:pt x="18660" y="36885"/>
                    <a:pt x="19241" y="37537"/>
                    <a:pt x="19734" y="38734"/>
                  </a:cubicBezTo>
                  <a:cubicBezTo>
                    <a:pt x="19822" y="39227"/>
                    <a:pt x="20051" y="39684"/>
                    <a:pt x="20209" y="40177"/>
                  </a:cubicBezTo>
                  <a:cubicBezTo>
                    <a:pt x="20632" y="41533"/>
                    <a:pt x="20913" y="42959"/>
                    <a:pt x="21248" y="44349"/>
                  </a:cubicBezTo>
                  <a:cubicBezTo>
                    <a:pt x="21354" y="44860"/>
                    <a:pt x="21670" y="45687"/>
                    <a:pt x="21882" y="46321"/>
                  </a:cubicBezTo>
                  <a:lnTo>
                    <a:pt x="24452" y="45212"/>
                  </a:lnTo>
                  <a:cubicBezTo>
                    <a:pt x="24276" y="44543"/>
                    <a:pt x="24082" y="43804"/>
                    <a:pt x="23994" y="43135"/>
                  </a:cubicBezTo>
                  <a:cubicBezTo>
                    <a:pt x="23994" y="43064"/>
                    <a:pt x="23976" y="42994"/>
                    <a:pt x="23976" y="42923"/>
                  </a:cubicBezTo>
                  <a:cubicBezTo>
                    <a:pt x="23800" y="41515"/>
                    <a:pt x="23484" y="40160"/>
                    <a:pt x="23167" y="38787"/>
                  </a:cubicBezTo>
                  <a:cubicBezTo>
                    <a:pt x="22885" y="37502"/>
                    <a:pt x="22762" y="36181"/>
                    <a:pt x="22973" y="34861"/>
                  </a:cubicBezTo>
                  <a:cubicBezTo>
                    <a:pt x="23149" y="33875"/>
                    <a:pt x="22920" y="33699"/>
                    <a:pt x="22938" y="32573"/>
                  </a:cubicBezTo>
                  <a:cubicBezTo>
                    <a:pt x="22991" y="32256"/>
                    <a:pt x="22850" y="31798"/>
                    <a:pt x="23378" y="31798"/>
                  </a:cubicBezTo>
                  <a:cubicBezTo>
                    <a:pt x="23783" y="31798"/>
                    <a:pt x="23994" y="32115"/>
                    <a:pt x="24047" y="32397"/>
                  </a:cubicBezTo>
                  <a:cubicBezTo>
                    <a:pt x="25209" y="31006"/>
                    <a:pt x="25015" y="30953"/>
                    <a:pt x="25842" y="30038"/>
                  </a:cubicBezTo>
                  <a:cubicBezTo>
                    <a:pt x="25614" y="28665"/>
                    <a:pt x="25614" y="27098"/>
                    <a:pt x="25860" y="25619"/>
                  </a:cubicBezTo>
                  <a:cubicBezTo>
                    <a:pt x="26159" y="23841"/>
                    <a:pt x="26459" y="22011"/>
                    <a:pt x="26723" y="20021"/>
                  </a:cubicBezTo>
                  <a:cubicBezTo>
                    <a:pt x="27075" y="17293"/>
                    <a:pt x="27163" y="14512"/>
                    <a:pt x="26951" y="11713"/>
                  </a:cubicBezTo>
                  <a:cubicBezTo>
                    <a:pt x="27321" y="10322"/>
                    <a:pt x="26793" y="9019"/>
                    <a:pt x="25842" y="7875"/>
                  </a:cubicBezTo>
                  <a:cubicBezTo>
                    <a:pt x="25015" y="6889"/>
                    <a:pt x="21618" y="6009"/>
                    <a:pt x="20896" y="4847"/>
                  </a:cubicBezTo>
                  <a:cubicBezTo>
                    <a:pt x="20421" y="4090"/>
                    <a:pt x="20227" y="3105"/>
                    <a:pt x="19840" y="2277"/>
                  </a:cubicBezTo>
                  <a:cubicBezTo>
                    <a:pt x="19488" y="1485"/>
                    <a:pt x="18027" y="799"/>
                    <a:pt x="17252" y="799"/>
                  </a:cubicBezTo>
                  <a:cubicBezTo>
                    <a:pt x="16834" y="783"/>
                    <a:pt x="16439" y="777"/>
                    <a:pt x="16062" y="777"/>
                  </a:cubicBezTo>
                  <a:cubicBezTo>
                    <a:pt x="15139" y="777"/>
                    <a:pt x="14322" y="811"/>
                    <a:pt x="13528" y="811"/>
                  </a:cubicBezTo>
                  <a:cubicBezTo>
                    <a:pt x="12132" y="811"/>
                    <a:pt x="10810" y="706"/>
                    <a:pt x="9119" y="130"/>
                  </a:cubicBezTo>
                  <a:cubicBezTo>
                    <a:pt x="8839" y="41"/>
                    <a:pt x="8576" y="0"/>
                    <a:pt x="8326" y="0"/>
                  </a:cubicBezTo>
                  <a:close/>
                </a:path>
              </a:pathLst>
            </a:custGeom>
            <a:solidFill>
              <a:srgbClr val="DFEC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7"/>
            <p:cNvSpPr/>
            <p:nvPr/>
          </p:nvSpPr>
          <p:spPr>
            <a:xfrm>
              <a:off x="4209838" y="559838"/>
              <a:ext cx="684800" cy="1169325"/>
            </a:xfrm>
            <a:custGeom>
              <a:avLst/>
              <a:gdLst/>
              <a:ahLst/>
              <a:cxnLst/>
              <a:rect l="l" t="t" r="r" b="b"/>
              <a:pathLst>
                <a:path w="27392" h="46773" fill="none" extrusionOk="0">
                  <a:moveTo>
                    <a:pt x="21952" y="46773"/>
                  </a:moveTo>
                  <a:cubicBezTo>
                    <a:pt x="21740" y="46139"/>
                    <a:pt x="21424" y="45312"/>
                    <a:pt x="21318" y="44801"/>
                  </a:cubicBezTo>
                  <a:cubicBezTo>
                    <a:pt x="20983" y="43411"/>
                    <a:pt x="20702" y="41985"/>
                    <a:pt x="20279" y="40629"/>
                  </a:cubicBezTo>
                  <a:cubicBezTo>
                    <a:pt x="20121" y="40136"/>
                    <a:pt x="19892" y="39679"/>
                    <a:pt x="19804" y="39186"/>
                  </a:cubicBezTo>
                  <a:cubicBezTo>
                    <a:pt x="19311" y="37989"/>
                    <a:pt x="18730" y="37337"/>
                    <a:pt x="18273" y="36422"/>
                  </a:cubicBezTo>
                  <a:cubicBezTo>
                    <a:pt x="16776" y="33993"/>
                    <a:pt x="17128" y="34274"/>
                    <a:pt x="19874" y="31159"/>
                  </a:cubicBezTo>
                  <a:cubicBezTo>
                    <a:pt x="21142" y="30190"/>
                    <a:pt x="21916" y="28976"/>
                    <a:pt x="22744" y="27620"/>
                  </a:cubicBezTo>
                  <a:cubicBezTo>
                    <a:pt x="22955" y="27268"/>
                    <a:pt x="24222" y="25737"/>
                    <a:pt x="23712" y="25596"/>
                  </a:cubicBezTo>
                  <a:cubicBezTo>
                    <a:pt x="24064" y="23272"/>
                    <a:pt x="23149" y="19611"/>
                    <a:pt x="24698" y="18678"/>
                  </a:cubicBezTo>
                  <a:cubicBezTo>
                    <a:pt x="25067" y="18643"/>
                    <a:pt x="25807" y="18308"/>
                    <a:pt x="24803" y="15756"/>
                  </a:cubicBezTo>
                  <a:cubicBezTo>
                    <a:pt x="23800" y="13221"/>
                    <a:pt x="22937" y="12605"/>
                    <a:pt x="19698" y="11830"/>
                  </a:cubicBezTo>
                  <a:cubicBezTo>
                    <a:pt x="16319" y="11461"/>
                    <a:pt x="10862" y="11883"/>
                    <a:pt x="7394" y="11373"/>
                  </a:cubicBezTo>
                  <a:cubicBezTo>
                    <a:pt x="5985" y="11196"/>
                    <a:pt x="5158" y="11161"/>
                    <a:pt x="5158" y="11161"/>
                  </a:cubicBezTo>
                  <a:cubicBezTo>
                    <a:pt x="4683" y="11161"/>
                    <a:pt x="4806" y="12129"/>
                    <a:pt x="4436" y="12464"/>
                  </a:cubicBezTo>
                  <a:cubicBezTo>
                    <a:pt x="3979" y="12675"/>
                    <a:pt x="0" y="10809"/>
                    <a:pt x="176" y="10897"/>
                  </a:cubicBezTo>
                  <a:cubicBezTo>
                    <a:pt x="71" y="10457"/>
                    <a:pt x="176" y="9454"/>
                    <a:pt x="370" y="9049"/>
                  </a:cubicBezTo>
                  <a:cubicBezTo>
                    <a:pt x="705" y="8362"/>
                    <a:pt x="1250" y="7781"/>
                    <a:pt x="1690" y="7165"/>
                  </a:cubicBezTo>
                  <a:cubicBezTo>
                    <a:pt x="2711" y="5757"/>
                    <a:pt x="3767" y="4190"/>
                    <a:pt x="4965" y="2905"/>
                  </a:cubicBezTo>
                  <a:cubicBezTo>
                    <a:pt x="6250" y="1479"/>
                    <a:pt x="7359" y="1"/>
                    <a:pt x="9189" y="582"/>
                  </a:cubicBezTo>
                  <a:cubicBezTo>
                    <a:pt x="12235" y="1620"/>
                    <a:pt x="14083" y="1127"/>
                    <a:pt x="17322" y="1251"/>
                  </a:cubicBezTo>
                  <a:cubicBezTo>
                    <a:pt x="18097" y="1251"/>
                    <a:pt x="19558" y="1937"/>
                    <a:pt x="19910" y="2729"/>
                  </a:cubicBezTo>
                  <a:cubicBezTo>
                    <a:pt x="20297" y="3557"/>
                    <a:pt x="20491" y="4542"/>
                    <a:pt x="20966" y="5299"/>
                  </a:cubicBezTo>
                  <a:cubicBezTo>
                    <a:pt x="21688" y="6461"/>
                    <a:pt x="25085" y="7341"/>
                    <a:pt x="25912" y="8327"/>
                  </a:cubicBezTo>
                  <a:cubicBezTo>
                    <a:pt x="26863" y="9471"/>
                    <a:pt x="27391" y="10774"/>
                    <a:pt x="27021" y="12165"/>
                  </a:cubicBezTo>
                  <a:cubicBezTo>
                    <a:pt x="27233" y="14964"/>
                    <a:pt x="27145" y="17745"/>
                    <a:pt x="26793" y="20473"/>
                  </a:cubicBezTo>
                  <a:cubicBezTo>
                    <a:pt x="26529" y="22463"/>
                    <a:pt x="26229" y="24293"/>
                    <a:pt x="25930" y="26071"/>
                  </a:cubicBezTo>
                  <a:cubicBezTo>
                    <a:pt x="25684" y="27550"/>
                    <a:pt x="25684" y="29117"/>
                    <a:pt x="25912" y="30490"/>
                  </a:cubicBezTo>
                  <a:cubicBezTo>
                    <a:pt x="25085" y="31405"/>
                    <a:pt x="25279" y="31458"/>
                    <a:pt x="24117" y="32849"/>
                  </a:cubicBezTo>
                  <a:cubicBezTo>
                    <a:pt x="24064" y="32567"/>
                    <a:pt x="23853" y="32250"/>
                    <a:pt x="23448" y="32250"/>
                  </a:cubicBezTo>
                  <a:cubicBezTo>
                    <a:pt x="22920" y="32250"/>
                    <a:pt x="23061" y="32708"/>
                    <a:pt x="23008" y="33025"/>
                  </a:cubicBezTo>
                  <a:cubicBezTo>
                    <a:pt x="22990" y="34151"/>
                    <a:pt x="23219" y="34327"/>
                    <a:pt x="23043" y="35313"/>
                  </a:cubicBezTo>
                  <a:cubicBezTo>
                    <a:pt x="22832" y="36633"/>
                    <a:pt x="22955" y="37954"/>
                    <a:pt x="23237" y="39239"/>
                  </a:cubicBezTo>
                  <a:cubicBezTo>
                    <a:pt x="23554" y="40612"/>
                    <a:pt x="23870" y="41967"/>
                    <a:pt x="24046" y="43375"/>
                  </a:cubicBezTo>
                  <a:cubicBezTo>
                    <a:pt x="24046" y="43446"/>
                    <a:pt x="24064" y="43516"/>
                    <a:pt x="24064" y="43587"/>
                  </a:cubicBezTo>
                  <a:cubicBezTo>
                    <a:pt x="24152" y="44256"/>
                    <a:pt x="24346" y="44995"/>
                    <a:pt x="24522" y="45664"/>
                  </a:cubicBezTo>
                </a:path>
              </a:pathLst>
            </a:custGeom>
            <a:noFill/>
            <a:ln w="6150" cap="flat" cmpd="sng">
              <a:solidFill>
                <a:srgbClr val="8282C6"/>
              </a:solidFill>
              <a:prstDash val="solid"/>
              <a:miter lim="176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7"/>
            <p:cNvSpPr/>
            <p:nvPr/>
          </p:nvSpPr>
          <p:spPr>
            <a:xfrm>
              <a:off x="4399938" y="481513"/>
              <a:ext cx="108425" cy="68675"/>
            </a:xfrm>
            <a:custGeom>
              <a:avLst/>
              <a:gdLst/>
              <a:ahLst/>
              <a:cxnLst/>
              <a:rect l="l" t="t" r="r" b="b"/>
              <a:pathLst>
                <a:path w="4337" h="2747" extrusionOk="0">
                  <a:moveTo>
                    <a:pt x="1374" y="0"/>
                  </a:moveTo>
                  <a:cubicBezTo>
                    <a:pt x="423" y="458"/>
                    <a:pt x="335" y="1303"/>
                    <a:pt x="1" y="2113"/>
                  </a:cubicBezTo>
                  <a:cubicBezTo>
                    <a:pt x="17" y="2079"/>
                    <a:pt x="67" y="2064"/>
                    <a:pt x="142" y="2064"/>
                  </a:cubicBezTo>
                  <a:cubicBezTo>
                    <a:pt x="657" y="2064"/>
                    <a:pt x="2361" y="2746"/>
                    <a:pt x="2606" y="2746"/>
                  </a:cubicBezTo>
                  <a:cubicBezTo>
                    <a:pt x="2612" y="2747"/>
                    <a:pt x="2618" y="2747"/>
                    <a:pt x="2624" y="2747"/>
                  </a:cubicBezTo>
                  <a:cubicBezTo>
                    <a:pt x="4336" y="2747"/>
                    <a:pt x="2427" y="141"/>
                    <a:pt x="1374" y="0"/>
                  </a:cubicBezTo>
                  <a:close/>
                </a:path>
              </a:pathLst>
            </a:custGeom>
            <a:solidFill>
              <a:srgbClr val="DFECFB"/>
            </a:solidFill>
            <a:ln w="6150" cap="flat" cmpd="sng">
              <a:solidFill>
                <a:srgbClr val="8282C6"/>
              </a:solidFill>
              <a:prstDash val="solid"/>
              <a:miter lim="176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7"/>
            <p:cNvSpPr/>
            <p:nvPr/>
          </p:nvSpPr>
          <p:spPr>
            <a:xfrm>
              <a:off x="4732338" y="592938"/>
              <a:ext cx="145125" cy="107750"/>
            </a:xfrm>
            <a:custGeom>
              <a:avLst/>
              <a:gdLst/>
              <a:ahLst/>
              <a:cxnLst/>
              <a:rect l="l" t="t" r="r" b="b"/>
              <a:pathLst>
                <a:path w="5805" h="4310" extrusionOk="0">
                  <a:moveTo>
                    <a:pt x="1871" y="1"/>
                  </a:moveTo>
                  <a:cubicBezTo>
                    <a:pt x="1109" y="1"/>
                    <a:pt x="418" y="314"/>
                    <a:pt x="418" y="314"/>
                  </a:cubicBezTo>
                  <a:cubicBezTo>
                    <a:pt x="0" y="1872"/>
                    <a:pt x="594" y="4310"/>
                    <a:pt x="2828" y="4310"/>
                  </a:cubicBezTo>
                  <a:cubicBezTo>
                    <a:pt x="3042" y="4310"/>
                    <a:pt x="3271" y="4287"/>
                    <a:pt x="3516" y="4239"/>
                  </a:cubicBezTo>
                  <a:cubicBezTo>
                    <a:pt x="5805" y="3764"/>
                    <a:pt x="4854" y="3078"/>
                    <a:pt x="3886" y="2215"/>
                  </a:cubicBezTo>
                  <a:cubicBezTo>
                    <a:pt x="3516" y="1898"/>
                    <a:pt x="3252" y="402"/>
                    <a:pt x="2742" y="173"/>
                  </a:cubicBezTo>
                  <a:cubicBezTo>
                    <a:pt x="2464" y="46"/>
                    <a:pt x="2162" y="1"/>
                    <a:pt x="1871" y="1"/>
                  </a:cubicBezTo>
                  <a:close/>
                </a:path>
              </a:pathLst>
            </a:custGeom>
            <a:solidFill>
              <a:srgbClr val="DFECFB"/>
            </a:solidFill>
            <a:ln w="6150" cap="flat" cmpd="sng">
              <a:solidFill>
                <a:srgbClr val="8282C6"/>
              </a:solidFill>
              <a:prstDash val="solid"/>
              <a:miter lim="176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7"/>
            <p:cNvSpPr/>
            <p:nvPr/>
          </p:nvSpPr>
          <p:spPr>
            <a:xfrm>
              <a:off x="4658713" y="1417138"/>
              <a:ext cx="103450" cy="31250"/>
            </a:xfrm>
            <a:custGeom>
              <a:avLst/>
              <a:gdLst/>
              <a:ahLst/>
              <a:cxnLst/>
              <a:rect l="l" t="t" r="r" b="b"/>
              <a:pathLst>
                <a:path w="4138" h="1250" fill="none" extrusionOk="0">
                  <a:moveTo>
                    <a:pt x="4137" y="0"/>
                  </a:moveTo>
                  <a:cubicBezTo>
                    <a:pt x="3504" y="123"/>
                    <a:pt x="2976" y="546"/>
                    <a:pt x="2360" y="739"/>
                  </a:cubicBezTo>
                  <a:cubicBezTo>
                    <a:pt x="1585" y="986"/>
                    <a:pt x="758" y="986"/>
                    <a:pt x="1" y="1250"/>
                  </a:cubicBezTo>
                </a:path>
              </a:pathLst>
            </a:custGeom>
            <a:noFill/>
            <a:ln w="6150" cap="rnd" cmpd="sng">
              <a:solidFill>
                <a:srgbClr val="C1E9F7"/>
              </a:solidFill>
              <a:prstDash val="solid"/>
              <a:miter lim="176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7"/>
            <p:cNvSpPr/>
            <p:nvPr/>
          </p:nvSpPr>
          <p:spPr>
            <a:xfrm>
              <a:off x="4722538" y="1557963"/>
              <a:ext cx="45350" cy="9700"/>
            </a:xfrm>
            <a:custGeom>
              <a:avLst/>
              <a:gdLst/>
              <a:ahLst/>
              <a:cxnLst/>
              <a:rect l="l" t="t" r="r" b="b"/>
              <a:pathLst>
                <a:path w="1814" h="388" extrusionOk="0">
                  <a:moveTo>
                    <a:pt x="1813" y="0"/>
                  </a:moveTo>
                  <a:cubicBezTo>
                    <a:pt x="1197" y="0"/>
                    <a:pt x="581" y="123"/>
                    <a:pt x="0" y="387"/>
                  </a:cubicBezTo>
                  <a:lnTo>
                    <a:pt x="194" y="317"/>
                  </a:lnTo>
                  <a:cubicBezTo>
                    <a:pt x="740" y="194"/>
                    <a:pt x="1250" y="0"/>
                    <a:pt x="1813" y="0"/>
                  </a:cubicBezTo>
                  <a:close/>
                </a:path>
              </a:pathLst>
            </a:custGeom>
            <a:solidFill>
              <a:srgbClr val="2196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7"/>
            <p:cNvSpPr/>
            <p:nvPr/>
          </p:nvSpPr>
          <p:spPr>
            <a:xfrm>
              <a:off x="4737063" y="1615163"/>
              <a:ext cx="37850" cy="7950"/>
            </a:xfrm>
            <a:custGeom>
              <a:avLst/>
              <a:gdLst/>
              <a:ahLst/>
              <a:cxnLst/>
              <a:rect l="l" t="t" r="r" b="b"/>
              <a:pathLst>
                <a:path w="1514" h="318" extrusionOk="0">
                  <a:moveTo>
                    <a:pt x="1514" y="1"/>
                  </a:moveTo>
                  <a:lnTo>
                    <a:pt x="1514" y="1"/>
                  </a:lnTo>
                  <a:cubicBezTo>
                    <a:pt x="1039" y="36"/>
                    <a:pt x="546" y="18"/>
                    <a:pt x="106" y="229"/>
                  </a:cubicBezTo>
                  <a:lnTo>
                    <a:pt x="0" y="317"/>
                  </a:lnTo>
                  <a:cubicBezTo>
                    <a:pt x="299" y="265"/>
                    <a:pt x="563" y="124"/>
                    <a:pt x="845" y="71"/>
                  </a:cubicBezTo>
                  <a:cubicBezTo>
                    <a:pt x="1074" y="36"/>
                    <a:pt x="1303" y="53"/>
                    <a:pt x="1514" y="1"/>
                  </a:cubicBezTo>
                  <a:close/>
                </a:path>
              </a:pathLst>
            </a:custGeom>
            <a:solidFill>
              <a:srgbClr val="2196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7"/>
            <p:cNvSpPr/>
            <p:nvPr/>
          </p:nvSpPr>
          <p:spPr>
            <a:xfrm>
              <a:off x="4746738" y="1657863"/>
              <a:ext cx="44475" cy="7925"/>
            </a:xfrm>
            <a:custGeom>
              <a:avLst/>
              <a:gdLst/>
              <a:ahLst/>
              <a:cxnLst/>
              <a:rect l="l" t="t" r="r" b="b"/>
              <a:pathLst>
                <a:path w="1779" h="317" extrusionOk="0">
                  <a:moveTo>
                    <a:pt x="1778" y="0"/>
                  </a:moveTo>
                  <a:cubicBezTo>
                    <a:pt x="1454" y="0"/>
                    <a:pt x="1145" y="34"/>
                    <a:pt x="842" y="95"/>
                  </a:cubicBezTo>
                  <a:lnTo>
                    <a:pt x="842" y="95"/>
                  </a:lnTo>
                  <a:cubicBezTo>
                    <a:pt x="861" y="92"/>
                    <a:pt x="879" y="90"/>
                    <a:pt x="898" y="88"/>
                  </a:cubicBezTo>
                  <a:cubicBezTo>
                    <a:pt x="1180" y="70"/>
                    <a:pt x="1514" y="88"/>
                    <a:pt x="1778" y="0"/>
                  </a:cubicBezTo>
                  <a:close/>
                  <a:moveTo>
                    <a:pt x="842" y="95"/>
                  </a:moveTo>
                  <a:cubicBezTo>
                    <a:pt x="561" y="128"/>
                    <a:pt x="281" y="165"/>
                    <a:pt x="0" y="264"/>
                  </a:cubicBezTo>
                  <a:lnTo>
                    <a:pt x="36" y="317"/>
                  </a:lnTo>
                  <a:cubicBezTo>
                    <a:pt x="303" y="225"/>
                    <a:pt x="569" y="149"/>
                    <a:pt x="842" y="95"/>
                  </a:cubicBezTo>
                  <a:close/>
                </a:path>
              </a:pathLst>
            </a:custGeom>
            <a:solidFill>
              <a:srgbClr val="2196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17"/>
            <p:cNvSpPr/>
            <p:nvPr/>
          </p:nvSpPr>
          <p:spPr>
            <a:xfrm>
              <a:off x="4756863" y="1465088"/>
              <a:ext cx="62950" cy="261200"/>
            </a:xfrm>
            <a:custGeom>
              <a:avLst/>
              <a:gdLst/>
              <a:ahLst/>
              <a:cxnLst/>
              <a:rect l="l" t="t" r="r" b="b"/>
              <a:pathLst>
                <a:path w="2518" h="10448" extrusionOk="0">
                  <a:moveTo>
                    <a:pt x="493" y="9461"/>
                  </a:moveTo>
                  <a:lnTo>
                    <a:pt x="493" y="9461"/>
                  </a:lnTo>
                  <a:cubicBezTo>
                    <a:pt x="487" y="9465"/>
                    <a:pt x="481" y="9468"/>
                    <a:pt x="476" y="9471"/>
                  </a:cubicBezTo>
                  <a:cubicBezTo>
                    <a:pt x="481" y="9468"/>
                    <a:pt x="487" y="9465"/>
                    <a:pt x="493" y="9461"/>
                  </a:cubicBezTo>
                  <a:close/>
                  <a:moveTo>
                    <a:pt x="810" y="1"/>
                  </a:moveTo>
                  <a:cubicBezTo>
                    <a:pt x="704" y="1"/>
                    <a:pt x="564" y="635"/>
                    <a:pt x="493" y="740"/>
                  </a:cubicBezTo>
                  <a:cubicBezTo>
                    <a:pt x="423" y="846"/>
                    <a:pt x="0" y="1145"/>
                    <a:pt x="0" y="1251"/>
                  </a:cubicBezTo>
                  <a:cubicBezTo>
                    <a:pt x="0" y="1497"/>
                    <a:pt x="652" y="1374"/>
                    <a:pt x="792" y="1620"/>
                  </a:cubicBezTo>
                  <a:cubicBezTo>
                    <a:pt x="951" y="1902"/>
                    <a:pt x="863" y="2483"/>
                    <a:pt x="916" y="2817"/>
                  </a:cubicBezTo>
                  <a:cubicBezTo>
                    <a:pt x="933" y="2976"/>
                    <a:pt x="951" y="3222"/>
                    <a:pt x="880" y="3363"/>
                  </a:cubicBezTo>
                  <a:cubicBezTo>
                    <a:pt x="792" y="3574"/>
                    <a:pt x="581" y="3539"/>
                    <a:pt x="423" y="3662"/>
                  </a:cubicBezTo>
                  <a:cubicBezTo>
                    <a:pt x="1127" y="3662"/>
                    <a:pt x="1092" y="4278"/>
                    <a:pt x="1144" y="4807"/>
                  </a:cubicBezTo>
                  <a:cubicBezTo>
                    <a:pt x="1162" y="5071"/>
                    <a:pt x="1162" y="5335"/>
                    <a:pt x="1074" y="5581"/>
                  </a:cubicBezTo>
                  <a:cubicBezTo>
                    <a:pt x="1040" y="5683"/>
                    <a:pt x="741" y="6199"/>
                    <a:pt x="611" y="6199"/>
                  </a:cubicBezTo>
                  <a:cubicBezTo>
                    <a:pt x="607" y="6199"/>
                    <a:pt x="603" y="6198"/>
                    <a:pt x="599" y="6197"/>
                  </a:cubicBezTo>
                  <a:lnTo>
                    <a:pt x="599" y="6197"/>
                  </a:lnTo>
                  <a:cubicBezTo>
                    <a:pt x="845" y="6268"/>
                    <a:pt x="757" y="6549"/>
                    <a:pt x="792" y="6743"/>
                  </a:cubicBezTo>
                  <a:cubicBezTo>
                    <a:pt x="828" y="6954"/>
                    <a:pt x="933" y="7130"/>
                    <a:pt x="968" y="7341"/>
                  </a:cubicBezTo>
                  <a:cubicBezTo>
                    <a:pt x="1092" y="7887"/>
                    <a:pt x="687" y="7676"/>
                    <a:pt x="440" y="7975"/>
                  </a:cubicBezTo>
                  <a:cubicBezTo>
                    <a:pt x="916" y="8151"/>
                    <a:pt x="1056" y="8098"/>
                    <a:pt x="1197" y="8697"/>
                  </a:cubicBezTo>
                  <a:cubicBezTo>
                    <a:pt x="1371" y="9340"/>
                    <a:pt x="944" y="9211"/>
                    <a:pt x="493" y="9461"/>
                  </a:cubicBezTo>
                  <a:lnTo>
                    <a:pt x="493" y="9461"/>
                  </a:lnTo>
                  <a:cubicBezTo>
                    <a:pt x="554" y="9430"/>
                    <a:pt x="634" y="9414"/>
                    <a:pt x="720" y="9414"/>
                  </a:cubicBezTo>
                  <a:cubicBezTo>
                    <a:pt x="972" y="9414"/>
                    <a:pt x="1266" y="9549"/>
                    <a:pt x="1215" y="9806"/>
                  </a:cubicBezTo>
                  <a:cubicBezTo>
                    <a:pt x="1197" y="9823"/>
                    <a:pt x="1197" y="9859"/>
                    <a:pt x="1180" y="9894"/>
                  </a:cubicBezTo>
                  <a:cubicBezTo>
                    <a:pt x="1061" y="10071"/>
                    <a:pt x="533" y="10249"/>
                    <a:pt x="231" y="10249"/>
                  </a:cubicBezTo>
                  <a:cubicBezTo>
                    <a:pt x="174" y="10249"/>
                    <a:pt x="125" y="10242"/>
                    <a:pt x="88" y="10228"/>
                  </a:cubicBezTo>
                  <a:lnTo>
                    <a:pt x="88" y="10228"/>
                  </a:lnTo>
                  <a:cubicBezTo>
                    <a:pt x="63" y="10385"/>
                    <a:pt x="145" y="10447"/>
                    <a:pt x="293" y="10447"/>
                  </a:cubicBezTo>
                  <a:cubicBezTo>
                    <a:pt x="860" y="10447"/>
                    <a:pt x="2392" y="9531"/>
                    <a:pt x="2518" y="9489"/>
                  </a:cubicBezTo>
                  <a:cubicBezTo>
                    <a:pt x="2324" y="8926"/>
                    <a:pt x="2077" y="7289"/>
                    <a:pt x="1954" y="6708"/>
                  </a:cubicBezTo>
                  <a:cubicBezTo>
                    <a:pt x="1725" y="5563"/>
                    <a:pt x="1655" y="4349"/>
                    <a:pt x="1320" y="3222"/>
                  </a:cubicBezTo>
                  <a:cubicBezTo>
                    <a:pt x="1162" y="2694"/>
                    <a:pt x="1092" y="2148"/>
                    <a:pt x="986" y="1603"/>
                  </a:cubicBezTo>
                  <a:cubicBezTo>
                    <a:pt x="951" y="1391"/>
                    <a:pt x="1074" y="1"/>
                    <a:pt x="810" y="1"/>
                  </a:cubicBezTo>
                  <a:close/>
                </a:path>
              </a:pathLst>
            </a:custGeom>
            <a:solidFill>
              <a:srgbClr val="2196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7"/>
            <p:cNvSpPr/>
            <p:nvPr/>
          </p:nvSpPr>
          <p:spPr>
            <a:xfrm>
              <a:off x="4384963" y="658638"/>
              <a:ext cx="367075" cy="98725"/>
            </a:xfrm>
            <a:custGeom>
              <a:avLst/>
              <a:gdLst/>
              <a:ahLst/>
              <a:cxnLst/>
              <a:rect l="l" t="t" r="r" b="b"/>
              <a:pathLst>
                <a:path w="14683" h="3949" extrusionOk="0">
                  <a:moveTo>
                    <a:pt x="213" y="0"/>
                  </a:moveTo>
                  <a:cubicBezTo>
                    <a:pt x="0" y="0"/>
                    <a:pt x="1104" y="1803"/>
                    <a:pt x="2167" y="2773"/>
                  </a:cubicBezTo>
                  <a:cubicBezTo>
                    <a:pt x="3675" y="3626"/>
                    <a:pt x="5846" y="3949"/>
                    <a:pt x="7986" y="3949"/>
                  </a:cubicBezTo>
                  <a:cubicBezTo>
                    <a:pt x="10791" y="3949"/>
                    <a:pt x="13544" y="3395"/>
                    <a:pt x="14683" y="2756"/>
                  </a:cubicBezTo>
                  <a:cubicBezTo>
                    <a:pt x="14487" y="2748"/>
                    <a:pt x="14285" y="2745"/>
                    <a:pt x="14079" y="2745"/>
                  </a:cubicBezTo>
                  <a:cubicBezTo>
                    <a:pt x="12146" y="2745"/>
                    <a:pt x="9775" y="3043"/>
                    <a:pt x="7571" y="3043"/>
                  </a:cubicBezTo>
                  <a:cubicBezTo>
                    <a:pt x="5606" y="3043"/>
                    <a:pt x="3773" y="2806"/>
                    <a:pt x="2501" y="1911"/>
                  </a:cubicBezTo>
                  <a:lnTo>
                    <a:pt x="882" y="661"/>
                  </a:lnTo>
                  <a:cubicBezTo>
                    <a:pt x="489" y="191"/>
                    <a:pt x="281" y="0"/>
                    <a:pt x="213" y="0"/>
                  </a:cubicBezTo>
                  <a:close/>
                </a:path>
              </a:pathLst>
            </a:custGeom>
            <a:solidFill>
              <a:srgbClr val="2196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7"/>
            <p:cNvSpPr/>
            <p:nvPr/>
          </p:nvSpPr>
          <p:spPr>
            <a:xfrm>
              <a:off x="4494138" y="603413"/>
              <a:ext cx="231050" cy="85800"/>
            </a:xfrm>
            <a:custGeom>
              <a:avLst/>
              <a:gdLst/>
              <a:ahLst/>
              <a:cxnLst/>
              <a:rect l="l" t="t" r="r" b="b"/>
              <a:pathLst>
                <a:path w="9242" h="3432" extrusionOk="0">
                  <a:moveTo>
                    <a:pt x="53" y="0"/>
                  </a:moveTo>
                  <a:cubicBezTo>
                    <a:pt x="211" y="529"/>
                    <a:pt x="0" y="1057"/>
                    <a:pt x="616" y="1585"/>
                  </a:cubicBezTo>
                  <a:cubicBezTo>
                    <a:pt x="2630" y="3053"/>
                    <a:pt x="4509" y="3432"/>
                    <a:pt x="6273" y="3432"/>
                  </a:cubicBezTo>
                  <a:cubicBezTo>
                    <a:pt x="7301" y="3432"/>
                    <a:pt x="8289" y="3303"/>
                    <a:pt x="9242" y="3187"/>
                  </a:cubicBezTo>
                  <a:lnTo>
                    <a:pt x="9048" y="2007"/>
                  </a:lnTo>
                  <a:cubicBezTo>
                    <a:pt x="8416" y="2461"/>
                    <a:pt x="7618" y="2644"/>
                    <a:pt x="6757" y="2644"/>
                  </a:cubicBezTo>
                  <a:cubicBezTo>
                    <a:pt x="4145" y="2644"/>
                    <a:pt x="953" y="954"/>
                    <a:pt x="53" y="0"/>
                  </a:cubicBezTo>
                  <a:close/>
                </a:path>
              </a:pathLst>
            </a:custGeom>
            <a:solidFill>
              <a:srgbClr val="2196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17"/>
            <p:cNvSpPr/>
            <p:nvPr/>
          </p:nvSpPr>
          <p:spPr>
            <a:xfrm>
              <a:off x="4314063" y="737488"/>
              <a:ext cx="384300" cy="98875"/>
            </a:xfrm>
            <a:custGeom>
              <a:avLst/>
              <a:gdLst/>
              <a:ahLst/>
              <a:cxnLst/>
              <a:rect l="l" t="t" r="r" b="b"/>
              <a:pathLst>
                <a:path w="15372" h="3955" extrusionOk="0">
                  <a:moveTo>
                    <a:pt x="166" y="0"/>
                  </a:moveTo>
                  <a:cubicBezTo>
                    <a:pt x="1" y="0"/>
                    <a:pt x="169" y="453"/>
                    <a:pt x="954" y="1732"/>
                  </a:cubicBezTo>
                  <a:cubicBezTo>
                    <a:pt x="1130" y="2013"/>
                    <a:pt x="1816" y="2489"/>
                    <a:pt x="2257" y="2770"/>
                  </a:cubicBezTo>
                  <a:cubicBezTo>
                    <a:pt x="2637" y="3275"/>
                    <a:pt x="5345" y="3954"/>
                    <a:pt x="8344" y="3954"/>
                  </a:cubicBezTo>
                  <a:cubicBezTo>
                    <a:pt x="10891" y="3954"/>
                    <a:pt x="13649" y="3464"/>
                    <a:pt x="15371" y="1960"/>
                  </a:cubicBezTo>
                  <a:lnTo>
                    <a:pt x="15371" y="1960"/>
                  </a:lnTo>
                  <a:lnTo>
                    <a:pt x="10812" y="2805"/>
                  </a:lnTo>
                  <a:cubicBezTo>
                    <a:pt x="10256" y="3037"/>
                    <a:pt x="9481" y="3129"/>
                    <a:pt x="8621" y="3129"/>
                  </a:cubicBezTo>
                  <a:cubicBezTo>
                    <a:pt x="6346" y="3129"/>
                    <a:pt x="3479" y="2489"/>
                    <a:pt x="2521" y="2119"/>
                  </a:cubicBezTo>
                  <a:cubicBezTo>
                    <a:pt x="1709" y="1330"/>
                    <a:pt x="449" y="0"/>
                    <a:pt x="166" y="0"/>
                  </a:cubicBezTo>
                  <a:close/>
                </a:path>
              </a:pathLst>
            </a:custGeom>
            <a:solidFill>
              <a:srgbClr val="2196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7"/>
            <p:cNvSpPr/>
            <p:nvPr/>
          </p:nvSpPr>
          <p:spPr>
            <a:xfrm>
              <a:off x="4777988" y="780713"/>
              <a:ext cx="47100" cy="92525"/>
            </a:xfrm>
            <a:custGeom>
              <a:avLst/>
              <a:gdLst/>
              <a:ahLst/>
              <a:cxnLst/>
              <a:rect l="l" t="t" r="r" b="b"/>
              <a:pathLst>
                <a:path w="1884" h="3701" extrusionOk="0">
                  <a:moveTo>
                    <a:pt x="1012" y="1"/>
                  </a:moveTo>
                  <a:cubicBezTo>
                    <a:pt x="1003" y="1"/>
                    <a:pt x="995" y="1"/>
                    <a:pt x="986" y="3"/>
                  </a:cubicBezTo>
                  <a:cubicBezTo>
                    <a:pt x="973" y="2"/>
                    <a:pt x="960" y="1"/>
                    <a:pt x="948" y="1"/>
                  </a:cubicBezTo>
                  <a:cubicBezTo>
                    <a:pt x="284" y="1"/>
                    <a:pt x="329" y="1375"/>
                    <a:pt x="0" y="2291"/>
                  </a:cubicBezTo>
                  <a:cubicBezTo>
                    <a:pt x="153" y="2192"/>
                    <a:pt x="299" y="2150"/>
                    <a:pt x="437" y="2150"/>
                  </a:cubicBezTo>
                  <a:cubicBezTo>
                    <a:pt x="1273" y="2150"/>
                    <a:pt x="1823" y="3700"/>
                    <a:pt x="1882" y="3700"/>
                  </a:cubicBezTo>
                  <a:cubicBezTo>
                    <a:pt x="1882" y="3700"/>
                    <a:pt x="1883" y="3700"/>
                    <a:pt x="1884" y="3699"/>
                  </a:cubicBezTo>
                  <a:cubicBezTo>
                    <a:pt x="1641" y="3109"/>
                    <a:pt x="1620" y="1"/>
                    <a:pt x="1012" y="1"/>
                  </a:cubicBezTo>
                  <a:close/>
                </a:path>
              </a:pathLst>
            </a:custGeom>
            <a:solidFill>
              <a:srgbClr val="2196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7"/>
            <p:cNvSpPr/>
            <p:nvPr/>
          </p:nvSpPr>
          <p:spPr>
            <a:xfrm>
              <a:off x="4668413" y="1202813"/>
              <a:ext cx="156675" cy="179275"/>
            </a:xfrm>
            <a:custGeom>
              <a:avLst/>
              <a:gdLst/>
              <a:ahLst/>
              <a:cxnLst/>
              <a:rect l="l" t="t" r="r" b="b"/>
              <a:pathLst>
                <a:path w="6267" h="7171" extrusionOk="0">
                  <a:moveTo>
                    <a:pt x="5563" y="0"/>
                  </a:moveTo>
                  <a:lnTo>
                    <a:pt x="4559" y="1796"/>
                  </a:lnTo>
                  <a:cubicBezTo>
                    <a:pt x="4019" y="3011"/>
                    <a:pt x="0" y="7171"/>
                    <a:pt x="119" y="7171"/>
                  </a:cubicBezTo>
                  <a:cubicBezTo>
                    <a:pt x="125" y="7171"/>
                    <a:pt x="137" y="7163"/>
                    <a:pt x="158" y="7147"/>
                  </a:cubicBezTo>
                  <a:lnTo>
                    <a:pt x="3644" y="4454"/>
                  </a:lnTo>
                  <a:cubicBezTo>
                    <a:pt x="3673" y="4433"/>
                    <a:pt x="3698" y="4423"/>
                    <a:pt x="3718" y="4423"/>
                  </a:cubicBezTo>
                  <a:cubicBezTo>
                    <a:pt x="3865" y="4423"/>
                    <a:pt x="3786" y="4951"/>
                    <a:pt x="3926" y="5369"/>
                  </a:cubicBezTo>
                  <a:cubicBezTo>
                    <a:pt x="4137" y="6021"/>
                    <a:pt x="4594" y="6672"/>
                    <a:pt x="4594" y="6672"/>
                  </a:cubicBezTo>
                  <a:lnTo>
                    <a:pt x="5615" y="6549"/>
                  </a:lnTo>
                  <a:cubicBezTo>
                    <a:pt x="4753" y="6179"/>
                    <a:pt x="3609" y="4647"/>
                    <a:pt x="4559" y="3257"/>
                  </a:cubicBezTo>
                  <a:cubicBezTo>
                    <a:pt x="6267" y="810"/>
                    <a:pt x="5703" y="335"/>
                    <a:pt x="5563" y="0"/>
                  </a:cubicBezTo>
                  <a:close/>
                </a:path>
              </a:pathLst>
            </a:custGeom>
            <a:solidFill>
              <a:srgbClr val="2196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7"/>
            <p:cNvSpPr/>
            <p:nvPr/>
          </p:nvSpPr>
          <p:spPr>
            <a:xfrm>
              <a:off x="4763463" y="954163"/>
              <a:ext cx="65600" cy="248225"/>
            </a:xfrm>
            <a:custGeom>
              <a:avLst/>
              <a:gdLst/>
              <a:ahLst/>
              <a:cxnLst/>
              <a:rect l="l" t="t" r="r" b="b"/>
              <a:pathLst>
                <a:path w="2624" h="9929" extrusionOk="0">
                  <a:moveTo>
                    <a:pt x="757" y="0"/>
                  </a:moveTo>
                  <a:lnTo>
                    <a:pt x="0" y="2306"/>
                  </a:lnTo>
                  <a:lnTo>
                    <a:pt x="564" y="3785"/>
                  </a:lnTo>
                  <a:cubicBezTo>
                    <a:pt x="528" y="3415"/>
                    <a:pt x="634" y="3151"/>
                    <a:pt x="1039" y="3063"/>
                  </a:cubicBezTo>
                  <a:cubicBezTo>
                    <a:pt x="1373" y="3627"/>
                    <a:pt x="2025" y="5088"/>
                    <a:pt x="1778" y="6162"/>
                  </a:cubicBezTo>
                  <a:lnTo>
                    <a:pt x="1725" y="9929"/>
                  </a:lnTo>
                  <a:cubicBezTo>
                    <a:pt x="2623" y="7323"/>
                    <a:pt x="2500" y="4472"/>
                    <a:pt x="1549" y="1444"/>
                  </a:cubicBezTo>
                  <a:lnTo>
                    <a:pt x="757" y="0"/>
                  </a:lnTo>
                  <a:close/>
                </a:path>
              </a:pathLst>
            </a:custGeom>
            <a:solidFill>
              <a:srgbClr val="2196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7"/>
            <p:cNvSpPr/>
            <p:nvPr/>
          </p:nvSpPr>
          <p:spPr>
            <a:xfrm>
              <a:off x="4211163" y="572613"/>
              <a:ext cx="208625" cy="259225"/>
            </a:xfrm>
            <a:custGeom>
              <a:avLst/>
              <a:gdLst/>
              <a:ahLst/>
              <a:cxnLst/>
              <a:rect l="l" t="t" r="r" b="b"/>
              <a:pathLst>
                <a:path w="8345" h="10369" extrusionOk="0">
                  <a:moveTo>
                    <a:pt x="0" y="9946"/>
                  </a:moveTo>
                  <a:cubicBezTo>
                    <a:pt x="159" y="9541"/>
                    <a:pt x="141" y="8996"/>
                    <a:pt x="440" y="8555"/>
                  </a:cubicBezTo>
                  <a:cubicBezTo>
                    <a:pt x="3750" y="3732"/>
                    <a:pt x="6813" y="0"/>
                    <a:pt x="7939" y="123"/>
                  </a:cubicBezTo>
                  <a:lnTo>
                    <a:pt x="8344" y="986"/>
                  </a:lnTo>
                  <a:lnTo>
                    <a:pt x="299" y="10369"/>
                  </a:lnTo>
                  <a:close/>
                </a:path>
              </a:pathLst>
            </a:custGeom>
            <a:solidFill>
              <a:srgbClr val="CAD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7"/>
            <p:cNvSpPr/>
            <p:nvPr/>
          </p:nvSpPr>
          <p:spPr>
            <a:xfrm>
              <a:off x="4410963" y="572613"/>
              <a:ext cx="296625" cy="67350"/>
            </a:xfrm>
            <a:custGeom>
              <a:avLst/>
              <a:gdLst/>
              <a:ahLst/>
              <a:cxnLst/>
              <a:rect l="l" t="t" r="r" b="b"/>
              <a:pathLst>
                <a:path w="11865" h="2694" extrusionOk="0">
                  <a:moveTo>
                    <a:pt x="0" y="88"/>
                  </a:moveTo>
                  <a:cubicBezTo>
                    <a:pt x="423" y="0"/>
                    <a:pt x="1003" y="159"/>
                    <a:pt x="1496" y="317"/>
                  </a:cubicBezTo>
                  <a:cubicBezTo>
                    <a:pt x="3450" y="968"/>
                    <a:pt x="5756" y="863"/>
                    <a:pt x="7569" y="828"/>
                  </a:cubicBezTo>
                  <a:cubicBezTo>
                    <a:pt x="8837" y="810"/>
                    <a:pt x="9506" y="863"/>
                    <a:pt x="10210" y="1021"/>
                  </a:cubicBezTo>
                  <a:cubicBezTo>
                    <a:pt x="11583" y="1743"/>
                    <a:pt x="11794" y="2236"/>
                    <a:pt x="11865" y="2694"/>
                  </a:cubicBezTo>
                  <a:lnTo>
                    <a:pt x="159" y="898"/>
                  </a:lnTo>
                  <a:close/>
                </a:path>
              </a:pathLst>
            </a:custGeom>
            <a:solidFill>
              <a:srgbClr val="CAD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7"/>
            <p:cNvSpPr/>
            <p:nvPr/>
          </p:nvSpPr>
          <p:spPr>
            <a:xfrm>
              <a:off x="4406113" y="484138"/>
              <a:ext cx="56350" cy="49775"/>
            </a:xfrm>
            <a:custGeom>
              <a:avLst/>
              <a:gdLst/>
              <a:ahLst/>
              <a:cxnLst/>
              <a:rect l="l" t="t" r="r" b="b"/>
              <a:pathLst>
                <a:path w="2254" h="1991" extrusionOk="0">
                  <a:moveTo>
                    <a:pt x="0" y="1761"/>
                  </a:moveTo>
                  <a:cubicBezTo>
                    <a:pt x="212" y="1040"/>
                    <a:pt x="511" y="335"/>
                    <a:pt x="1180" y="1"/>
                  </a:cubicBezTo>
                  <a:cubicBezTo>
                    <a:pt x="1602" y="177"/>
                    <a:pt x="1954" y="459"/>
                    <a:pt x="2254" y="846"/>
                  </a:cubicBezTo>
                  <a:lnTo>
                    <a:pt x="740" y="1990"/>
                  </a:lnTo>
                  <a:close/>
                </a:path>
              </a:pathLst>
            </a:custGeom>
            <a:solidFill>
              <a:srgbClr val="CAD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7"/>
            <p:cNvSpPr/>
            <p:nvPr/>
          </p:nvSpPr>
          <p:spPr>
            <a:xfrm>
              <a:off x="4741463" y="595063"/>
              <a:ext cx="67800" cy="67775"/>
            </a:xfrm>
            <a:custGeom>
              <a:avLst/>
              <a:gdLst/>
              <a:ahLst/>
              <a:cxnLst/>
              <a:rect l="l" t="t" r="r" b="b"/>
              <a:pathLst>
                <a:path w="2712" h="2711" extrusionOk="0">
                  <a:moveTo>
                    <a:pt x="88" y="1760"/>
                  </a:moveTo>
                  <a:cubicBezTo>
                    <a:pt x="71" y="1426"/>
                    <a:pt x="0" y="634"/>
                    <a:pt x="194" y="352"/>
                  </a:cubicBezTo>
                  <a:cubicBezTo>
                    <a:pt x="458" y="0"/>
                    <a:pt x="1690" y="70"/>
                    <a:pt x="2042" y="88"/>
                  </a:cubicBezTo>
                  <a:cubicBezTo>
                    <a:pt x="2412" y="194"/>
                    <a:pt x="2588" y="458"/>
                    <a:pt x="2711" y="775"/>
                  </a:cubicBezTo>
                  <a:lnTo>
                    <a:pt x="352" y="2711"/>
                  </a:lnTo>
                  <a:close/>
                </a:path>
              </a:pathLst>
            </a:custGeom>
            <a:solidFill>
              <a:srgbClr val="CAD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7"/>
            <p:cNvSpPr/>
            <p:nvPr/>
          </p:nvSpPr>
          <p:spPr>
            <a:xfrm>
              <a:off x="4662688" y="1422838"/>
              <a:ext cx="110475" cy="68250"/>
            </a:xfrm>
            <a:custGeom>
              <a:avLst/>
              <a:gdLst/>
              <a:ahLst/>
              <a:cxnLst/>
              <a:rect l="l" t="t" r="r" b="b"/>
              <a:pathLst>
                <a:path w="4419" h="2730" extrusionOk="0">
                  <a:moveTo>
                    <a:pt x="4243" y="1"/>
                  </a:moveTo>
                  <a:cubicBezTo>
                    <a:pt x="3486" y="441"/>
                    <a:pt x="1461" y="1374"/>
                    <a:pt x="0" y="1392"/>
                  </a:cubicBezTo>
                  <a:lnTo>
                    <a:pt x="828" y="2729"/>
                  </a:lnTo>
                  <a:lnTo>
                    <a:pt x="3116" y="2078"/>
                  </a:lnTo>
                  <a:cubicBezTo>
                    <a:pt x="3151" y="1603"/>
                    <a:pt x="4419" y="423"/>
                    <a:pt x="4243" y="1"/>
                  </a:cubicBezTo>
                  <a:close/>
                </a:path>
              </a:pathLst>
            </a:custGeom>
            <a:solidFill>
              <a:srgbClr val="2196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7"/>
            <p:cNvSpPr/>
            <p:nvPr/>
          </p:nvSpPr>
          <p:spPr>
            <a:xfrm>
              <a:off x="4951363" y="813763"/>
              <a:ext cx="26450" cy="33925"/>
            </a:xfrm>
            <a:custGeom>
              <a:avLst/>
              <a:gdLst/>
              <a:ahLst/>
              <a:cxnLst/>
              <a:rect l="l" t="t" r="r" b="b"/>
              <a:pathLst>
                <a:path w="1058" h="1357" extrusionOk="0">
                  <a:moveTo>
                    <a:pt x="899" y="1"/>
                  </a:moveTo>
                  <a:lnTo>
                    <a:pt x="1" y="106"/>
                  </a:lnTo>
                  <a:lnTo>
                    <a:pt x="230" y="1356"/>
                  </a:lnTo>
                  <a:lnTo>
                    <a:pt x="1057" y="1356"/>
                  </a:lnTo>
                  <a:lnTo>
                    <a:pt x="899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7"/>
            <p:cNvSpPr/>
            <p:nvPr/>
          </p:nvSpPr>
          <p:spPr>
            <a:xfrm>
              <a:off x="4858088" y="772413"/>
              <a:ext cx="74375" cy="508325"/>
            </a:xfrm>
            <a:custGeom>
              <a:avLst/>
              <a:gdLst/>
              <a:ahLst/>
              <a:cxnLst/>
              <a:rect l="l" t="t" r="r" b="b"/>
              <a:pathLst>
                <a:path w="2975" h="20333" extrusionOk="0">
                  <a:moveTo>
                    <a:pt x="951" y="0"/>
                  </a:moveTo>
                  <a:lnTo>
                    <a:pt x="951" y="0"/>
                  </a:lnTo>
                  <a:cubicBezTo>
                    <a:pt x="2482" y="6425"/>
                    <a:pt x="475" y="15209"/>
                    <a:pt x="0" y="20332"/>
                  </a:cubicBezTo>
                  <a:lnTo>
                    <a:pt x="528" y="20033"/>
                  </a:lnTo>
                  <a:lnTo>
                    <a:pt x="2975" y="1162"/>
                  </a:lnTo>
                  <a:lnTo>
                    <a:pt x="951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7"/>
            <p:cNvSpPr/>
            <p:nvPr/>
          </p:nvSpPr>
          <p:spPr>
            <a:xfrm>
              <a:off x="4891963" y="846288"/>
              <a:ext cx="48875" cy="77525"/>
            </a:xfrm>
            <a:custGeom>
              <a:avLst/>
              <a:gdLst/>
              <a:ahLst/>
              <a:cxnLst/>
              <a:rect l="l" t="t" r="r" b="b"/>
              <a:pathLst>
                <a:path w="1955" h="3101" extrusionOk="0">
                  <a:moveTo>
                    <a:pt x="1564" y="1"/>
                  </a:moveTo>
                  <a:cubicBezTo>
                    <a:pt x="1239" y="1"/>
                    <a:pt x="868" y="419"/>
                    <a:pt x="599" y="566"/>
                  </a:cubicBezTo>
                  <a:cubicBezTo>
                    <a:pt x="0" y="1446"/>
                    <a:pt x="476" y="1816"/>
                    <a:pt x="599" y="2749"/>
                  </a:cubicBezTo>
                  <a:lnTo>
                    <a:pt x="1250" y="3101"/>
                  </a:lnTo>
                  <a:cubicBezTo>
                    <a:pt x="1585" y="1780"/>
                    <a:pt x="1954" y="302"/>
                    <a:pt x="1954" y="302"/>
                  </a:cubicBezTo>
                  <a:cubicBezTo>
                    <a:pt x="1842" y="81"/>
                    <a:pt x="1707" y="1"/>
                    <a:pt x="1564" y="1"/>
                  </a:cubicBezTo>
                  <a:close/>
                </a:path>
              </a:pathLst>
            </a:custGeom>
            <a:solidFill>
              <a:srgbClr val="F0E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7"/>
            <p:cNvSpPr/>
            <p:nvPr/>
          </p:nvSpPr>
          <p:spPr>
            <a:xfrm>
              <a:off x="4902513" y="842888"/>
              <a:ext cx="88500" cy="207675"/>
            </a:xfrm>
            <a:custGeom>
              <a:avLst/>
              <a:gdLst/>
              <a:ahLst/>
              <a:cxnLst/>
              <a:rect l="l" t="t" r="r" b="b"/>
              <a:pathLst>
                <a:path w="3540" h="8307" extrusionOk="0">
                  <a:moveTo>
                    <a:pt x="2558" y="0"/>
                  </a:moveTo>
                  <a:cubicBezTo>
                    <a:pt x="2315" y="0"/>
                    <a:pt x="2052" y="203"/>
                    <a:pt x="1796" y="790"/>
                  </a:cubicBezTo>
                  <a:cubicBezTo>
                    <a:pt x="1444" y="2761"/>
                    <a:pt x="793" y="4082"/>
                    <a:pt x="459" y="5085"/>
                  </a:cubicBezTo>
                  <a:cubicBezTo>
                    <a:pt x="124" y="6141"/>
                    <a:pt x="107" y="7074"/>
                    <a:pt x="1" y="8271"/>
                  </a:cubicBezTo>
                  <a:cubicBezTo>
                    <a:pt x="636" y="8170"/>
                    <a:pt x="1160" y="8117"/>
                    <a:pt x="1636" y="8117"/>
                  </a:cubicBezTo>
                  <a:cubicBezTo>
                    <a:pt x="2150" y="8117"/>
                    <a:pt x="2606" y="8178"/>
                    <a:pt x="3082" y="8306"/>
                  </a:cubicBezTo>
                  <a:lnTo>
                    <a:pt x="3539" y="1019"/>
                  </a:lnTo>
                  <a:cubicBezTo>
                    <a:pt x="3539" y="1019"/>
                    <a:pt x="3102" y="0"/>
                    <a:pt x="2558" y="0"/>
                  </a:cubicBezTo>
                  <a:close/>
                </a:path>
              </a:pathLst>
            </a:custGeom>
            <a:solidFill>
              <a:srgbClr val="F0E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7"/>
            <p:cNvSpPr/>
            <p:nvPr/>
          </p:nvSpPr>
          <p:spPr>
            <a:xfrm>
              <a:off x="4361663" y="1138988"/>
              <a:ext cx="64725" cy="161225"/>
            </a:xfrm>
            <a:custGeom>
              <a:avLst/>
              <a:gdLst/>
              <a:ahLst/>
              <a:cxnLst/>
              <a:rect l="l" t="t" r="r" b="b"/>
              <a:pathLst>
                <a:path w="2589" h="6449" extrusionOk="0">
                  <a:moveTo>
                    <a:pt x="265" y="1"/>
                  </a:moveTo>
                  <a:cubicBezTo>
                    <a:pt x="53" y="1867"/>
                    <a:pt x="229" y="2518"/>
                    <a:pt x="194" y="3081"/>
                  </a:cubicBezTo>
                  <a:cubicBezTo>
                    <a:pt x="159" y="3856"/>
                    <a:pt x="18" y="4331"/>
                    <a:pt x="1" y="5194"/>
                  </a:cubicBezTo>
                  <a:cubicBezTo>
                    <a:pt x="374" y="5867"/>
                    <a:pt x="826" y="6449"/>
                    <a:pt x="1379" y="6449"/>
                  </a:cubicBezTo>
                  <a:cubicBezTo>
                    <a:pt x="1737" y="6449"/>
                    <a:pt x="2138" y="6204"/>
                    <a:pt x="2588" y="5581"/>
                  </a:cubicBezTo>
                  <a:cubicBezTo>
                    <a:pt x="2095" y="3134"/>
                    <a:pt x="2113" y="2060"/>
                    <a:pt x="1954" y="1"/>
                  </a:cubicBezTo>
                  <a:close/>
                </a:path>
              </a:pathLst>
            </a:custGeom>
            <a:solidFill>
              <a:srgbClr val="F0E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7"/>
            <p:cNvSpPr/>
            <p:nvPr/>
          </p:nvSpPr>
          <p:spPr>
            <a:xfrm>
              <a:off x="4355063" y="850738"/>
              <a:ext cx="340650" cy="112250"/>
            </a:xfrm>
            <a:custGeom>
              <a:avLst/>
              <a:gdLst/>
              <a:ahLst/>
              <a:cxnLst/>
              <a:rect l="l" t="t" r="r" b="b"/>
              <a:pathLst>
                <a:path w="13626" h="4490" extrusionOk="0">
                  <a:moveTo>
                    <a:pt x="0" y="1"/>
                  </a:moveTo>
                  <a:lnTo>
                    <a:pt x="36" y="4489"/>
                  </a:lnTo>
                  <a:lnTo>
                    <a:pt x="1514" y="4384"/>
                  </a:lnTo>
                  <a:cubicBezTo>
                    <a:pt x="1919" y="3028"/>
                    <a:pt x="2025" y="1585"/>
                    <a:pt x="3310" y="1391"/>
                  </a:cubicBezTo>
                  <a:cubicBezTo>
                    <a:pt x="4795" y="1174"/>
                    <a:pt x="6984" y="932"/>
                    <a:pt x="9554" y="932"/>
                  </a:cubicBezTo>
                  <a:cubicBezTo>
                    <a:pt x="10730" y="932"/>
                    <a:pt x="11986" y="982"/>
                    <a:pt x="13291" y="1110"/>
                  </a:cubicBezTo>
                  <a:cubicBezTo>
                    <a:pt x="13625" y="916"/>
                    <a:pt x="13555" y="722"/>
                    <a:pt x="13309" y="529"/>
                  </a:cubicBezTo>
                  <a:cubicBezTo>
                    <a:pt x="8873" y="353"/>
                    <a:pt x="3011" y="388"/>
                    <a:pt x="0" y="1"/>
                  </a:cubicBezTo>
                  <a:close/>
                </a:path>
              </a:pathLst>
            </a:custGeom>
            <a:solidFill>
              <a:srgbClr val="F0E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7"/>
            <p:cNvSpPr/>
            <p:nvPr/>
          </p:nvSpPr>
          <p:spPr>
            <a:xfrm>
              <a:off x="4276738" y="311188"/>
              <a:ext cx="703125" cy="515700"/>
            </a:xfrm>
            <a:custGeom>
              <a:avLst/>
              <a:gdLst/>
              <a:ahLst/>
              <a:cxnLst/>
              <a:rect l="l" t="t" r="r" b="b"/>
              <a:pathLst>
                <a:path w="28125" h="20628" extrusionOk="0">
                  <a:moveTo>
                    <a:pt x="5510" y="1"/>
                  </a:moveTo>
                  <a:cubicBezTo>
                    <a:pt x="4788" y="2571"/>
                    <a:pt x="4471" y="5916"/>
                    <a:pt x="4066" y="8609"/>
                  </a:cubicBezTo>
                  <a:cubicBezTo>
                    <a:pt x="2940" y="11126"/>
                    <a:pt x="1039" y="12270"/>
                    <a:pt x="0" y="13819"/>
                  </a:cubicBezTo>
                  <a:lnTo>
                    <a:pt x="405" y="14031"/>
                  </a:lnTo>
                  <a:cubicBezTo>
                    <a:pt x="1461" y="13274"/>
                    <a:pt x="3996" y="10000"/>
                    <a:pt x="5087" y="9859"/>
                  </a:cubicBezTo>
                  <a:cubicBezTo>
                    <a:pt x="7715" y="10619"/>
                    <a:pt x="9441" y="10880"/>
                    <a:pt x="12186" y="10880"/>
                  </a:cubicBezTo>
                  <a:cubicBezTo>
                    <a:pt x="12935" y="10880"/>
                    <a:pt x="13760" y="10861"/>
                    <a:pt x="14699" y="10827"/>
                  </a:cubicBezTo>
                  <a:cubicBezTo>
                    <a:pt x="15544" y="11197"/>
                    <a:pt x="16882" y="11566"/>
                    <a:pt x="17427" y="12394"/>
                  </a:cubicBezTo>
                  <a:cubicBezTo>
                    <a:pt x="18325" y="13784"/>
                    <a:pt x="17920" y="14084"/>
                    <a:pt x="18431" y="14876"/>
                  </a:cubicBezTo>
                  <a:cubicBezTo>
                    <a:pt x="18677" y="15245"/>
                    <a:pt x="19117" y="15791"/>
                    <a:pt x="20191" y="16266"/>
                  </a:cubicBezTo>
                  <a:cubicBezTo>
                    <a:pt x="22673" y="17340"/>
                    <a:pt x="26669" y="19963"/>
                    <a:pt x="27690" y="20597"/>
                  </a:cubicBezTo>
                  <a:cubicBezTo>
                    <a:pt x="27750" y="20618"/>
                    <a:pt x="27799" y="20628"/>
                    <a:pt x="27838" y="20628"/>
                  </a:cubicBezTo>
                  <a:cubicBezTo>
                    <a:pt x="28124" y="20628"/>
                    <a:pt x="27932" y="20120"/>
                    <a:pt x="28024" y="19857"/>
                  </a:cubicBezTo>
                  <a:lnTo>
                    <a:pt x="25120" y="12781"/>
                  </a:lnTo>
                  <a:cubicBezTo>
                    <a:pt x="24926" y="12693"/>
                    <a:pt x="24979" y="11918"/>
                    <a:pt x="24645" y="11566"/>
                  </a:cubicBezTo>
                  <a:cubicBezTo>
                    <a:pt x="24597" y="11518"/>
                    <a:pt x="24504" y="11503"/>
                    <a:pt x="24397" y="11503"/>
                  </a:cubicBezTo>
                  <a:cubicBezTo>
                    <a:pt x="24208" y="11503"/>
                    <a:pt x="23975" y="11550"/>
                    <a:pt x="23865" y="11550"/>
                  </a:cubicBezTo>
                  <a:cubicBezTo>
                    <a:pt x="23853" y="11550"/>
                    <a:pt x="23843" y="11550"/>
                    <a:pt x="23835" y="11549"/>
                  </a:cubicBezTo>
                  <a:lnTo>
                    <a:pt x="23835" y="11549"/>
                  </a:lnTo>
                  <a:cubicBezTo>
                    <a:pt x="24469" y="12152"/>
                    <a:pt x="23857" y="13467"/>
                    <a:pt x="23068" y="13467"/>
                  </a:cubicBezTo>
                  <a:cubicBezTo>
                    <a:pt x="22521" y="13467"/>
                    <a:pt x="21889" y="12836"/>
                    <a:pt x="21529" y="10897"/>
                  </a:cubicBezTo>
                  <a:cubicBezTo>
                    <a:pt x="21078" y="10817"/>
                    <a:pt x="20653" y="10797"/>
                    <a:pt x="20245" y="10797"/>
                  </a:cubicBezTo>
                  <a:cubicBezTo>
                    <a:pt x="19854" y="10797"/>
                    <a:pt x="19478" y="10815"/>
                    <a:pt x="19108" y="10815"/>
                  </a:cubicBezTo>
                  <a:cubicBezTo>
                    <a:pt x="18762" y="10815"/>
                    <a:pt x="18421" y="10800"/>
                    <a:pt x="18079" y="10739"/>
                  </a:cubicBezTo>
                  <a:cubicBezTo>
                    <a:pt x="14188" y="10052"/>
                    <a:pt x="11231" y="10633"/>
                    <a:pt x="9699" y="10035"/>
                  </a:cubicBezTo>
                  <a:cubicBezTo>
                    <a:pt x="9330" y="9894"/>
                    <a:pt x="9119" y="9559"/>
                    <a:pt x="8890" y="9243"/>
                  </a:cubicBezTo>
                  <a:cubicBezTo>
                    <a:pt x="8027" y="7729"/>
                    <a:pt x="7323" y="6162"/>
                    <a:pt x="5950" y="5211"/>
                  </a:cubicBezTo>
                  <a:cubicBezTo>
                    <a:pt x="5087" y="4331"/>
                    <a:pt x="5950" y="2096"/>
                    <a:pt x="6196" y="265"/>
                  </a:cubicBezTo>
                  <a:lnTo>
                    <a:pt x="5510" y="1"/>
                  </a:lnTo>
                  <a:close/>
                </a:path>
              </a:pathLst>
            </a:custGeom>
            <a:solidFill>
              <a:srgbClr val="F0E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7"/>
            <p:cNvSpPr/>
            <p:nvPr/>
          </p:nvSpPr>
          <p:spPr>
            <a:xfrm>
              <a:off x="4167588" y="218788"/>
              <a:ext cx="321725" cy="797450"/>
            </a:xfrm>
            <a:custGeom>
              <a:avLst/>
              <a:gdLst/>
              <a:ahLst/>
              <a:cxnLst/>
              <a:rect l="l" t="t" r="r" b="b"/>
              <a:pathLst>
                <a:path w="12869" h="31898" fill="none" extrusionOk="0">
                  <a:moveTo>
                    <a:pt x="12868" y="0"/>
                  </a:moveTo>
                  <a:cubicBezTo>
                    <a:pt x="10650" y="880"/>
                    <a:pt x="8679" y="3750"/>
                    <a:pt x="8344" y="6056"/>
                  </a:cubicBezTo>
                  <a:cubicBezTo>
                    <a:pt x="8080" y="7974"/>
                    <a:pt x="8221" y="9946"/>
                    <a:pt x="7746" y="11865"/>
                  </a:cubicBezTo>
                  <a:cubicBezTo>
                    <a:pt x="7429" y="13097"/>
                    <a:pt x="6338" y="14136"/>
                    <a:pt x="5528" y="15192"/>
                  </a:cubicBezTo>
                  <a:cubicBezTo>
                    <a:pt x="4313" y="16811"/>
                    <a:pt x="2975" y="18466"/>
                    <a:pt x="1884" y="20174"/>
                  </a:cubicBezTo>
                  <a:cubicBezTo>
                    <a:pt x="423" y="22462"/>
                    <a:pt x="0" y="24134"/>
                    <a:pt x="2887" y="25155"/>
                  </a:cubicBezTo>
                  <a:cubicBezTo>
                    <a:pt x="3768" y="25472"/>
                    <a:pt x="4366" y="25384"/>
                    <a:pt x="4894" y="26264"/>
                  </a:cubicBezTo>
                  <a:cubicBezTo>
                    <a:pt x="5405" y="27074"/>
                    <a:pt x="4525" y="29644"/>
                    <a:pt x="4401" y="30524"/>
                  </a:cubicBezTo>
                  <a:cubicBezTo>
                    <a:pt x="4401" y="31299"/>
                    <a:pt x="5352" y="31897"/>
                    <a:pt x="6743" y="31264"/>
                  </a:cubicBezTo>
                </a:path>
              </a:pathLst>
            </a:custGeom>
            <a:noFill/>
            <a:ln w="14525" cap="flat" cmpd="sng">
              <a:solidFill>
                <a:srgbClr val="FFB4B4"/>
              </a:solidFill>
              <a:prstDash val="solid"/>
              <a:miter lim="176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7"/>
            <p:cNvSpPr/>
            <p:nvPr/>
          </p:nvSpPr>
          <p:spPr>
            <a:xfrm>
              <a:off x="4266613" y="1016663"/>
              <a:ext cx="364400" cy="481900"/>
            </a:xfrm>
            <a:custGeom>
              <a:avLst/>
              <a:gdLst/>
              <a:ahLst/>
              <a:cxnLst/>
              <a:rect l="l" t="t" r="r" b="b"/>
              <a:pathLst>
                <a:path w="14576" h="19276" fill="none" extrusionOk="0">
                  <a:moveTo>
                    <a:pt x="2887" y="968"/>
                  </a:moveTo>
                  <a:cubicBezTo>
                    <a:pt x="0" y="0"/>
                    <a:pt x="1127" y="2781"/>
                    <a:pt x="1268" y="3855"/>
                  </a:cubicBezTo>
                  <a:cubicBezTo>
                    <a:pt x="1461" y="5545"/>
                    <a:pt x="370" y="7059"/>
                    <a:pt x="458" y="8714"/>
                  </a:cubicBezTo>
                  <a:cubicBezTo>
                    <a:pt x="616" y="12129"/>
                    <a:pt x="5704" y="13203"/>
                    <a:pt x="8784" y="13537"/>
                  </a:cubicBezTo>
                  <a:cubicBezTo>
                    <a:pt x="10369" y="13713"/>
                    <a:pt x="11953" y="13185"/>
                    <a:pt x="12534" y="14822"/>
                  </a:cubicBezTo>
                  <a:cubicBezTo>
                    <a:pt x="13062" y="16336"/>
                    <a:pt x="13836" y="17762"/>
                    <a:pt x="14576" y="19276"/>
                  </a:cubicBezTo>
                </a:path>
              </a:pathLst>
            </a:custGeom>
            <a:noFill/>
            <a:ln w="14525" cap="flat" cmpd="sng">
              <a:solidFill>
                <a:srgbClr val="FFB4B4"/>
              </a:solidFill>
              <a:prstDash val="solid"/>
              <a:miter lim="176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7"/>
            <p:cNvSpPr/>
            <p:nvPr/>
          </p:nvSpPr>
          <p:spPr>
            <a:xfrm>
              <a:off x="4406113" y="939163"/>
              <a:ext cx="386850" cy="381625"/>
            </a:xfrm>
            <a:custGeom>
              <a:avLst/>
              <a:gdLst/>
              <a:ahLst/>
              <a:cxnLst/>
              <a:rect l="l" t="t" r="r" b="b"/>
              <a:pathLst>
                <a:path w="15474" h="15265" extrusionOk="0">
                  <a:moveTo>
                    <a:pt x="7691" y="1"/>
                  </a:moveTo>
                  <a:cubicBezTo>
                    <a:pt x="5965" y="1"/>
                    <a:pt x="2960" y="268"/>
                    <a:pt x="1021" y="2308"/>
                  </a:cubicBezTo>
                  <a:cubicBezTo>
                    <a:pt x="599" y="2607"/>
                    <a:pt x="0" y="3646"/>
                    <a:pt x="247" y="4262"/>
                  </a:cubicBezTo>
                  <a:cubicBezTo>
                    <a:pt x="564" y="5107"/>
                    <a:pt x="2218" y="6321"/>
                    <a:pt x="2835" y="7360"/>
                  </a:cubicBezTo>
                  <a:cubicBezTo>
                    <a:pt x="3031" y="7819"/>
                    <a:pt x="817" y="9483"/>
                    <a:pt x="340" y="9483"/>
                  </a:cubicBezTo>
                  <a:cubicBezTo>
                    <a:pt x="305" y="9483"/>
                    <a:pt x="279" y="9474"/>
                    <a:pt x="264" y="9455"/>
                  </a:cubicBezTo>
                  <a:lnTo>
                    <a:pt x="264" y="9455"/>
                  </a:lnTo>
                  <a:cubicBezTo>
                    <a:pt x="441" y="11831"/>
                    <a:pt x="793" y="13257"/>
                    <a:pt x="793" y="13257"/>
                  </a:cubicBezTo>
                  <a:cubicBezTo>
                    <a:pt x="951" y="13257"/>
                    <a:pt x="353" y="13926"/>
                    <a:pt x="546" y="13961"/>
                  </a:cubicBezTo>
                  <a:cubicBezTo>
                    <a:pt x="2255" y="14328"/>
                    <a:pt x="6644" y="15264"/>
                    <a:pt x="7974" y="15264"/>
                  </a:cubicBezTo>
                  <a:cubicBezTo>
                    <a:pt x="7986" y="15264"/>
                    <a:pt x="7998" y="15264"/>
                    <a:pt x="8010" y="15264"/>
                  </a:cubicBezTo>
                  <a:cubicBezTo>
                    <a:pt x="8309" y="15264"/>
                    <a:pt x="8168" y="14278"/>
                    <a:pt x="8397" y="14084"/>
                  </a:cubicBezTo>
                  <a:cubicBezTo>
                    <a:pt x="9805" y="13715"/>
                    <a:pt x="10246" y="12236"/>
                    <a:pt x="11161" y="10986"/>
                  </a:cubicBezTo>
                  <a:cubicBezTo>
                    <a:pt x="11935" y="9772"/>
                    <a:pt x="14506" y="8839"/>
                    <a:pt x="15016" y="7906"/>
                  </a:cubicBezTo>
                  <a:cubicBezTo>
                    <a:pt x="15474" y="7078"/>
                    <a:pt x="15069" y="5688"/>
                    <a:pt x="14805" y="4878"/>
                  </a:cubicBezTo>
                  <a:cubicBezTo>
                    <a:pt x="14523" y="3998"/>
                    <a:pt x="14206" y="2994"/>
                    <a:pt x="13555" y="2308"/>
                  </a:cubicBezTo>
                  <a:cubicBezTo>
                    <a:pt x="12006" y="847"/>
                    <a:pt x="9999" y="2"/>
                    <a:pt x="7869" y="2"/>
                  </a:cubicBezTo>
                  <a:cubicBezTo>
                    <a:pt x="7811" y="1"/>
                    <a:pt x="7752" y="1"/>
                    <a:pt x="7691" y="1"/>
                  </a:cubicBezTo>
                  <a:close/>
                </a:path>
              </a:pathLst>
            </a:custGeom>
            <a:solidFill>
              <a:srgbClr val="F2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7"/>
            <p:cNvSpPr/>
            <p:nvPr/>
          </p:nvSpPr>
          <p:spPr>
            <a:xfrm>
              <a:off x="4331288" y="881163"/>
              <a:ext cx="496450" cy="366725"/>
            </a:xfrm>
            <a:custGeom>
              <a:avLst/>
              <a:gdLst/>
              <a:ahLst/>
              <a:cxnLst/>
              <a:rect l="l" t="t" r="r" b="b"/>
              <a:pathLst>
                <a:path w="19858" h="14669" extrusionOk="0">
                  <a:moveTo>
                    <a:pt x="10595" y="1"/>
                  </a:moveTo>
                  <a:cubicBezTo>
                    <a:pt x="8456" y="1"/>
                    <a:pt x="6040" y="185"/>
                    <a:pt x="4032" y="579"/>
                  </a:cubicBezTo>
                  <a:cubicBezTo>
                    <a:pt x="2976" y="878"/>
                    <a:pt x="2888" y="3026"/>
                    <a:pt x="2430" y="3255"/>
                  </a:cubicBezTo>
                  <a:cubicBezTo>
                    <a:pt x="1884" y="3061"/>
                    <a:pt x="1603" y="3026"/>
                    <a:pt x="1004" y="2639"/>
                  </a:cubicBezTo>
                  <a:cubicBezTo>
                    <a:pt x="614" y="2362"/>
                    <a:pt x="1051" y="775"/>
                    <a:pt x="882" y="775"/>
                  </a:cubicBezTo>
                  <a:cubicBezTo>
                    <a:pt x="868" y="775"/>
                    <a:pt x="851" y="785"/>
                    <a:pt x="828" y="808"/>
                  </a:cubicBezTo>
                  <a:cubicBezTo>
                    <a:pt x="353" y="1864"/>
                    <a:pt x="1" y="6019"/>
                    <a:pt x="564" y="6987"/>
                  </a:cubicBezTo>
                  <a:cubicBezTo>
                    <a:pt x="758" y="7321"/>
                    <a:pt x="740" y="7796"/>
                    <a:pt x="846" y="8289"/>
                  </a:cubicBezTo>
                  <a:cubicBezTo>
                    <a:pt x="951" y="8765"/>
                    <a:pt x="1075" y="9662"/>
                    <a:pt x="1075" y="9662"/>
                  </a:cubicBezTo>
                  <a:cubicBezTo>
                    <a:pt x="1133" y="9767"/>
                    <a:pt x="1178" y="9811"/>
                    <a:pt x="1214" y="9811"/>
                  </a:cubicBezTo>
                  <a:cubicBezTo>
                    <a:pt x="1397" y="9811"/>
                    <a:pt x="1333" y="8688"/>
                    <a:pt x="1392" y="8659"/>
                  </a:cubicBezTo>
                  <a:cubicBezTo>
                    <a:pt x="1407" y="8648"/>
                    <a:pt x="1424" y="8643"/>
                    <a:pt x="1442" y="8643"/>
                  </a:cubicBezTo>
                  <a:cubicBezTo>
                    <a:pt x="1710" y="8643"/>
                    <a:pt x="2172" y="9805"/>
                    <a:pt x="2813" y="9805"/>
                  </a:cubicBezTo>
                  <a:cubicBezTo>
                    <a:pt x="2826" y="9805"/>
                    <a:pt x="2839" y="9804"/>
                    <a:pt x="2853" y="9803"/>
                  </a:cubicBezTo>
                  <a:cubicBezTo>
                    <a:pt x="2905" y="9504"/>
                    <a:pt x="2765" y="9557"/>
                    <a:pt x="2835" y="9222"/>
                  </a:cubicBezTo>
                  <a:lnTo>
                    <a:pt x="2835" y="9222"/>
                  </a:lnTo>
                  <a:cubicBezTo>
                    <a:pt x="3434" y="9504"/>
                    <a:pt x="3539" y="10102"/>
                    <a:pt x="4261" y="10279"/>
                  </a:cubicBezTo>
                  <a:cubicBezTo>
                    <a:pt x="4343" y="10297"/>
                    <a:pt x="4425" y="10305"/>
                    <a:pt x="4507" y="10305"/>
                  </a:cubicBezTo>
                  <a:cubicBezTo>
                    <a:pt x="4899" y="10305"/>
                    <a:pt x="5284" y="10116"/>
                    <a:pt x="5634" y="9926"/>
                  </a:cubicBezTo>
                  <a:cubicBezTo>
                    <a:pt x="6444" y="9486"/>
                    <a:pt x="3310" y="7550"/>
                    <a:pt x="3169" y="6599"/>
                  </a:cubicBezTo>
                  <a:cubicBezTo>
                    <a:pt x="2807" y="4114"/>
                    <a:pt x="7477" y="2152"/>
                    <a:pt x="10748" y="2152"/>
                  </a:cubicBezTo>
                  <a:cubicBezTo>
                    <a:pt x="10975" y="2152"/>
                    <a:pt x="11196" y="2162"/>
                    <a:pt x="11408" y="2181"/>
                  </a:cubicBezTo>
                  <a:cubicBezTo>
                    <a:pt x="12570" y="2287"/>
                    <a:pt x="15685" y="2956"/>
                    <a:pt x="17006" y="5086"/>
                  </a:cubicBezTo>
                  <a:cubicBezTo>
                    <a:pt x="17428" y="5314"/>
                    <a:pt x="18449" y="9522"/>
                    <a:pt x="18432" y="10067"/>
                  </a:cubicBezTo>
                  <a:cubicBezTo>
                    <a:pt x="18396" y="11493"/>
                    <a:pt x="16495" y="12725"/>
                    <a:pt x="16249" y="14151"/>
                  </a:cubicBezTo>
                  <a:cubicBezTo>
                    <a:pt x="16182" y="14523"/>
                    <a:pt x="16231" y="14669"/>
                    <a:pt x="16353" y="14669"/>
                  </a:cubicBezTo>
                  <a:cubicBezTo>
                    <a:pt x="16792" y="14669"/>
                    <a:pt x="18179" y="12797"/>
                    <a:pt x="18616" y="12797"/>
                  </a:cubicBezTo>
                  <a:cubicBezTo>
                    <a:pt x="18640" y="12797"/>
                    <a:pt x="18660" y="12802"/>
                    <a:pt x="18678" y="12813"/>
                  </a:cubicBezTo>
                  <a:lnTo>
                    <a:pt x="19857" y="5825"/>
                  </a:lnTo>
                  <a:lnTo>
                    <a:pt x="19857" y="5825"/>
                  </a:lnTo>
                  <a:cubicBezTo>
                    <a:pt x="19815" y="5844"/>
                    <a:pt x="19775" y="5853"/>
                    <a:pt x="19736" y="5853"/>
                  </a:cubicBezTo>
                  <a:cubicBezTo>
                    <a:pt x="19564" y="5853"/>
                    <a:pt x="19420" y="5681"/>
                    <a:pt x="19276" y="5508"/>
                  </a:cubicBezTo>
                  <a:cubicBezTo>
                    <a:pt x="18291" y="3360"/>
                    <a:pt x="17622" y="949"/>
                    <a:pt x="14805" y="333"/>
                  </a:cubicBezTo>
                  <a:cubicBezTo>
                    <a:pt x="13797" y="115"/>
                    <a:pt x="12282" y="1"/>
                    <a:pt x="10595" y="1"/>
                  </a:cubicBezTo>
                  <a:close/>
                </a:path>
              </a:pathLst>
            </a:custGeom>
            <a:solidFill>
              <a:srgbClr val="F58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7"/>
            <p:cNvSpPr/>
            <p:nvPr/>
          </p:nvSpPr>
          <p:spPr>
            <a:xfrm>
              <a:off x="4331288" y="877138"/>
              <a:ext cx="496450" cy="402275"/>
            </a:xfrm>
            <a:custGeom>
              <a:avLst/>
              <a:gdLst/>
              <a:ahLst/>
              <a:cxnLst/>
              <a:rect l="l" t="t" r="r" b="b"/>
              <a:pathLst>
                <a:path w="19858" h="16091" fill="none" extrusionOk="0">
                  <a:moveTo>
                    <a:pt x="18678" y="12974"/>
                  </a:moveTo>
                  <a:cubicBezTo>
                    <a:pt x="18238" y="12693"/>
                    <a:pt x="15932" y="16090"/>
                    <a:pt x="16249" y="14312"/>
                  </a:cubicBezTo>
                  <a:cubicBezTo>
                    <a:pt x="16495" y="12886"/>
                    <a:pt x="18396" y="11654"/>
                    <a:pt x="18432" y="10228"/>
                  </a:cubicBezTo>
                  <a:cubicBezTo>
                    <a:pt x="18449" y="9683"/>
                    <a:pt x="17428" y="5475"/>
                    <a:pt x="17006" y="5247"/>
                  </a:cubicBezTo>
                  <a:cubicBezTo>
                    <a:pt x="15685" y="3117"/>
                    <a:pt x="12570" y="2448"/>
                    <a:pt x="11408" y="2342"/>
                  </a:cubicBezTo>
                  <a:cubicBezTo>
                    <a:pt x="8151" y="2043"/>
                    <a:pt x="2782" y="4102"/>
                    <a:pt x="3169" y="6760"/>
                  </a:cubicBezTo>
                  <a:cubicBezTo>
                    <a:pt x="3310" y="7711"/>
                    <a:pt x="6444" y="9647"/>
                    <a:pt x="5634" y="10087"/>
                  </a:cubicBezTo>
                  <a:cubicBezTo>
                    <a:pt x="5211" y="10316"/>
                    <a:pt x="4736" y="10545"/>
                    <a:pt x="4261" y="10440"/>
                  </a:cubicBezTo>
                  <a:cubicBezTo>
                    <a:pt x="3539" y="10263"/>
                    <a:pt x="3434" y="9665"/>
                    <a:pt x="2835" y="9383"/>
                  </a:cubicBezTo>
                  <a:cubicBezTo>
                    <a:pt x="2765" y="9718"/>
                    <a:pt x="2905" y="9665"/>
                    <a:pt x="2853" y="9964"/>
                  </a:cubicBezTo>
                  <a:cubicBezTo>
                    <a:pt x="2148" y="10017"/>
                    <a:pt x="1656" y="8644"/>
                    <a:pt x="1392" y="8820"/>
                  </a:cubicBezTo>
                  <a:cubicBezTo>
                    <a:pt x="1321" y="8855"/>
                    <a:pt x="1427" y="10457"/>
                    <a:pt x="1075" y="9823"/>
                  </a:cubicBezTo>
                  <a:cubicBezTo>
                    <a:pt x="1075" y="9823"/>
                    <a:pt x="951" y="8926"/>
                    <a:pt x="846" y="8450"/>
                  </a:cubicBezTo>
                  <a:cubicBezTo>
                    <a:pt x="740" y="7957"/>
                    <a:pt x="758" y="7482"/>
                    <a:pt x="564" y="7148"/>
                  </a:cubicBezTo>
                  <a:cubicBezTo>
                    <a:pt x="1" y="6180"/>
                    <a:pt x="353" y="2025"/>
                    <a:pt x="828" y="969"/>
                  </a:cubicBezTo>
                  <a:cubicBezTo>
                    <a:pt x="1127" y="670"/>
                    <a:pt x="582" y="2500"/>
                    <a:pt x="1004" y="2800"/>
                  </a:cubicBezTo>
                  <a:cubicBezTo>
                    <a:pt x="1603" y="3187"/>
                    <a:pt x="1884" y="3222"/>
                    <a:pt x="2430" y="3416"/>
                  </a:cubicBezTo>
                  <a:cubicBezTo>
                    <a:pt x="2888" y="3187"/>
                    <a:pt x="2976" y="1039"/>
                    <a:pt x="4032" y="740"/>
                  </a:cubicBezTo>
                  <a:cubicBezTo>
                    <a:pt x="7623" y="36"/>
                    <a:pt x="12517" y="1"/>
                    <a:pt x="14805" y="494"/>
                  </a:cubicBezTo>
                  <a:cubicBezTo>
                    <a:pt x="17622" y="1110"/>
                    <a:pt x="18291" y="3521"/>
                    <a:pt x="19276" y="5669"/>
                  </a:cubicBezTo>
                  <a:cubicBezTo>
                    <a:pt x="19453" y="5880"/>
                    <a:pt x="19629" y="6092"/>
                    <a:pt x="19857" y="5986"/>
                  </a:cubicBezTo>
                </a:path>
              </a:pathLst>
            </a:custGeom>
            <a:noFill/>
            <a:ln w="6150" cap="flat" cmpd="sng">
              <a:solidFill>
                <a:srgbClr val="C0272D"/>
              </a:solidFill>
              <a:prstDash val="solid"/>
              <a:miter lim="176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7"/>
            <p:cNvSpPr/>
            <p:nvPr/>
          </p:nvSpPr>
          <p:spPr>
            <a:xfrm>
              <a:off x="4365613" y="1056213"/>
              <a:ext cx="39200" cy="119200"/>
            </a:xfrm>
            <a:custGeom>
              <a:avLst/>
              <a:gdLst/>
              <a:ahLst/>
              <a:cxnLst/>
              <a:rect l="l" t="t" r="r" b="b"/>
              <a:pathLst>
                <a:path w="1568" h="4768" extrusionOk="0">
                  <a:moveTo>
                    <a:pt x="391" y="1"/>
                  </a:moveTo>
                  <a:cubicBezTo>
                    <a:pt x="342" y="1"/>
                    <a:pt x="297" y="9"/>
                    <a:pt x="283" y="38"/>
                  </a:cubicBezTo>
                  <a:cubicBezTo>
                    <a:pt x="1" y="601"/>
                    <a:pt x="71" y="2379"/>
                    <a:pt x="159" y="3048"/>
                  </a:cubicBezTo>
                  <a:cubicBezTo>
                    <a:pt x="283" y="3417"/>
                    <a:pt x="687" y="4562"/>
                    <a:pt x="899" y="4755"/>
                  </a:cubicBezTo>
                  <a:cubicBezTo>
                    <a:pt x="958" y="4755"/>
                    <a:pt x="1039" y="4768"/>
                    <a:pt x="1112" y="4768"/>
                  </a:cubicBezTo>
                  <a:cubicBezTo>
                    <a:pt x="1212" y="4768"/>
                    <a:pt x="1296" y="4744"/>
                    <a:pt x="1286" y="4632"/>
                  </a:cubicBezTo>
                  <a:cubicBezTo>
                    <a:pt x="1233" y="4069"/>
                    <a:pt x="1568" y="2713"/>
                    <a:pt x="1550" y="2414"/>
                  </a:cubicBezTo>
                  <a:cubicBezTo>
                    <a:pt x="1444" y="1534"/>
                    <a:pt x="1057" y="1516"/>
                    <a:pt x="828" y="812"/>
                  </a:cubicBezTo>
                  <a:cubicBezTo>
                    <a:pt x="723" y="548"/>
                    <a:pt x="670" y="442"/>
                    <a:pt x="547" y="20"/>
                  </a:cubicBezTo>
                  <a:cubicBezTo>
                    <a:pt x="547" y="20"/>
                    <a:pt x="464" y="1"/>
                    <a:pt x="391" y="1"/>
                  </a:cubicBezTo>
                  <a:close/>
                </a:path>
              </a:pathLst>
            </a:custGeom>
            <a:solidFill>
              <a:srgbClr val="FFFFFF"/>
            </a:solidFill>
            <a:ln w="3950" cap="flat" cmpd="sng">
              <a:solidFill>
                <a:srgbClr val="808080"/>
              </a:solidFill>
              <a:prstDash val="solid"/>
              <a:miter lim="176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7"/>
            <p:cNvSpPr/>
            <p:nvPr/>
          </p:nvSpPr>
          <p:spPr>
            <a:xfrm>
              <a:off x="4355938" y="899363"/>
              <a:ext cx="38750" cy="111875"/>
            </a:xfrm>
            <a:custGeom>
              <a:avLst/>
              <a:gdLst/>
              <a:ahLst/>
              <a:cxnLst/>
              <a:rect l="l" t="t" r="r" b="b"/>
              <a:pathLst>
                <a:path w="1550" h="4475" extrusionOk="0">
                  <a:moveTo>
                    <a:pt x="1193" y="1"/>
                  </a:moveTo>
                  <a:cubicBezTo>
                    <a:pt x="1149" y="1"/>
                    <a:pt x="1103" y="4"/>
                    <a:pt x="1057" y="10"/>
                  </a:cubicBezTo>
                  <a:cubicBezTo>
                    <a:pt x="476" y="467"/>
                    <a:pt x="1" y="1594"/>
                    <a:pt x="159" y="2509"/>
                  </a:cubicBezTo>
                  <a:cubicBezTo>
                    <a:pt x="177" y="2756"/>
                    <a:pt x="212" y="3935"/>
                    <a:pt x="494" y="4428"/>
                  </a:cubicBezTo>
                  <a:cubicBezTo>
                    <a:pt x="517" y="4463"/>
                    <a:pt x="564" y="4475"/>
                    <a:pt x="616" y="4475"/>
                  </a:cubicBezTo>
                  <a:cubicBezTo>
                    <a:pt x="720" y="4475"/>
                    <a:pt x="846" y="4428"/>
                    <a:pt x="846" y="4428"/>
                  </a:cubicBezTo>
                  <a:cubicBezTo>
                    <a:pt x="846" y="4428"/>
                    <a:pt x="1268" y="2175"/>
                    <a:pt x="1479" y="1911"/>
                  </a:cubicBezTo>
                  <a:cubicBezTo>
                    <a:pt x="1374" y="1418"/>
                    <a:pt x="1550" y="256"/>
                    <a:pt x="1444" y="98"/>
                  </a:cubicBezTo>
                  <a:cubicBezTo>
                    <a:pt x="1394" y="23"/>
                    <a:pt x="1300" y="1"/>
                    <a:pt x="1193" y="1"/>
                  </a:cubicBezTo>
                  <a:close/>
                </a:path>
              </a:pathLst>
            </a:custGeom>
            <a:solidFill>
              <a:srgbClr val="FFFFFF"/>
            </a:solidFill>
            <a:ln w="3950" cap="flat" cmpd="sng">
              <a:solidFill>
                <a:srgbClr val="808080"/>
              </a:solidFill>
              <a:prstDash val="solid"/>
              <a:miter lim="176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7"/>
            <p:cNvSpPr/>
            <p:nvPr/>
          </p:nvSpPr>
          <p:spPr>
            <a:xfrm>
              <a:off x="4652113" y="1412113"/>
              <a:ext cx="113575" cy="36275"/>
            </a:xfrm>
            <a:custGeom>
              <a:avLst/>
              <a:gdLst/>
              <a:ahLst/>
              <a:cxnLst/>
              <a:rect l="l" t="t" r="r" b="b"/>
              <a:pathLst>
                <a:path w="4543" h="1451" extrusionOk="0">
                  <a:moveTo>
                    <a:pt x="3414" y="0"/>
                  </a:moveTo>
                  <a:cubicBezTo>
                    <a:pt x="3093" y="0"/>
                    <a:pt x="2779" y="33"/>
                    <a:pt x="2553" y="78"/>
                  </a:cubicBezTo>
                  <a:cubicBezTo>
                    <a:pt x="2307" y="131"/>
                    <a:pt x="2025" y="219"/>
                    <a:pt x="1743" y="324"/>
                  </a:cubicBezTo>
                  <a:cubicBezTo>
                    <a:pt x="1074" y="571"/>
                    <a:pt x="370" y="958"/>
                    <a:pt x="1" y="1451"/>
                  </a:cubicBezTo>
                  <a:cubicBezTo>
                    <a:pt x="916" y="1398"/>
                    <a:pt x="1849" y="1081"/>
                    <a:pt x="2729" y="782"/>
                  </a:cubicBezTo>
                  <a:cubicBezTo>
                    <a:pt x="3043" y="677"/>
                    <a:pt x="3841" y="166"/>
                    <a:pt x="4321" y="166"/>
                  </a:cubicBezTo>
                  <a:cubicBezTo>
                    <a:pt x="4406" y="166"/>
                    <a:pt x="4482" y="182"/>
                    <a:pt x="4542" y="219"/>
                  </a:cubicBezTo>
                  <a:cubicBezTo>
                    <a:pt x="4281" y="58"/>
                    <a:pt x="3841" y="0"/>
                    <a:pt x="3414" y="0"/>
                  </a:cubicBezTo>
                  <a:close/>
                </a:path>
              </a:pathLst>
            </a:custGeom>
            <a:solidFill>
              <a:srgbClr val="023A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7"/>
            <p:cNvSpPr/>
            <p:nvPr/>
          </p:nvSpPr>
          <p:spPr>
            <a:xfrm>
              <a:off x="4750263" y="1694938"/>
              <a:ext cx="48425" cy="8700"/>
            </a:xfrm>
            <a:custGeom>
              <a:avLst/>
              <a:gdLst/>
              <a:ahLst/>
              <a:cxnLst/>
              <a:rect l="l" t="t" r="r" b="b"/>
              <a:pathLst>
                <a:path w="1937" h="348" extrusionOk="0">
                  <a:moveTo>
                    <a:pt x="1762" y="0"/>
                  </a:moveTo>
                  <a:cubicBezTo>
                    <a:pt x="1618" y="0"/>
                    <a:pt x="1446" y="37"/>
                    <a:pt x="1338" y="49"/>
                  </a:cubicBezTo>
                  <a:cubicBezTo>
                    <a:pt x="1232" y="63"/>
                    <a:pt x="1124" y="80"/>
                    <a:pt x="1017" y="101"/>
                  </a:cubicBezTo>
                  <a:lnTo>
                    <a:pt x="1017" y="101"/>
                  </a:lnTo>
                  <a:cubicBezTo>
                    <a:pt x="1322" y="73"/>
                    <a:pt x="1629" y="56"/>
                    <a:pt x="1937" y="31"/>
                  </a:cubicBezTo>
                  <a:cubicBezTo>
                    <a:pt x="1891" y="8"/>
                    <a:pt x="1830" y="0"/>
                    <a:pt x="1762" y="0"/>
                  </a:cubicBezTo>
                  <a:close/>
                  <a:moveTo>
                    <a:pt x="1017" y="101"/>
                  </a:moveTo>
                  <a:cubicBezTo>
                    <a:pt x="675" y="132"/>
                    <a:pt x="335" y="176"/>
                    <a:pt x="0" y="260"/>
                  </a:cubicBezTo>
                  <a:lnTo>
                    <a:pt x="176" y="348"/>
                  </a:lnTo>
                  <a:cubicBezTo>
                    <a:pt x="445" y="233"/>
                    <a:pt x="731" y="155"/>
                    <a:pt x="1017" y="101"/>
                  </a:cubicBezTo>
                  <a:close/>
                </a:path>
              </a:pathLst>
            </a:custGeom>
            <a:solidFill>
              <a:srgbClr val="0473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7"/>
            <p:cNvSpPr/>
            <p:nvPr/>
          </p:nvSpPr>
          <p:spPr>
            <a:xfrm>
              <a:off x="4614563" y="1403213"/>
              <a:ext cx="58700" cy="105900"/>
            </a:xfrm>
            <a:custGeom>
              <a:avLst/>
              <a:gdLst/>
              <a:ahLst/>
              <a:cxnLst/>
              <a:rect l="l" t="t" r="r" b="b"/>
              <a:pathLst>
                <a:path w="2348" h="4236" extrusionOk="0">
                  <a:moveTo>
                    <a:pt x="257" y="1"/>
                  </a:moveTo>
                  <a:cubicBezTo>
                    <a:pt x="0" y="1"/>
                    <a:pt x="160" y="493"/>
                    <a:pt x="147" y="610"/>
                  </a:cubicBezTo>
                  <a:cubicBezTo>
                    <a:pt x="463" y="2556"/>
                    <a:pt x="1833" y="4236"/>
                    <a:pt x="2280" y="4236"/>
                  </a:cubicBezTo>
                  <a:cubicBezTo>
                    <a:pt x="2306" y="4236"/>
                    <a:pt x="2328" y="4230"/>
                    <a:pt x="2348" y="4219"/>
                  </a:cubicBezTo>
                  <a:cubicBezTo>
                    <a:pt x="2136" y="3673"/>
                    <a:pt x="1626" y="2793"/>
                    <a:pt x="1063" y="2001"/>
                  </a:cubicBezTo>
                  <a:cubicBezTo>
                    <a:pt x="675" y="1120"/>
                    <a:pt x="728" y="1244"/>
                    <a:pt x="711" y="223"/>
                  </a:cubicBezTo>
                  <a:cubicBezTo>
                    <a:pt x="490" y="62"/>
                    <a:pt x="348" y="1"/>
                    <a:pt x="257" y="1"/>
                  </a:cubicBezTo>
                  <a:close/>
                </a:path>
              </a:pathLst>
            </a:custGeom>
            <a:solidFill>
              <a:srgbClr val="E8F2F7"/>
            </a:solidFill>
            <a:ln w="3950" cap="flat" cmpd="sng">
              <a:solidFill>
                <a:srgbClr val="626366"/>
              </a:solidFill>
              <a:prstDash val="solid"/>
              <a:miter lim="176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7"/>
            <p:cNvSpPr/>
            <p:nvPr/>
          </p:nvSpPr>
          <p:spPr>
            <a:xfrm>
              <a:off x="4668838" y="1207938"/>
              <a:ext cx="127200" cy="157725"/>
            </a:xfrm>
            <a:custGeom>
              <a:avLst/>
              <a:gdLst/>
              <a:ahLst/>
              <a:cxnLst/>
              <a:rect l="l" t="t" r="r" b="b"/>
              <a:pathLst>
                <a:path w="5088" h="6309" extrusionOk="0">
                  <a:moveTo>
                    <a:pt x="4944" y="0"/>
                  </a:moveTo>
                  <a:cubicBezTo>
                    <a:pt x="4713" y="0"/>
                    <a:pt x="3447" y="1577"/>
                    <a:pt x="3345" y="1696"/>
                  </a:cubicBezTo>
                  <a:cubicBezTo>
                    <a:pt x="2729" y="2365"/>
                    <a:pt x="1919" y="3527"/>
                    <a:pt x="1233" y="4161"/>
                  </a:cubicBezTo>
                  <a:cubicBezTo>
                    <a:pt x="670" y="4689"/>
                    <a:pt x="159" y="5587"/>
                    <a:pt x="1" y="6308"/>
                  </a:cubicBezTo>
                  <a:cubicBezTo>
                    <a:pt x="493" y="5428"/>
                    <a:pt x="1374" y="4812"/>
                    <a:pt x="2078" y="4143"/>
                  </a:cubicBezTo>
                  <a:cubicBezTo>
                    <a:pt x="2747" y="3527"/>
                    <a:pt x="3169" y="2735"/>
                    <a:pt x="3662" y="1960"/>
                  </a:cubicBezTo>
                  <a:cubicBezTo>
                    <a:pt x="4225" y="1063"/>
                    <a:pt x="5088" y="165"/>
                    <a:pt x="4965" y="6"/>
                  </a:cubicBezTo>
                  <a:cubicBezTo>
                    <a:pt x="4959" y="2"/>
                    <a:pt x="4952" y="0"/>
                    <a:pt x="4944" y="0"/>
                  </a:cubicBezTo>
                  <a:close/>
                </a:path>
              </a:pathLst>
            </a:custGeom>
            <a:solidFill>
              <a:srgbClr val="E8F2F7"/>
            </a:solidFill>
            <a:ln w="3950" cap="flat" cmpd="sng">
              <a:solidFill>
                <a:srgbClr val="626366"/>
              </a:solidFill>
              <a:prstDash val="solid"/>
              <a:miter lim="176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7"/>
            <p:cNvSpPr/>
            <p:nvPr/>
          </p:nvSpPr>
          <p:spPr>
            <a:xfrm>
              <a:off x="4775788" y="1436488"/>
              <a:ext cx="40900" cy="100375"/>
            </a:xfrm>
            <a:custGeom>
              <a:avLst/>
              <a:gdLst/>
              <a:ahLst/>
              <a:cxnLst/>
              <a:rect l="l" t="t" r="r" b="b"/>
              <a:pathLst>
                <a:path w="1636" h="4015" extrusionOk="0">
                  <a:moveTo>
                    <a:pt x="863" y="1"/>
                  </a:moveTo>
                  <a:lnTo>
                    <a:pt x="863" y="1"/>
                  </a:lnTo>
                  <a:cubicBezTo>
                    <a:pt x="0" y="265"/>
                    <a:pt x="317" y="3644"/>
                    <a:pt x="1056" y="3979"/>
                  </a:cubicBezTo>
                  <a:cubicBezTo>
                    <a:pt x="1112" y="4004"/>
                    <a:pt x="1158" y="4015"/>
                    <a:pt x="1198" y="4015"/>
                  </a:cubicBezTo>
                  <a:cubicBezTo>
                    <a:pt x="1636" y="4015"/>
                    <a:pt x="1158" y="2603"/>
                    <a:pt x="1109" y="2377"/>
                  </a:cubicBezTo>
                  <a:cubicBezTo>
                    <a:pt x="986" y="1233"/>
                    <a:pt x="1144" y="617"/>
                    <a:pt x="863" y="1"/>
                  </a:cubicBezTo>
                  <a:close/>
                </a:path>
              </a:pathLst>
            </a:custGeom>
            <a:solidFill>
              <a:srgbClr val="E8F2F7"/>
            </a:solidFill>
            <a:ln w="3075" cap="flat" cmpd="sng">
              <a:solidFill>
                <a:srgbClr val="626366"/>
              </a:solidFill>
              <a:prstDash val="solid"/>
              <a:miter lim="176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7"/>
            <p:cNvSpPr/>
            <p:nvPr/>
          </p:nvSpPr>
          <p:spPr>
            <a:xfrm>
              <a:off x="4666538" y="1526713"/>
              <a:ext cx="37125" cy="45600"/>
            </a:xfrm>
            <a:custGeom>
              <a:avLst/>
              <a:gdLst/>
              <a:ahLst/>
              <a:cxnLst/>
              <a:rect l="l" t="t" r="r" b="b"/>
              <a:pathLst>
                <a:path w="1485" h="1824" extrusionOk="0">
                  <a:moveTo>
                    <a:pt x="797" y="0"/>
                  </a:moveTo>
                  <a:lnTo>
                    <a:pt x="797" y="0"/>
                  </a:lnTo>
                  <a:cubicBezTo>
                    <a:pt x="157" y="219"/>
                    <a:pt x="0" y="1824"/>
                    <a:pt x="835" y="1824"/>
                  </a:cubicBezTo>
                  <a:cubicBezTo>
                    <a:pt x="873" y="1824"/>
                    <a:pt x="913" y="1820"/>
                    <a:pt x="955" y="1813"/>
                  </a:cubicBezTo>
                  <a:cubicBezTo>
                    <a:pt x="983" y="1819"/>
                    <a:pt x="1008" y="1821"/>
                    <a:pt x="1032" y="1821"/>
                  </a:cubicBezTo>
                  <a:cubicBezTo>
                    <a:pt x="1485" y="1821"/>
                    <a:pt x="1163" y="892"/>
                    <a:pt x="1096" y="775"/>
                  </a:cubicBezTo>
                  <a:cubicBezTo>
                    <a:pt x="955" y="528"/>
                    <a:pt x="973" y="212"/>
                    <a:pt x="744" y="53"/>
                  </a:cubicBezTo>
                  <a:lnTo>
                    <a:pt x="797" y="0"/>
                  </a:lnTo>
                  <a:close/>
                </a:path>
              </a:pathLst>
            </a:custGeom>
            <a:solidFill>
              <a:srgbClr val="E8F2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7"/>
            <p:cNvSpPr/>
            <p:nvPr/>
          </p:nvSpPr>
          <p:spPr>
            <a:xfrm>
              <a:off x="4666188" y="1526713"/>
              <a:ext cx="38325" cy="49300"/>
            </a:xfrm>
            <a:custGeom>
              <a:avLst/>
              <a:gdLst/>
              <a:ahLst/>
              <a:cxnLst/>
              <a:rect l="l" t="t" r="r" b="b"/>
              <a:pathLst>
                <a:path w="1533" h="1972" fill="none" extrusionOk="0">
                  <a:moveTo>
                    <a:pt x="811" y="0"/>
                  </a:moveTo>
                  <a:cubicBezTo>
                    <a:pt x="142" y="229"/>
                    <a:pt x="1" y="1972"/>
                    <a:pt x="969" y="1813"/>
                  </a:cubicBezTo>
                  <a:cubicBezTo>
                    <a:pt x="1532" y="1919"/>
                    <a:pt x="1180" y="898"/>
                    <a:pt x="1110" y="775"/>
                  </a:cubicBezTo>
                  <a:cubicBezTo>
                    <a:pt x="969" y="528"/>
                    <a:pt x="987" y="212"/>
                    <a:pt x="758" y="53"/>
                  </a:cubicBezTo>
                </a:path>
              </a:pathLst>
            </a:custGeom>
            <a:noFill/>
            <a:ln w="3075" cap="flat" cmpd="sng">
              <a:solidFill>
                <a:srgbClr val="626366"/>
              </a:solidFill>
              <a:prstDash val="solid"/>
              <a:miter lim="176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7"/>
            <p:cNvSpPr/>
            <p:nvPr/>
          </p:nvSpPr>
          <p:spPr>
            <a:xfrm>
              <a:off x="4605038" y="1285113"/>
              <a:ext cx="28175" cy="45775"/>
            </a:xfrm>
            <a:custGeom>
              <a:avLst/>
              <a:gdLst/>
              <a:ahLst/>
              <a:cxnLst/>
              <a:rect l="l" t="t" r="r" b="b"/>
              <a:pathLst>
                <a:path w="1127" h="1831" extrusionOk="0">
                  <a:moveTo>
                    <a:pt x="845" y="0"/>
                  </a:moveTo>
                  <a:cubicBezTo>
                    <a:pt x="546" y="0"/>
                    <a:pt x="247" y="405"/>
                    <a:pt x="123" y="792"/>
                  </a:cubicBezTo>
                  <a:cubicBezTo>
                    <a:pt x="0" y="1232"/>
                    <a:pt x="71" y="1831"/>
                    <a:pt x="352" y="1831"/>
                  </a:cubicBezTo>
                  <a:cubicBezTo>
                    <a:pt x="651" y="1831"/>
                    <a:pt x="810" y="1285"/>
                    <a:pt x="915" y="880"/>
                  </a:cubicBezTo>
                  <a:cubicBezTo>
                    <a:pt x="915" y="880"/>
                    <a:pt x="1127" y="0"/>
                    <a:pt x="845" y="0"/>
                  </a:cubicBezTo>
                  <a:close/>
                </a:path>
              </a:pathLst>
            </a:custGeom>
            <a:solidFill>
              <a:srgbClr val="F0E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7"/>
            <p:cNvSpPr/>
            <p:nvPr/>
          </p:nvSpPr>
          <p:spPr>
            <a:xfrm>
              <a:off x="4888438" y="1062863"/>
              <a:ext cx="89375" cy="91125"/>
            </a:xfrm>
            <a:custGeom>
              <a:avLst/>
              <a:gdLst/>
              <a:ahLst/>
              <a:cxnLst/>
              <a:rect l="l" t="t" r="r" b="b"/>
              <a:pathLst>
                <a:path w="3575" h="3645" extrusionOk="0">
                  <a:moveTo>
                    <a:pt x="370" y="0"/>
                  </a:moveTo>
                  <a:lnTo>
                    <a:pt x="1" y="3116"/>
                  </a:lnTo>
                  <a:cubicBezTo>
                    <a:pt x="189" y="3099"/>
                    <a:pt x="367" y="3090"/>
                    <a:pt x="538" y="3090"/>
                  </a:cubicBezTo>
                  <a:cubicBezTo>
                    <a:pt x="1409" y="3090"/>
                    <a:pt x="2093" y="3306"/>
                    <a:pt x="2888" y="3644"/>
                  </a:cubicBezTo>
                  <a:lnTo>
                    <a:pt x="3574" y="264"/>
                  </a:lnTo>
                  <a:lnTo>
                    <a:pt x="3574" y="264"/>
                  </a:lnTo>
                  <a:cubicBezTo>
                    <a:pt x="3155" y="343"/>
                    <a:pt x="2727" y="392"/>
                    <a:pt x="2296" y="392"/>
                  </a:cubicBezTo>
                  <a:cubicBezTo>
                    <a:pt x="1658" y="392"/>
                    <a:pt x="1011" y="284"/>
                    <a:pt x="370" y="0"/>
                  </a:cubicBezTo>
                  <a:close/>
                </a:path>
              </a:pathLst>
            </a:custGeom>
            <a:solidFill>
              <a:srgbClr val="F0E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7"/>
            <p:cNvSpPr/>
            <p:nvPr/>
          </p:nvSpPr>
          <p:spPr>
            <a:xfrm>
              <a:off x="4875238" y="1162313"/>
              <a:ext cx="78800" cy="88475"/>
            </a:xfrm>
            <a:custGeom>
              <a:avLst/>
              <a:gdLst/>
              <a:ahLst/>
              <a:cxnLst/>
              <a:rect l="l" t="t" r="r" b="b"/>
              <a:pathLst>
                <a:path w="3152" h="3539" extrusionOk="0">
                  <a:moveTo>
                    <a:pt x="493" y="1"/>
                  </a:moveTo>
                  <a:lnTo>
                    <a:pt x="1" y="3240"/>
                  </a:lnTo>
                  <a:lnTo>
                    <a:pt x="2289" y="3539"/>
                  </a:lnTo>
                  <a:lnTo>
                    <a:pt x="3152" y="265"/>
                  </a:lnTo>
                  <a:lnTo>
                    <a:pt x="493" y="1"/>
                  </a:lnTo>
                  <a:close/>
                </a:path>
              </a:pathLst>
            </a:custGeom>
            <a:solidFill>
              <a:srgbClr val="F0E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7"/>
            <p:cNvSpPr/>
            <p:nvPr/>
          </p:nvSpPr>
          <p:spPr>
            <a:xfrm>
              <a:off x="4690838" y="865713"/>
              <a:ext cx="138225" cy="150050"/>
            </a:xfrm>
            <a:custGeom>
              <a:avLst/>
              <a:gdLst/>
              <a:ahLst/>
              <a:cxnLst/>
              <a:rect l="l" t="t" r="r" b="b"/>
              <a:pathLst>
                <a:path w="5529" h="6002" extrusionOk="0">
                  <a:moveTo>
                    <a:pt x="1" y="0"/>
                  </a:moveTo>
                  <a:lnTo>
                    <a:pt x="106" y="458"/>
                  </a:lnTo>
                  <a:cubicBezTo>
                    <a:pt x="2483" y="1127"/>
                    <a:pt x="3926" y="2905"/>
                    <a:pt x="4806" y="5404"/>
                  </a:cubicBezTo>
                  <a:cubicBezTo>
                    <a:pt x="4894" y="5651"/>
                    <a:pt x="5229" y="5985"/>
                    <a:pt x="5229" y="5985"/>
                  </a:cubicBezTo>
                  <a:cubicBezTo>
                    <a:pt x="5259" y="5996"/>
                    <a:pt x="5287" y="6001"/>
                    <a:pt x="5311" y="6001"/>
                  </a:cubicBezTo>
                  <a:cubicBezTo>
                    <a:pt x="5528" y="6001"/>
                    <a:pt x="5528" y="5601"/>
                    <a:pt x="5528" y="5158"/>
                  </a:cubicBezTo>
                  <a:cubicBezTo>
                    <a:pt x="4314" y="651"/>
                    <a:pt x="2166" y="475"/>
                    <a:pt x="1" y="0"/>
                  </a:cubicBezTo>
                  <a:close/>
                </a:path>
              </a:pathLst>
            </a:custGeom>
            <a:solidFill>
              <a:srgbClr val="EFC2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7"/>
            <p:cNvSpPr/>
            <p:nvPr/>
          </p:nvSpPr>
          <p:spPr>
            <a:xfrm>
              <a:off x="4337463" y="1002138"/>
              <a:ext cx="2225" cy="34775"/>
            </a:xfrm>
            <a:custGeom>
              <a:avLst/>
              <a:gdLst/>
              <a:ahLst/>
              <a:cxnLst/>
              <a:rect l="l" t="t" r="r" b="b"/>
              <a:pathLst>
                <a:path w="89" h="1391" extrusionOk="0">
                  <a:moveTo>
                    <a:pt x="0" y="0"/>
                  </a:moveTo>
                  <a:cubicBezTo>
                    <a:pt x="18" y="528"/>
                    <a:pt x="53" y="968"/>
                    <a:pt x="88" y="139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7"/>
            <p:cNvSpPr/>
            <p:nvPr/>
          </p:nvSpPr>
          <p:spPr>
            <a:xfrm>
              <a:off x="4337463" y="1002138"/>
              <a:ext cx="2225" cy="34775"/>
            </a:xfrm>
            <a:custGeom>
              <a:avLst/>
              <a:gdLst/>
              <a:ahLst/>
              <a:cxnLst/>
              <a:rect l="l" t="t" r="r" b="b"/>
              <a:pathLst>
                <a:path w="89" h="1391" fill="none" extrusionOk="0">
                  <a:moveTo>
                    <a:pt x="0" y="0"/>
                  </a:moveTo>
                  <a:cubicBezTo>
                    <a:pt x="18" y="528"/>
                    <a:pt x="53" y="968"/>
                    <a:pt x="88" y="1391"/>
                  </a:cubicBezTo>
                </a:path>
              </a:pathLst>
            </a:custGeom>
            <a:noFill/>
            <a:ln w="6150" cap="flat" cmpd="sng">
              <a:solidFill>
                <a:srgbClr val="FFFFFF"/>
              </a:solidFill>
              <a:prstDash val="solid"/>
              <a:miter lim="176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7"/>
            <p:cNvSpPr/>
            <p:nvPr/>
          </p:nvSpPr>
          <p:spPr>
            <a:xfrm>
              <a:off x="4378838" y="963413"/>
              <a:ext cx="91100" cy="46650"/>
            </a:xfrm>
            <a:custGeom>
              <a:avLst/>
              <a:gdLst/>
              <a:ahLst/>
              <a:cxnLst/>
              <a:rect l="l" t="t" r="r" b="b"/>
              <a:pathLst>
                <a:path w="3644" h="1866" extrusionOk="0">
                  <a:moveTo>
                    <a:pt x="563" y="88"/>
                  </a:moveTo>
                  <a:lnTo>
                    <a:pt x="563" y="88"/>
                  </a:lnTo>
                  <a:cubicBezTo>
                    <a:pt x="567" y="91"/>
                    <a:pt x="570" y="94"/>
                    <a:pt x="573" y="97"/>
                  </a:cubicBezTo>
                  <a:lnTo>
                    <a:pt x="573" y="97"/>
                  </a:lnTo>
                  <a:cubicBezTo>
                    <a:pt x="571" y="90"/>
                    <a:pt x="563" y="88"/>
                    <a:pt x="563" y="88"/>
                  </a:cubicBezTo>
                  <a:close/>
                  <a:moveTo>
                    <a:pt x="3644" y="0"/>
                  </a:moveTo>
                  <a:lnTo>
                    <a:pt x="3345" y="18"/>
                  </a:lnTo>
                  <a:cubicBezTo>
                    <a:pt x="3177" y="80"/>
                    <a:pt x="3016" y="143"/>
                    <a:pt x="2847" y="143"/>
                  </a:cubicBezTo>
                  <a:cubicBezTo>
                    <a:pt x="2731" y="143"/>
                    <a:pt x="2611" y="114"/>
                    <a:pt x="2482" y="35"/>
                  </a:cubicBezTo>
                  <a:cubicBezTo>
                    <a:pt x="2383" y="118"/>
                    <a:pt x="2276" y="150"/>
                    <a:pt x="2165" y="150"/>
                  </a:cubicBezTo>
                  <a:cubicBezTo>
                    <a:pt x="2040" y="150"/>
                    <a:pt x="1909" y="109"/>
                    <a:pt x="1778" y="53"/>
                  </a:cubicBezTo>
                  <a:cubicBezTo>
                    <a:pt x="1692" y="162"/>
                    <a:pt x="1606" y="202"/>
                    <a:pt x="1520" y="202"/>
                  </a:cubicBezTo>
                  <a:cubicBezTo>
                    <a:pt x="1413" y="202"/>
                    <a:pt x="1305" y="139"/>
                    <a:pt x="1197" y="70"/>
                  </a:cubicBezTo>
                  <a:cubicBezTo>
                    <a:pt x="1071" y="170"/>
                    <a:pt x="959" y="218"/>
                    <a:pt x="853" y="218"/>
                  </a:cubicBezTo>
                  <a:cubicBezTo>
                    <a:pt x="756" y="218"/>
                    <a:pt x="664" y="177"/>
                    <a:pt x="573" y="97"/>
                  </a:cubicBezTo>
                  <a:lnTo>
                    <a:pt x="573" y="97"/>
                  </a:lnTo>
                  <a:cubicBezTo>
                    <a:pt x="577" y="113"/>
                    <a:pt x="546" y="158"/>
                    <a:pt x="299" y="282"/>
                  </a:cubicBezTo>
                  <a:lnTo>
                    <a:pt x="0" y="1866"/>
                  </a:lnTo>
                  <a:lnTo>
                    <a:pt x="0" y="1866"/>
                  </a:lnTo>
                  <a:lnTo>
                    <a:pt x="845" y="1831"/>
                  </a:lnTo>
                  <a:lnTo>
                    <a:pt x="1144" y="1426"/>
                  </a:lnTo>
                  <a:lnTo>
                    <a:pt x="1109" y="1813"/>
                  </a:lnTo>
                  <a:lnTo>
                    <a:pt x="1109" y="1813"/>
                  </a:lnTo>
                  <a:lnTo>
                    <a:pt x="1514" y="1796"/>
                  </a:lnTo>
                  <a:cubicBezTo>
                    <a:pt x="2024" y="1127"/>
                    <a:pt x="2429" y="669"/>
                    <a:pt x="3644" y="0"/>
                  </a:cubicBezTo>
                  <a:close/>
                </a:path>
              </a:pathLst>
            </a:custGeom>
            <a:solidFill>
              <a:srgbClr val="EFE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7"/>
            <p:cNvSpPr/>
            <p:nvPr/>
          </p:nvSpPr>
          <p:spPr>
            <a:xfrm>
              <a:off x="4379713" y="1055388"/>
              <a:ext cx="78350" cy="49825"/>
            </a:xfrm>
            <a:custGeom>
              <a:avLst/>
              <a:gdLst/>
              <a:ahLst/>
              <a:cxnLst/>
              <a:rect l="l" t="t" r="r" b="b"/>
              <a:pathLst>
                <a:path w="3134" h="1993" extrusionOk="0">
                  <a:moveTo>
                    <a:pt x="1232" y="0"/>
                  </a:moveTo>
                  <a:lnTo>
                    <a:pt x="0" y="35"/>
                  </a:lnTo>
                  <a:cubicBezTo>
                    <a:pt x="229" y="1039"/>
                    <a:pt x="423" y="1268"/>
                    <a:pt x="863" y="1796"/>
                  </a:cubicBezTo>
                  <a:cubicBezTo>
                    <a:pt x="932" y="1865"/>
                    <a:pt x="1001" y="1912"/>
                    <a:pt x="1070" y="1912"/>
                  </a:cubicBezTo>
                  <a:cubicBezTo>
                    <a:pt x="1124" y="1912"/>
                    <a:pt x="1178" y="1883"/>
                    <a:pt x="1232" y="1813"/>
                  </a:cubicBezTo>
                  <a:cubicBezTo>
                    <a:pt x="1298" y="1868"/>
                    <a:pt x="1363" y="1949"/>
                    <a:pt x="1420" y="1949"/>
                  </a:cubicBezTo>
                  <a:cubicBezTo>
                    <a:pt x="1455" y="1949"/>
                    <a:pt x="1487" y="1918"/>
                    <a:pt x="1514" y="1831"/>
                  </a:cubicBezTo>
                  <a:cubicBezTo>
                    <a:pt x="1579" y="1874"/>
                    <a:pt x="1644" y="1931"/>
                    <a:pt x="1722" y="1931"/>
                  </a:cubicBezTo>
                  <a:cubicBezTo>
                    <a:pt x="1770" y="1931"/>
                    <a:pt x="1823" y="1909"/>
                    <a:pt x="1884" y="1848"/>
                  </a:cubicBezTo>
                  <a:cubicBezTo>
                    <a:pt x="1958" y="1939"/>
                    <a:pt x="2036" y="1972"/>
                    <a:pt x="2115" y="1972"/>
                  </a:cubicBezTo>
                  <a:cubicBezTo>
                    <a:pt x="2204" y="1972"/>
                    <a:pt x="2293" y="1930"/>
                    <a:pt x="2377" y="1884"/>
                  </a:cubicBezTo>
                  <a:cubicBezTo>
                    <a:pt x="2551" y="1938"/>
                    <a:pt x="2719" y="1993"/>
                    <a:pt x="2872" y="1993"/>
                  </a:cubicBezTo>
                  <a:cubicBezTo>
                    <a:pt x="2966" y="1993"/>
                    <a:pt x="3053" y="1972"/>
                    <a:pt x="3134" y="1919"/>
                  </a:cubicBezTo>
                  <a:cubicBezTo>
                    <a:pt x="2236" y="1197"/>
                    <a:pt x="1761" y="669"/>
                    <a:pt x="1232" y="0"/>
                  </a:cubicBezTo>
                  <a:close/>
                </a:path>
              </a:pathLst>
            </a:custGeom>
            <a:solidFill>
              <a:srgbClr val="EFE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7"/>
            <p:cNvSpPr/>
            <p:nvPr/>
          </p:nvSpPr>
          <p:spPr>
            <a:xfrm>
              <a:off x="4617788" y="1289513"/>
              <a:ext cx="51950" cy="117950"/>
            </a:xfrm>
            <a:custGeom>
              <a:avLst/>
              <a:gdLst/>
              <a:ahLst/>
              <a:cxnLst/>
              <a:rect l="l" t="t" r="r" b="b"/>
              <a:pathLst>
                <a:path w="2078" h="4718" extrusionOk="0">
                  <a:moveTo>
                    <a:pt x="529" y="0"/>
                  </a:moveTo>
                  <a:cubicBezTo>
                    <a:pt x="476" y="581"/>
                    <a:pt x="370" y="1127"/>
                    <a:pt x="71" y="1514"/>
                  </a:cubicBezTo>
                  <a:lnTo>
                    <a:pt x="1" y="4489"/>
                  </a:lnTo>
                  <a:cubicBezTo>
                    <a:pt x="86" y="4442"/>
                    <a:pt x="154" y="4423"/>
                    <a:pt x="212" y="4423"/>
                  </a:cubicBezTo>
                  <a:cubicBezTo>
                    <a:pt x="395" y="4423"/>
                    <a:pt x="474" y="4611"/>
                    <a:pt x="634" y="4718"/>
                  </a:cubicBezTo>
                  <a:lnTo>
                    <a:pt x="2078" y="2975"/>
                  </a:lnTo>
                  <a:lnTo>
                    <a:pt x="2060" y="2746"/>
                  </a:lnTo>
                  <a:cubicBezTo>
                    <a:pt x="1514" y="3274"/>
                    <a:pt x="916" y="3609"/>
                    <a:pt x="458" y="4419"/>
                  </a:cubicBezTo>
                  <a:lnTo>
                    <a:pt x="529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7"/>
            <p:cNvSpPr/>
            <p:nvPr/>
          </p:nvSpPr>
          <p:spPr>
            <a:xfrm>
              <a:off x="4666188" y="1507338"/>
              <a:ext cx="19850" cy="24675"/>
            </a:xfrm>
            <a:custGeom>
              <a:avLst/>
              <a:gdLst/>
              <a:ahLst/>
              <a:cxnLst/>
              <a:rect l="l" t="t" r="r" b="b"/>
              <a:pathLst>
                <a:path w="794" h="987" extrusionOk="0">
                  <a:moveTo>
                    <a:pt x="371" y="1"/>
                  </a:moveTo>
                  <a:lnTo>
                    <a:pt x="1" y="124"/>
                  </a:lnTo>
                  <a:lnTo>
                    <a:pt x="459" y="987"/>
                  </a:lnTo>
                  <a:lnTo>
                    <a:pt x="793" y="740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7"/>
            <p:cNvSpPr/>
            <p:nvPr/>
          </p:nvSpPr>
          <p:spPr>
            <a:xfrm>
              <a:off x="4693038" y="1567638"/>
              <a:ext cx="15000" cy="22025"/>
            </a:xfrm>
            <a:custGeom>
              <a:avLst/>
              <a:gdLst/>
              <a:ahLst/>
              <a:cxnLst/>
              <a:rect l="l" t="t" r="r" b="b"/>
              <a:pathLst>
                <a:path w="600" h="881" extrusionOk="0">
                  <a:moveTo>
                    <a:pt x="300" y="0"/>
                  </a:moveTo>
                  <a:lnTo>
                    <a:pt x="1" y="247"/>
                  </a:lnTo>
                  <a:lnTo>
                    <a:pt x="282" y="881"/>
                  </a:lnTo>
                  <a:lnTo>
                    <a:pt x="599" y="722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7"/>
            <p:cNvSpPr/>
            <p:nvPr/>
          </p:nvSpPr>
          <p:spPr>
            <a:xfrm>
              <a:off x="4785013" y="1372088"/>
              <a:ext cx="18075" cy="71900"/>
            </a:xfrm>
            <a:custGeom>
              <a:avLst/>
              <a:gdLst/>
              <a:ahLst/>
              <a:cxnLst/>
              <a:rect l="l" t="t" r="r" b="b"/>
              <a:pathLst>
                <a:path w="723" h="2876" extrusionOk="0">
                  <a:moveTo>
                    <a:pt x="268" y="0"/>
                  </a:moveTo>
                  <a:cubicBezTo>
                    <a:pt x="166" y="0"/>
                    <a:pt x="70" y="115"/>
                    <a:pt x="1" y="447"/>
                  </a:cubicBezTo>
                  <a:lnTo>
                    <a:pt x="124" y="2770"/>
                  </a:lnTo>
                  <a:cubicBezTo>
                    <a:pt x="231" y="2738"/>
                    <a:pt x="293" y="2542"/>
                    <a:pt x="409" y="2542"/>
                  </a:cubicBezTo>
                  <a:cubicBezTo>
                    <a:pt x="483" y="2542"/>
                    <a:pt x="578" y="2622"/>
                    <a:pt x="723" y="2876"/>
                  </a:cubicBezTo>
                  <a:lnTo>
                    <a:pt x="705" y="447"/>
                  </a:lnTo>
                  <a:cubicBezTo>
                    <a:pt x="598" y="275"/>
                    <a:pt x="426" y="0"/>
                    <a:pt x="268" y="0"/>
                  </a:cubicBezTo>
                  <a:close/>
                </a:path>
              </a:pathLst>
            </a:custGeom>
            <a:solidFill>
              <a:srgbClr val="F2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7"/>
            <p:cNvSpPr/>
            <p:nvPr/>
          </p:nvSpPr>
          <p:spPr>
            <a:xfrm>
              <a:off x="4794713" y="1535063"/>
              <a:ext cx="12350" cy="24675"/>
            </a:xfrm>
            <a:custGeom>
              <a:avLst/>
              <a:gdLst/>
              <a:ahLst/>
              <a:cxnLst/>
              <a:rect l="l" t="t" r="r" b="b"/>
              <a:pathLst>
                <a:path w="494" h="987" extrusionOk="0">
                  <a:moveTo>
                    <a:pt x="35" y="1"/>
                  </a:moveTo>
                  <a:lnTo>
                    <a:pt x="0" y="987"/>
                  </a:lnTo>
                  <a:lnTo>
                    <a:pt x="405" y="987"/>
                  </a:lnTo>
                  <a:lnTo>
                    <a:pt x="493" y="177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7"/>
            <p:cNvSpPr/>
            <p:nvPr/>
          </p:nvSpPr>
          <p:spPr>
            <a:xfrm>
              <a:off x="4299613" y="845738"/>
              <a:ext cx="56350" cy="144500"/>
            </a:xfrm>
            <a:custGeom>
              <a:avLst/>
              <a:gdLst/>
              <a:ahLst/>
              <a:cxnLst/>
              <a:rect l="l" t="t" r="r" b="b"/>
              <a:pathLst>
                <a:path w="2254" h="5780" extrusionOk="0">
                  <a:moveTo>
                    <a:pt x="1452" y="1"/>
                  </a:moveTo>
                  <a:cubicBezTo>
                    <a:pt x="1412" y="1"/>
                    <a:pt x="1384" y="22"/>
                    <a:pt x="1374" y="77"/>
                  </a:cubicBezTo>
                  <a:cubicBezTo>
                    <a:pt x="1230" y="922"/>
                    <a:pt x="682" y="1377"/>
                    <a:pt x="528" y="1377"/>
                  </a:cubicBezTo>
                  <a:cubicBezTo>
                    <a:pt x="512" y="1377"/>
                    <a:pt x="500" y="1372"/>
                    <a:pt x="493" y="1362"/>
                  </a:cubicBezTo>
                  <a:lnTo>
                    <a:pt x="493" y="1362"/>
                  </a:lnTo>
                  <a:cubicBezTo>
                    <a:pt x="669" y="3176"/>
                    <a:pt x="212" y="4038"/>
                    <a:pt x="0" y="5376"/>
                  </a:cubicBezTo>
                  <a:cubicBezTo>
                    <a:pt x="8" y="5374"/>
                    <a:pt x="15" y="5374"/>
                    <a:pt x="23" y="5374"/>
                  </a:cubicBezTo>
                  <a:cubicBezTo>
                    <a:pt x="206" y="5374"/>
                    <a:pt x="547" y="5780"/>
                    <a:pt x="840" y="5780"/>
                  </a:cubicBezTo>
                  <a:cubicBezTo>
                    <a:pt x="960" y="5780"/>
                    <a:pt x="1073" y="5711"/>
                    <a:pt x="1162" y="5517"/>
                  </a:cubicBezTo>
                  <a:cubicBezTo>
                    <a:pt x="1233" y="4056"/>
                    <a:pt x="1250" y="2806"/>
                    <a:pt x="2254" y="1732"/>
                  </a:cubicBezTo>
                  <a:lnTo>
                    <a:pt x="2113" y="253"/>
                  </a:lnTo>
                  <a:cubicBezTo>
                    <a:pt x="2096" y="269"/>
                    <a:pt x="2074" y="275"/>
                    <a:pt x="2050" y="275"/>
                  </a:cubicBezTo>
                  <a:cubicBezTo>
                    <a:pt x="1890" y="275"/>
                    <a:pt x="1596" y="1"/>
                    <a:pt x="1452" y="1"/>
                  </a:cubicBezTo>
                  <a:close/>
                </a:path>
              </a:pathLst>
            </a:custGeom>
            <a:solidFill>
              <a:srgbClr val="F2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7"/>
            <p:cNvSpPr/>
            <p:nvPr/>
          </p:nvSpPr>
          <p:spPr>
            <a:xfrm>
              <a:off x="4313688" y="1058013"/>
              <a:ext cx="56800" cy="205550"/>
            </a:xfrm>
            <a:custGeom>
              <a:avLst/>
              <a:gdLst/>
              <a:ahLst/>
              <a:cxnLst/>
              <a:rect l="l" t="t" r="r" b="b"/>
              <a:pathLst>
                <a:path w="2272" h="8222" extrusionOk="0">
                  <a:moveTo>
                    <a:pt x="605" y="0"/>
                  </a:moveTo>
                  <a:cubicBezTo>
                    <a:pt x="396" y="0"/>
                    <a:pt x="225" y="357"/>
                    <a:pt x="35" y="357"/>
                  </a:cubicBezTo>
                  <a:cubicBezTo>
                    <a:pt x="24" y="357"/>
                    <a:pt x="12" y="355"/>
                    <a:pt x="1" y="353"/>
                  </a:cubicBezTo>
                  <a:lnTo>
                    <a:pt x="1" y="353"/>
                  </a:lnTo>
                  <a:cubicBezTo>
                    <a:pt x="300" y="2254"/>
                    <a:pt x="353" y="3997"/>
                    <a:pt x="1303" y="5528"/>
                  </a:cubicBezTo>
                  <a:cubicBezTo>
                    <a:pt x="1515" y="5863"/>
                    <a:pt x="1691" y="7922"/>
                    <a:pt x="2008" y="8221"/>
                  </a:cubicBezTo>
                  <a:lnTo>
                    <a:pt x="2272" y="5018"/>
                  </a:lnTo>
                  <a:cubicBezTo>
                    <a:pt x="1039" y="3697"/>
                    <a:pt x="1039" y="2148"/>
                    <a:pt x="951" y="353"/>
                  </a:cubicBezTo>
                  <a:cubicBezTo>
                    <a:pt x="822" y="88"/>
                    <a:pt x="709" y="0"/>
                    <a:pt x="605" y="0"/>
                  </a:cubicBezTo>
                  <a:close/>
                </a:path>
              </a:pathLst>
            </a:custGeom>
            <a:solidFill>
              <a:srgbClr val="F2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7"/>
            <p:cNvSpPr/>
            <p:nvPr/>
          </p:nvSpPr>
          <p:spPr>
            <a:xfrm>
              <a:off x="4194863" y="656213"/>
              <a:ext cx="97300" cy="143500"/>
            </a:xfrm>
            <a:custGeom>
              <a:avLst/>
              <a:gdLst/>
              <a:ahLst/>
              <a:cxnLst/>
              <a:rect l="l" t="t" r="r" b="b"/>
              <a:pathLst>
                <a:path w="3892" h="5740" extrusionOk="0">
                  <a:moveTo>
                    <a:pt x="3293" y="1"/>
                  </a:moveTo>
                  <a:cubicBezTo>
                    <a:pt x="2236" y="1444"/>
                    <a:pt x="1321" y="2342"/>
                    <a:pt x="1" y="4683"/>
                  </a:cubicBezTo>
                  <a:lnTo>
                    <a:pt x="106" y="5740"/>
                  </a:lnTo>
                  <a:cubicBezTo>
                    <a:pt x="1004" y="4208"/>
                    <a:pt x="1515" y="3011"/>
                    <a:pt x="3891" y="212"/>
                  </a:cubicBezTo>
                  <a:lnTo>
                    <a:pt x="329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7"/>
            <p:cNvSpPr/>
            <p:nvPr/>
          </p:nvSpPr>
          <p:spPr>
            <a:xfrm>
              <a:off x="5201338" y="300188"/>
              <a:ext cx="828250" cy="1484875"/>
            </a:xfrm>
            <a:custGeom>
              <a:avLst/>
              <a:gdLst/>
              <a:ahLst/>
              <a:cxnLst/>
              <a:rect l="l" t="t" r="r" b="b"/>
              <a:pathLst>
                <a:path w="33130" h="59395" fill="none" extrusionOk="0">
                  <a:moveTo>
                    <a:pt x="6144" y="1"/>
                  </a:moveTo>
                  <a:cubicBezTo>
                    <a:pt x="7147" y="1656"/>
                    <a:pt x="8415" y="2853"/>
                    <a:pt x="9031" y="4701"/>
                  </a:cubicBezTo>
                  <a:cubicBezTo>
                    <a:pt x="9700" y="6708"/>
                    <a:pt x="10351" y="8890"/>
                    <a:pt x="10527" y="10985"/>
                  </a:cubicBezTo>
                  <a:cubicBezTo>
                    <a:pt x="10932" y="15721"/>
                    <a:pt x="8609" y="19505"/>
                    <a:pt x="6391" y="23536"/>
                  </a:cubicBezTo>
                  <a:cubicBezTo>
                    <a:pt x="3891" y="28113"/>
                    <a:pt x="1" y="32514"/>
                    <a:pt x="634" y="38059"/>
                  </a:cubicBezTo>
                  <a:cubicBezTo>
                    <a:pt x="2113" y="50698"/>
                    <a:pt x="23818" y="54501"/>
                    <a:pt x="33130" y="59394"/>
                  </a:cubicBezTo>
                </a:path>
              </a:pathLst>
            </a:custGeom>
            <a:noFill/>
            <a:ln w="14525" cap="flat" cmpd="sng">
              <a:solidFill>
                <a:srgbClr val="FFB4B4"/>
              </a:solidFill>
              <a:prstDash val="solid"/>
              <a:miter lim="176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7"/>
            <p:cNvSpPr/>
            <p:nvPr/>
          </p:nvSpPr>
          <p:spPr>
            <a:xfrm>
              <a:off x="3863038" y="2344813"/>
              <a:ext cx="201600" cy="2037625"/>
            </a:xfrm>
            <a:custGeom>
              <a:avLst/>
              <a:gdLst/>
              <a:ahLst/>
              <a:cxnLst/>
              <a:rect l="l" t="t" r="r" b="b"/>
              <a:pathLst>
                <a:path w="8064" h="81505" fill="none" extrusionOk="0">
                  <a:moveTo>
                    <a:pt x="54" y="1"/>
                  </a:moveTo>
                  <a:cubicBezTo>
                    <a:pt x="1" y="2148"/>
                    <a:pt x="864" y="4331"/>
                    <a:pt x="2413" y="5916"/>
                  </a:cubicBezTo>
                  <a:cubicBezTo>
                    <a:pt x="1691" y="13045"/>
                    <a:pt x="1251" y="19875"/>
                    <a:pt x="2149" y="27057"/>
                  </a:cubicBezTo>
                  <a:cubicBezTo>
                    <a:pt x="2835" y="32567"/>
                    <a:pt x="5792" y="36493"/>
                    <a:pt x="6954" y="41668"/>
                  </a:cubicBezTo>
                  <a:cubicBezTo>
                    <a:pt x="8063" y="46685"/>
                    <a:pt x="7588" y="52036"/>
                    <a:pt x="6989" y="57088"/>
                  </a:cubicBezTo>
                  <a:cubicBezTo>
                    <a:pt x="6004" y="65151"/>
                    <a:pt x="4155" y="73372"/>
                    <a:pt x="4155" y="81504"/>
                  </a:cubicBezTo>
                </a:path>
              </a:pathLst>
            </a:custGeom>
            <a:noFill/>
            <a:ln w="14525" cap="flat" cmpd="sng">
              <a:solidFill>
                <a:srgbClr val="FFB4B4"/>
              </a:solidFill>
              <a:prstDash val="solid"/>
              <a:miter lim="176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7"/>
            <p:cNvSpPr/>
            <p:nvPr/>
          </p:nvSpPr>
          <p:spPr>
            <a:xfrm>
              <a:off x="3621438" y="1436488"/>
              <a:ext cx="908350" cy="422500"/>
            </a:xfrm>
            <a:custGeom>
              <a:avLst/>
              <a:gdLst/>
              <a:ahLst/>
              <a:cxnLst/>
              <a:rect l="l" t="t" r="r" b="b"/>
              <a:pathLst>
                <a:path w="36334" h="16900" fill="none" extrusionOk="0">
                  <a:moveTo>
                    <a:pt x="1" y="16900"/>
                  </a:moveTo>
                  <a:cubicBezTo>
                    <a:pt x="7236" y="6391"/>
                    <a:pt x="26740" y="8961"/>
                    <a:pt x="36334" y="1"/>
                  </a:cubicBezTo>
                </a:path>
              </a:pathLst>
            </a:custGeom>
            <a:noFill/>
            <a:ln w="14525" cap="flat" cmpd="sng">
              <a:solidFill>
                <a:srgbClr val="FFB4B4"/>
              </a:solidFill>
              <a:prstDash val="solid"/>
              <a:miter lim="176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7"/>
            <p:cNvSpPr/>
            <p:nvPr/>
          </p:nvSpPr>
          <p:spPr>
            <a:xfrm>
              <a:off x="4377938" y="884763"/>
              <a:ext cx="338450" cy="124425"/>
            </a:xfrm>
            <a:custGeom>
              <a:avLst/>
              <a:gdLst/>
              <a:ahLst/>
              <a:cxnLst/>
              <a:rect l="l" t="t" r="r" b="b"/>
              <a:pathLst>
                <a:path w="13538" h="4977" extrusionOk="0">
                  <a:moveTo>
                    <a:pt x="7782" y="1"/>
                  </a:moveTo>
                  <a:cubicBezTo>
                    <a:pt x="5903" y="1"/>
                    <a:pt x="3878" y="166"/>
                    <a:pt x="2113" y="664"/>
                  </a:cubicBezTo>
                  <a:cubicBezTo>
                    <a:pt x="1215" y="910"/>
                    <a:pt x="1268" y="1720"/>
                    <a:pt x="793" y="2829"/>
                  </a:cubicBezTo>
                  <a:cubicBezTo>
                    <a:pt x="617" y="3234"/>
                    <a:pt x="459" y="3093"/>
                    <a:pt x="300" y="3533"/>
                  </a:cubicBezTo>
                  <a:cubicBezTo>
                    <a:pt x="106" y="4009"/>
                    <a:pt x="177" y="4537"/>
                    <a:pt x="1" y="4942"/>
                  </a:cubicBezTo>
                  <a:lnTo>
                    <a:pt x="758" y="4977"/>
                  </a:lnTo>
                  <a:cubicBezTo>
                    <a:pt x="1409" y="3322"/>
                    <a:pt x="1691" y="1967"/>
                    <a:pt x="2765" y="1280"/>
                  </a:cubicBezTo>
                  <a:cubicBezTo>
                    <a:pt x="3888" y="563"/>
                    <a:pt x="5426" y="358"/>
                    <a:pt x="7270" y="358"/>
                  </a:cubicBezTo>
                  <a:cubicBezTo>
                    <a:pt x="9094" y="358"/>
                    <a:pt x="11218" y="559"/>
                    <a:pt x="13538" y="664"/>
                  </a:cubicBezTo>
                  <a:cubicBezTo>
                    <a:pt x="13327" y="365"/>
                    <a:pt x="12411" y="277"/>
                    <a:pt x="11038" y="153"/>
                  </a:cubicBezTo>
                  <a:cubicBezTo>
                    <a:pt x="10076" y="65"/>
                    <a:pt x="8958" y="1"/>
                    <a:pt x="77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7"/>
            <p:cNvSpPr/>
            <p:nvPr/>
          </p:nvSpPr>
          <p:spPr>
            <a:xfrm>
              <a:off x="4379713" y="1056263"/>
              <a:ext cx="69100" cy="77025"/>
            </a:xfrm>
            <a:custGeom>
              <a:avLst/>
              <a:gdLst/>
              <a:ahLst/>
              <a:cxnLst/>
              <a:rect l="l" t="t" r="r" b="b"/>
              <a:pathLst>
                <a:path w="2764" h="3081" extrusionOk="0">
                  <a:moveTo>
                    <a:pt x="0" y="0"/>
                  </a:moveTo>
                  <a:lnTo>
                    <a:pt x="0" y="0"/>
                  </a:lnTo>
                  <a:cubicBezTo>
                    <a:pt x="194" y="1145"/>
                    <a:pt x="1127" y="2095"/>
                    <a:pt x="1937" y="3081"/>
                  </a:cubicBezTo>
                  <a:lnTo>
                    <a:pt x="2764" y="3081"/>
                  </a:lnTo>
                  <a:cubicBezTo>
                    <a:pt x="2042" y="2113"/>
                    <a:pt x="1215" y="1444"/>
                    <a:pt x="652" y="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7"/>
            <p:cNvSpPr/>
            <p:nvPr/>
          </p:nvSpPr>
          <p:spPr>
            <a:xfrm>
              <a:off x="4742338" y="965163"/>
              <a:ext cx="146125" cy="420750"/>
            </a:xfrm>
            <a:custGeom>
              <a:avLst/>
              <a:gdLst/>
              <a:ahLst/>
              <a:cxnLst/>
              <a:rect l="l" t="t" r="r" b="b"/>
              <a:pathLst>
                <a:path w="5845" h="16830" extrusionOk="0">
                  <a:moveTo>
                    <a:pt x="3891" y="0"/>
                  </a:moveTo>
                  <a:lnTo>
                    <a:pt x="3891" y="0"/>
                  </a:lnTo>
                  <a:cubicBezTo>
                    <a:pt x="3979" y="652"/>
                    <a:pt x="4560" y="2465"/>
                    <a:pt x="3486" y="2588"/>
                  </a:cubicBezTo>
                  <a:cubicBezTo>
                    <a:pt x="2782" y="3134"/>
                    <a:pt x="2394" y="6109"/>
                    <a:pt x="2324" y="9207"/>
                  </a:cubicBezTo>
                  <a:cubicBezTo>
                    <a:pt x="2324" y="9383"/>
                    <a:pt x="2658" y="9207"/>
                    <a:pt x="2658" y="9401"/>
                  </a:cubicBezTo>
                  <a:cubicBezTo>
                    <a:pt x="2658" y="9594"/>
                    <a:pt x="2676" y="9876"/>
                    <a:pt x="2553" y="10034"/>
                  </a:cubicBezTo>
                  <a:cubicBezTo>
                    <a:pt x="1585" y="11460"/>
                    <a:pt x="0" y="13309"/>
                    <a:pt x="2007" y="15984"/>
                  </a:cubicBezTo>
                  <a:cubicBezTo>
                    <a:pt x="2024" y="15978"/>
                    <a:pt x="2044" y="15975"/>
                    <a:pt x="2065" y="15975"/>
                  </a:cubicBezTo>
                  <a:cubicBezTo>
                    <a:pt x="2332" y="15975"/>
                    <a:pt x="2898" y="16455"/>
                    <a:pt x="2817" y="16829"/>
                  </a:cubicBezTo>
                  <a:lnTo>
                    <a:pt x="4507" y="14646"/>
                  </a:lnTo>
                  <a:cubicBezTo>
                    <a:pt x="3767" y="11108"/>
                    <a:pt x="5369" y="5493"/>
                    <a:pt x="5369" y="4753"/>
                  </a:cubicBezTo>
                  <a:cubicBezTo>
                    <a:pt x="5369" y="4384"/>
                    <a:pt x="5845" y="793"/>
                    <a:pt x="5704" y="53"/>
                  </a:cubicBezTo>
                  <a:lnTo>
                    <a:pt x="5704" y="53"/>
                  </a:lnTo>
                  <a:cubicBezTo>
                    <a:pt x="5376" y="74"/>
                    <a:pt x="4888" y="136"/>
                    <a:pt x="4495" y="136"/>
                  </a:cubicBezTo>
                  <a:cubicBezTo>
                    <a:pt x="4213" y="136"/>
                    <a:pt x="3979" y="104"/>
                    <a:pt x="3891" y="0"/>
                  </a:cubicBezTo>
                  <a:close/>
                </a:path>
              </a:pathLst>
            </a:custGeom>
            <a:solidFill>
              <a:srgbClr val="BFA9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7"/>
            <p:cNvSpPr/>
            <p:nvPr/>
          </p:nvSpPr>
          <p:spPr>
            <a:xfrm>
              <a:off x="4724663" y="4731388"/>
              <a:ext cx="92075" cy="189700"/>
            </a:xfrm>
            <a:custGeom>
              <a:avLst/>
              <a:gdLst/>
              <a:ahLst/>
              <a:cxnLst/>
              <a:rect l="l" t="t" r="r" b="b"/>
              <a:pathLst>
                <a:path w="3683" h="7588" extrusionOk="0">
                  <a:moveTo>
                    <a:pt x="1054" y="1"/>
                  </a:moveTo>
                  <a:cubicBezTo>
                    <a:pt x="1029" y="1"/>
                    <a:pt x="1007" y="477"/>
                    <a:pt x="1007" y="511"/>
                  </a:cubicBezTo>
                  <a:cubicBezTo>
                    <a:pt x="1112" y="2536"/>
                    <a:pt x="1852" y="4261"/>
                    <a:pt x="2397" y="5106"/>
                  </a:cubicBezTo>
                  <a:cubicBezTo>
                    <a:pt x="2438" y="5371"/>
                    <a:pt x="2379" y="5478"/>
                    <a:pt x="2257" y="5478"/>
                  </a:cubicBezTo>
                  <a:cubicBezTo>
                    <a:pt x="1805" y="5478"/>
                    <a:pt x="488" y="4014"/>
                    <a:pt x="197" y="3750"/>
                  </a:cubicBezTo>
                  <a:cubicBezTo>
                    <a:pt x="130" y="3696"/>
                    <a:pt x="78" y="3662"/>
                    <a:pt x="52" y="3662"/>
                  </a:cubicBezTo>
                  <a:cubicBezTo>
                    <a:pt x="1" y="3662"/>
                    <a:pt x="42" y="3785"/>
                    <a:pt x="250" y="4120"/>
                  </a:cubicBezTo>
                  <a:cubicBezTo>
                    <a:pt x="355" y="4296"/>
                    <a:pt x="1781" y="5528"/>
                    <a:pt x="2186" y="5951"/>
                  </a:cubicBezTo>
                  <a:cubicBezTo>
                    <a:pt x="2573" y="6391"/>
                    <a:pt x="2837" y="7535"/>
                    <a:pt x="3313" y="7588"/>
                  </a:cubicBezTo>
                  <a:cubicBezTo>
                    <a:pt x="3506" y="7447"/>
                    <a:pt x="3629" y="7271"/>
                    <a:pt x="3665" y="7095"/>
                  </a:cubicBezTo>
                  <a:cubicBezTo>
                    <a:pt x="3489" y="6919"/>
                    <a:pt x="3418" y="6672"/>
                    <a:pt x="3682" y="6567"/>
                  </a:cubicBezTo>
                  <a:cubicBezTo>
                    <a:pt x="3665" y="5880"/>
                    <a:pt x="2925" y="5158"/>
                    <a:pt x="2538" y="4718"/>
                  </a:cubicBezTo>
                  <a:cubicBezTo>
                    <a:pt x="1605" y="3345"/>
                    <a:pt x="1288" y="2289"/>
                    <a:pt x="1095" y="546"/>
                  </a:cubicBezTo>
                  <a:cubicBezTo>
                    <a:pt x="1082" y="136"/>
                    <a:pt x="1068" y="1"/>
                    <a:pt x="1054" y="1"/>
                  </a:cubicBezTo>
                  <a:close/>
                </a:path>
              </a:pathLst>
            </a:custGeom>
            <a:solidFill>
              <a:srgbClr val="F2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7"/>
            <p:cNvSpPr/>
            <p:nvPr/>
          </p:nvSpPr>
          <p:spPr>
            <a:xfrm>
              <a:off x="4833438" y="4732263"/>
              <a:ext cx="92050" cy="189700"/>
            </a:xfrm>
            <a:custGeom>
              <a:avLst/>
              <a:gdLst/>
              <a:ahLst/>
              <a:cxnLst/>
              <a:rect l="l" t="t" r="r" b="b"/>
              <a:pathLst>
                <a:path w="3682" h="7588" extrusionOk="0">
                  <a:moveTo>
                    <a:pt x="2636" y="1"/>
                  </a:moveTo>
                  <a:cubicBezTo>
                    <a:pt x="2623" y="1"/>
                    <a:pt x="2606" y="136"/>
                    <a:pt x="2588" y="547"/>
                  </a:cubicBezTo>
                  <a:cubicBezTo>
                    <a:pt x="2394" y="2289"/>
                    <a:pt x="2077" y="3346"/>
                    <a:pt x="1144" y="4719"/>
                  </a:cubicBezTo>
                  <a:cubicBezTo>
                    <a:pt x="757" y="5159"/>
                    <a:pt x="18" y="5880"/>
                    <a:pt x="0" y="6567"/>
                  </a:cubicBezTo>
                  <a:cubicBezTo>
                    <a:pt x="282" y="6655"/>
                    <a:pt x="194" y="6919"/>
                    <a:pt x="18" y="7095"/>
                  </a:cubicBezTo>
                  <a:cubicBezTo>
                    <a:pt x="71" y="7271"/>
                    <a:pt x="176" y="7447"/>
                    <a:pt x="370" y="7588"/>
                  </a:cubicBezTo>
                  <a:cubicBezTo>
                    <a:pt x="863" y="7535"/>
                    <a:pt x="1109" y="6373"/>
                    <a:pt x="1497" y="5951"/>
                  </a:cubicBezTo>
                  <a:cubicBezTo>
                    <a:pt x="1901" y="5528"/>
                    <a:pt x="3327" y="4279"/>
                    <a:pt x="3433" y="4120"/>
                  </a:cubicBezTo>
                  <a:cubicBezTo>
                    <a:pt x="3641" y="3785"/>
                    <a:pt x="3682" y="3662"/>
                    <a:pt x="3631" y="3662"/>
                  </a:cubicBezTo>
                  <a:cubicBezTo>
                    <a:pt x="3604" y="3662"/>
                    <a:pt x="3552" y="3696"/>
                    <a:pt x="3486" y="3750"/>
                  </a:cubicBezTo>
                  <a:cubicBezTo>
                    <a:pt x="3194" y="4000"/>
                    <a:pt x="1874" y="5476"/>
                    <a:pt x="1423" y="5476"/>
                  </a:cubicBezTo>
                  <a:cubicBezTo>
                    <a:pt x="1303" y="5476"/>
                    <a:pt x="1244" y="5370"/>
                    <a:pt x="1285" y="5106"/>
                  </a:cubicBezTo>
                  <a:cubicBezTo>
                    <a:pt x="1831" y="4261"/>
                    <a:pt x="2570" y="2536"/>
                    <a:pt x="2676" y="511"/>
                  </a:cubicBezTo>
                  <a:cubicBezTo>
                    <a:pt x="2676" y="477"/>
                    <a:pt x="2661" y="1"/>
                    <a:pt x="2636" y="1"/>
                  </a:cubicBezTo>
                  <a:close/>
                </a:path>
              </a:pathLst>
            </a:custGeom>
            <a:solidFill>
              <a:srgbClr val="F2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7"/>
            <p:cNvSpPr/>
            <p:nvPr/>
          </p:nvSpPr>
          <p:spPr>
            <a:xfrm>
              <a:off x="5629988" y="2408188"/>
              <a:ext cx="167250" cy="2144550"/>
            </a:xfrm>
            <a:custGeom>
              <a:avLst/>
              <a:gdLst/>
              <a:ahLst/>
              <a:cxnLst/>
              <a:rect l="l" t="t" r="r" b="b"/>
              <a:pathLst>
                <a:path w="6690" h="85782" fill="none" extrusionOk="0">
                  <a:moveTo>
                    <a:pt x="6689" y="1"/>
                  </a:moveTo>
                  <a:cubicBezTo>
                    <a:pt x="2517" y="5493"/>
                    <a:pt x="4454" y="17886"/>
                    <a:pt x="3204" y="24945"/>
                  </a:cubicBezTo>
                  <a:cubicBezTo>
                    <a:pt x="2095" y="31282"/>
                    <a:pt x="0" y="37848"/>
                    <a:pt x="352" y="44344"/>
                  </a:cubicBezTo>
                  <a:cubicBezTo>
                    <a:pt x="1109" y="58444"/>
                    <a:pt x="6073" y="71593"/>
                    <a:pt x="5422" y="85782"/>
                  </a:cubicBezTo>
                </a:path>
              </a:pathLst>
            </a:custGeom>
            <a:noFill/>
            <a:ln w="14525" cap="flat" cmpd="sng">
              <a:solidFill>
                <a:srgbClr val="FFB4B4"/>
              </a:solidFill>
              <a:prstDash val="solid"/>
              <a:miter lim="176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7"/>
            <p:cNvSpPr/>
            <p:nvPr/>
          </p:nvSpPr>
          <p:spPr>
            <a:xfrm>
              <a:off x="4725163" y="3235113"/>
              <a:ext cx="834875" cy="1678500"/>
            </a:xfrm>
            <a:custGeom>
              <a:avLst/>
              <a:gdLst/>
              <a:ahLst/>
              <a:cxnLst/>
              <a:rect l="l" t="t" r="r" b="b"/>
              <a:pathLst>
                <a:path w="33395" h="67140" extrusionOk="0">
                  <a:moveTo>
                    <a:pt x="4243" y="67122"/>
                  </a:moveTo>
                  <a:cubicBezTo>
                    <a:pt x="4173" y="66471"/>
                    <a:pt x="4190" y="65608"/>
                    <a:pt x="4454" y="64974"/>
                  </a:cubicBezTo>
                  <a:cubicBezTo>
                    <a:pt x="5352" y="64112"/>
                    <a:pt x="6320" y="62791"/>
                    <a:pt x="6549" y="61295"/>
                  </a:cubicBezTo>
                  <a:cubicBezTo>
                    <a:pt x="6620" y="60837"/>
                    <a:pt x="6760" y="57264"/>
                    <a:pt x="5387" y="56173"/>
                  </a:cubicBezTo>
                  <a:cubicBezTo>
                    <a:pt x="6972" y="54289"/>
                    <a:pt x="5828" y="52229"/>
                    <a:pt x="5528" y="51367"/>
                  </a:cubicBezTo>
                  <a:cubicBezTo>
                    <a:pt x="8257" y="53180"/>
                    <a:pt x="10070" y="55152"/>
                    <a:pt x="13643" y="54641"/>
                  </a:cubicBezTo>
                  <a:cubicBezTo>
                    <a:pt x="19646" y="53779"/>
                    <a:pt x="23888" y="53162"/>
                    <a:pt x="26529" y="47142"/>
                  </a:cubicBezTo>
                  <a:cubicBezTo>
                    <a:pt x="26881" y="46368"/>
                    <a:pt x="27127" y="45523"/>
                    <a:pt x="27603" y="44836"/>
                  </a:cubicBezTo>
                  <a:cubicBezTo>
                    <a:pt x="28166" y="44009"/>
                    <a:pt x="29029" y="43463"/>
                    <a:pt x="29328" y="42460"/>
                  </a:cubicBezTo>
                  <a:cubicBezTo>
                    <a:pt x="29522" y="41843"/>
                    <a:pt x="29451" y="41351"/>
                    <a:pt x="29768" y="40823"/>
                  </a:cubicBezTo>
                  <a:cubicBezTo>
                    <a:pt x="29944" y="40541"/>
                    <a:pt x="30314" y="40418"/>
                    <a:pt x="30507" y="40083"/>
                  </a:cubicBezTo>
                  <a:cubicBezTo>
                    <a:pt x="31317" y="38833"/>
                    <a:pt x="30349" y="38006"/>
                    <a:pt x="30578" y="36791"/>
                  </a:cubicBezTo>
                  <a:cubicBezTo>
                    <a:pt x="30771" y="35735"/>
                    <a:pt x="31933" y="35260"/>
                    <a:pt x="31933" y="33834"/>
                  </a:cubicBezTo>
                  <a:cubicBezTo>
                    <a:pt x="31933" y="33112"/>
                    <a:pt x="31387" y="32320"/>
                    <a:pt x="31581" y="31598"/>
                  </a:cubicBezTo>
                  <a:cubicBezTo>
                    <a:pt x="31740" y="30982"/>
                    <a:pt x="32391" y="30437"/>
                    <a:pt x="32637" y="29803"/>
                  </a:cubicBezTo>
                  <a:cubicBezTo>
                    <a:pt x="32989" y="28887"/>
                    <a:pt x="33042" y="28042"/>
                    <a:pt x="32655" y="27162"/>
                  </a:cubicBezTo>
                  <a:cubicBezTo>
                    <a:pt x="32514" y="26828"/>
                    <a:pt x="32180" y="26405"/>
                    <a:pt x="32109" y="26071"/>
                  </a:cubicBezTo>
                  <a:cubicBezTo>
                    <a:pt x="32039" y="25736"/>
                    <a:pt x="32197" y="25472"/>
                    <a:pt x="32320" y="25120"/>
                  </a:cubicBezTo>
                  <a:cubicBezTo>
                    <a:pt x="32655" y="24099"/>
                    <a:pt x="32708" y="22902"/>
                    <a:pt x="32373" y="21881"/>
                  </a:cubicBezTo>
                  <a:cubicBezTo>
                    <a:pt x="32162" y="21248"/>
                    <a:pt x="31898" y="20896"/>
                    <a:pt x="32074" y="20209"/>
                  </a:cubicBezTo>
                  <a:cubicBezTo>
                    <a:pt x="32232" y="19558"/>
                    <a:pt x="33130" y="19593"/>
                    <a:pt x="33077" y="18308"/>
                  </a:cubicBezTo>
                  <a:cubicBezTo>
                    <a:pt x="33025" y="16847"/>
                    <a:pt x="32250" y="16283"/>
                    <a:pt x="32127" y="15720"/>
                  </a:cubicBezTo>
                  <a:cubicBezTo>
                    <a:pt x="31968" y="15069"/>
                    <a:pt x="32849" y="15069"/>
                    <a:pt x="33130" y="12974"/>
                  </a:cubicBezTo>
                  <a:cubicBezTo>
                    <a:pt x="33394" y="11020"/>
                    <a:pt x="32919" y="9999"/>
                    <a:pt x="32338" y="9207"/>
                  </a:cubicBezTo>
                  <a:cubicBezTo>
                    <a:pt x="33095" y="6654"/>
                    <a:pt x="33025" y="5387"/>
                    <a:pt x="31317" y="3310"/>
                  </a:cubicBezTo>
                  <a:cubicBezTo>
                    <a:pt x="30701" y="828"/>
                    <a:pt x="28765" y="0"/>
                    <a:pt x="26388" y="1726"/>
                  </a:cubicBezTo>
                  <a:cubicBezTo>
                    <a:pt x="24047" y="3451"/>
                    <a:pt x="23008" y="5686"/>
                    <a:pt x="23624" y="8204"/>
                  </a:cubicBezTo>
                  <a:cubicBezTo>
                    <a:pt x="23959" y="9489"/>
                    <a:pt x="24082" y="9946"/>
                    <a:pt x="23941" y="11284"/>
                  </a:cubicBezTo>
                  <a:cubicBezTo>
                    <a:pt x="23924" y="11478"/>
                    <a:pt x="23888" y="14963"/>
                    <a:pt x="24980" y="14189"/>
                  </a:cubicBezTo>
                  <a:cubicBezTo>
                    <a:pt x="24117" y="14805"/>
                    <a:pt x="23976" y="15773"/>
                    <a:pt x="23836" y="16776"/>
                  </a:cubicBezTo>
                  <a:cubicBezTo>
                    <a:pt x="23624" y="18343"/>
                    <a:pt x="24293" y="18449"/>
                    <a:pt x="24575" y="19681"/>
                  </a:cubicBezTo>
                  <a:cubicBezTo>
                    <a:pt x="24751" y="20438"/>
                    <a:pt x="24540" y="20631"/>
                    <a:pt x="24364" y="21547"/>
                  </a:cubicBezTo>
                  <a:cubicBezTo>
                    <a:pt x="24153" y="22797"/>
                    <a:pt x="24751" y="23765"/>
                    <a:pt x="24804" y="24715"/>
                  </a:cubicBezTo>
                  <a:cubicBezTo>
                    <a:pt x="24821" y="25402"/>
                    <a:pt x="24329" y="25912"/>
                    <a:pt x="24188" y="26687"/>
                  </a:cubicBezTo>
                  <a:cubicBezTo>
                    <a:pt x="23994" y="27761"/>
                    <a:pt x="24681" y="28183"/>
                    <a:pt x="24751" y="29081"/>
                  </a:cubicBezTo>
                  <a:cubicBezTo>
                    <a:pt x="24804" y="29574"/>
                    <a:pt x="24135" y="33359"/>
                    <a:pt x="23994" y="33605"/>
                  </a:cubicBezTo>
                  <a:cubicBezTo>
                    <a:pt x="23484" y="34432"/>
                    <a:pt x="22181" y="34573"/>
                    <a:pt x="21688" y="35365"/>
                  </a:cubicBezTo>
                  <a:cubicBezTo>
                    <a:pt x="21019" y="36457"/>
                    <a:pt x="21899" y="37795"/>
                    <a:pt x="21442" y="38886"/>
                  </a:cubicBezTo>
                  <a:cubicBezTo>
                    <a:pt x="21072" y="39766"/>
                    <a:pt x="19752" y="39731"/>
                    <a:pt x="19382" y="40893"/>
                  </a:cubicBezTo>
                  <a:cubicBezTo>
                    <a:pt x="19065" y="41896"/>
                    <a:pt x="19593" y="43269"/>
                    <a:pt x="19593" y="44361"/>
                  </a:cubicBezTo>
                  <a:cubicBezTo>
                    <a:pt x="17375" y="44326"/>
                    <a:pt x="15492" y="46033"/>
                    <a:pt x="15104" y="48251"/>
                  </a:cubicBezTo>
                  <a:cubicBezTo>
                    <a:pt x="15016" y="48797"/>
                    <a:pt x="7764" y="45470"/>
                    <a:pt x="7042" y="45452"/>
                  </a:cubicBezTo>
                  <a:cubicBezTo>
                    <a:pt x="4490" y="45347"/>
                    <a:pt x="2518" y="46931"/>
                    <a:pt x="1303" y="49096"/>
                  </a:cubicBezTo>
                  <a:cubicBezTo>
                    <a:pt x="1" y="51420"/>
                    <a:pt x="177" y="52934"/>
                    <a:pt x="775" y="55046"/>
                  </a:cubicBezTo>
                  <a:cubicBezTo>
                    <a:pt x="987" y="55785"/>
                    <a:pt x="1039" y="55627"/>
                    <a:pt x="1568" y="56366"/>
                  </a:cubicBezTo>
                  <a:cubicBezTo>
                    <a:pt x="1057" y="58179"/>
                    <a:pt x="1092" y="58602"/>
                    <a:pt x="1303" y="60697"/>
                  </a:cubicBezTo>
                  <a:cubicBezTo>
                    <a:pt x="1691" y="62281"/>
                    <a:pt x="2272" y="63760"/>
                    <a:pt x="3539" y="64974"/>
                  </a:cubicBezTo>
                  <a:cubicBezTo>
                    <a:pt x="3909" y="65784"/>
                    <a:pt x="3926" y="66647"/>
                    <a:pt x="3539" y="67139"/>
                  </a:cubicBezTo>
                </a:path>
              </a:pathLst>
            </a:custGeom>
            <a:solidFill>
              <a:srgbClr val="696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7"/>
            <p:cNvSpPr/>
            <p:nvPr/>
          </p:nvSpPr>
          <p:spPr>
            <a:xfrm>
              <a:off x="4725163" y="3235113"/>
              <a:ext cx="834875" cy="1678500"/>
            </a:xfrm>
            <a:custGeom>
              <a:avLst/>
              <a:gdLst/>
              <a:ahLst/>
              <a:cxnLst/>
              <a:rect l="l" t="t" r="r" b="b"/>
              <a:pathLst>
                <a:path w="33395" h="67140" fill="none" extrusionOk="0">
                  <a:moveTo>
                    <a:pt x="4243" y="67122"/>
                  </a:moveTo>
                  <a:cubicBezTo>
                    <a:pt x="4173" y="66471"/>
                    <a:pt x="4190" y="65608"/>
                    <a:pt x="4454" y="64974"/>
                  </a:cubicBezTo>
                  <a:cubicBezTo>
                    <a:pt x="5352" y="64112"/>
                    <a:pt x="6320" y="62791"/>
                    <a:pt x="6549" y="61295"/>
                  </a:cubicBezTo>
                  <a:cubicBezTo>
                    <a:pt x="6620" y="60837"/>
                    <a:pt x="6760" y="57264"/>
                    <a:pt x="5387" y="56173"/>
                  </a:cubicBezTo>
                  <a:cubicBezTo>
                    <a:pt x="6972" y="54289"/>
                    <a:pt x="5828" y="52229"/>
                    <a:pt x="5528" y="51367"/>
                  </a:cubicBezTo>
                  <a:cubicBezTo>
                    <a:pt x="8257" y="53180"/>
                    <a:pt x="10070" y="55152"/>
                    <a:pt x="13643" y="54641"/>
                  </a:cubicBezTo>
                  <a:cubicBezTo>
                    <a:pt x="19646" y="53779"/>
                    <a:pt x="23888" y="53162"/>
                    <a:pt x="26529" y="47142"/>
                  </a:cubicBezTo>
                  <a:cubicBezTo>
                    <a:pt x="26881" y="46368"/>
                    <a:pt x="27127" y="45523"/>
                    <a:pt x="27603" y="44836"/>
                  </a:cubicBezTo>
                  <a:cubicBezTo>
                    <a:pt x="28166" y="44009"/>
                    <a:pt x="29029" y="43463"/>
                    <a:pt x="29328" y="42460"/>
                  </a:cubicBezTo>
                  <a:cubicBezTo>
                    <a:pt x="29522" y="41843"/>
                    <a:pt x="29451" y="41351"/>
                    <a:pt x="29768" y="40823"/>
                  </a:cubicBezTo>
                  <a:cubicBezTo>
                    <a:pt x="29944" y="40541"/>
                    <a:pt x="30314" y="40418"/>
                    <a:pt x="30507" y="40083"/>
                  </a:cubicBezTo>
                  <a:cubicBezTo>
                    <a:pt x="31317" y="38833"/>
                    <a:pt x="30349" y="38006"/>
                    <a:pt x="30578" y="36791"/>
                  </a:cubicBezTo>
                  <a:cubicBezTo>
                    <a:pt x="30771" y="35735"/>
                    <a:pt x="31933" y="35260"/>
                    <a:pt x="31933" y="33834"/>
                  </a:cubicBezTo>
                  <a:cubicBezTo>
                    <a:pt x="31933" y="33112"/>
                    <a:pt x="31387" y="32320"/>
                    <a:pt x="31581" y="31598"/>
                  </a:cubicBezTo>
                  <a:cubicBezTo>
                    <a:pt x="31740" y="30982"/>
                    <a:pt x="32391" y="30437"/>
                    <a:pt x="32637" y="29803"/>
                  </a:cubicBezTo>
                  <a:cubicBezTo>
                    <a:pt x="32989" y="28887"/>
                    <a:pt x="33042" y="28042"/>
                    <a:pt x="32655" y="27162"/>
                  </a:cubicBezTo>
                  <a:cubicBezTo>
                    <a:pt x="32514" y="26828"/>
                    <a:pt x="32180" y="26405"/>
                    <a:pt x="32109" y="26071"/>
                  </a:cubicBezTo>
                  <a:cubicBezTo>
                    <a:pt x="32039" y="25736"/>
                    <a:pt x="32197" y="25472"/>
                    <a:pt x="32320" y="25120"/>
                  </a:cubicBezTo>
                  <a:cubicBezTo>
                    <a:pt x="32655" y="24099"/>
                    <a:pt x="32708" y="22902"/>
                    <a:pt x="32373" y="21881"/>
                  </a:cubicBezTo>
                  <a:cubicBezTo>
                    <a:pt x="32162" y="21248"/>
                    <a:pt x="31898" y="20896"/>
                    <a:pt x="32074" y="20209"/>
                  </a:cubicBezTo>
                  <a:cubicBezTo>
                    <a:pt x="32232" y="19558"/>
                    <a:pt x="33130" y="19593"/>
                    <a:pt x="33077" y="18308"/>
                  </a:cubicBezTo>
                  <a:cubicBezTo>
                    <a:pt x="33025" y="16847"/>
                    <a:pt x="32250" y="16283"/>
                    <a:pt x="32127" y="15720"/>
                  </a:cubicBezTo>
                  <a:cubicBezTo>
                    <a:pt x="31968" y="15069"/>
                    <a:pt x="32849" y="15069"/>
                    <a:pt x="33130" y="12974"/>
                  </a:cubicBezTo>
                  <a:cubicBezTo>
                    <a:pt x="33394" y="11020"/>
                    <a:pt x="32919" y="9999"/>
                    <a:pt x="32338" y="9207"/>
                  </a:cubicBezTo>
                  <a:cubicBezTo>
                    <a:pt x="33095" y="6654"/>
                    <a:pt x="33025" y="5387"/>
                    <a:pt x="31317" y="3310"/>
                  </a:cubicBezTo>
                  <a:cubicBezTo>
                    <a:pt x="30701" y="828"/>
                    <a:pt x="28765" y="0"/>
                    <a:pt x="26388" y="1726"/>
                  </a:cubicBezTo>
                  <a:cubicBezTo>
                    <a:pt x="24047" y="3451"/>
                    <a:pt x="23008" y="5686"/>
                    <a:pt x="23624" y="8204"/>
                  </a:cubicBezTo>
                  <a:cubicBezTo>
                    <a:pt x="23959" y="9489"/>
                    <a:pt x="24082" y="9946"/>
                    <a:pt x="23941" y="11284"/>
                  </a:cubicBezTo>
                  <a:cubicBezTo>
                    <a:pt x="23924" y="11478"/>
                    <a:pt x="23888" y="14963"/>
                    <a:pt x="24980" y="14189"/>
                  </a:cubicBezTo>
                  <a:cubicBezTo>
                    <a:pt x="24117" y="14805"/>
                    <a:pt x="23976" y="15773"/>
                    <a:pt x="23836" y="16776"/>
                  </a:cubicBezTo>
                  <a:cubicBezTo>
                    <a:pt x="23624" y="18343"/>
                    <a:pt x="24293" y="18449"/>
                    <a:pt x="24575" y="19681"/>
                  </a:cubicBezTo>
                  <a:cubicBezTo>
                    <a:pt x="24751" y="20438"/>
                    <a:pt x="24540" y="20631"/>
                    <a:pt x="24364" y="21547"/>
                  </a:cubicBezTo>
                  <a:cubicBezTo>
                    <a:pt x="24153" y="22797"/>
                    <a:pt x="24751" y="23765"/>
                    <a:pt x="24804" y="24715"/>
                  </a:cubicBezTo>
                  <a:cubicBezTo>
                    <a:pt x="24821" y="25402"/>
                    <a:pt x="24329" y="25912"/>
                    <a:pt x="24188" y="26687"/>
                  </a:cubicBezTo>
                  <a:cubicBezTo>
                    <a:pt x="23994" y="27761"/>
                    <a:pt x="24681" y="28183"/>
                    <a:pt x="24751" y="29081"/>
                  </a:cubicBezTo>
                  <a:cubicBezTo>
                    <a:pt x="24804" y="29574"/>
                    <a:pt x="24135" y="33359"/>
                    <a:pt x="23994" y="33605"/>
                  </a:cubicBezTo>
                  <a:cubicBezTo>
                    <a:pt x="23484" y="34432"/>
                    <a:pt x="22181" y="34573"/>
                    <a:pt x="21688" y="35365"/>
                  </a:cubicBezTo>
                  <a:cubicBezTo>
                    <a:pt x="21019" y="36457"/>
                    <a:pt x="21899" y="37795"/>
                    <a:pt x="21442" y="38886"/>
                  </a:cubicBezTo>
                  <a:cubicBezTo>
                    <a:pt x="21072" y="39766"/>
                    <a:pt x="19752" y="39731"/>
                    <a:pt x="19382" y="40893"/>
                  </a:cubicBezTo>
                  <a:cubicBezTo>
                    <a:pt x="19065" y="41896"/>
                    <a:pt x="19593" y="43269"/>
                    <a:pt x="19593" y="44361"/>
                  </a:cubicBezTo>
                  <a:cubicBezTo>
                    <a:pt x="17375" y="44326"/>
                    <a:pt x="15492" y="46033"/>
                    <a:pt x="15104" y="48251"/>
                  </a:cubicBezTo>
                  <a:cubicBezTo>
                    <a:pt x="15016" y="48797"/>
                    <a:pt x="7764" y="45470"/>
                    <a:pt x="7042" y="45452"/>
                  </a:cubicBezTo>
                  <a:cubicBezTo>
                    <a:pt x="4490" y="45347"/>
                    <a:pt x="2518" y="46931"/>
                    <a:pt x="1303" y="49096"/>
                  </a:cubicBezTo>
                  <a:cubicBezTo>
                    <a:pt x="1" y="51420"/>
                    <a:pt x="177" y="52934"/>
                    <a:pt x="775" y="55046"/>
                  </a:cubicBezTo>
                  <a:cubicBezTo>
                    <a:pt x="987" y="55785"/>
                    <a:pt x="1039" y="55627"/>
                    <a:pt x="1568" y="56366"/>
                  </a:cubicBezTo>
                  <a:cubicBezTo>
                    <a:pt x="1057" y="58179"/>
                    <a:pt x="1092" y="58602"/>
                    <a:pt x="1303" y="60697"/>
                  </a:cubicBezTo>
                  <a:cubicBezTo>
                    <a:pt x="1691" y="62281"/>
                    <a:pt x="2272" y="63760"/>
                    <a:pt x="3539" y="64974"/>
                  </a:cubicBezTo>
                  <a:cubicBezTo>
                    <a:pt x="3909" y="65784"/>
                    <a:pt x="3926" y="66647"/>
                    <a:pt x="3539" y="67139"/>
                  </a:cubicBezTo>
                </a:path>
              </a:pathLst>
            </a:custGeom>
            <a:noFill/>
            <a:ln w="3525" cap="flat" cmpd="sng">
              <a:solidFill>
                <a:srgbClr val="6C5635"/>
              </a:solidFill>
              <a:prstDash val="solid"/>
              <a:miter lim="176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7"/>
            <p:cNvSpPr/>
            <p:nvPr/>
          </p:nvSpPr>
          <p:spPr>
            <a:xfrm>
              <a:off x="5239188" y="3254838"/>
              <a:ext cx="296650" cy="1216925"/>
            </a:xfrm>
            <a:custGeom>
              <a:avLst/>
              <a:gdLst/>
              <a:ahLst/>
              <a:cxnLst/>
              <a:rect l="l" t="t" r="r" b="b"/>
              <a:pathLst>
                <a:path w="11866" h="48677" extrusionOk="0">
                  <a:moveTo>
                    <a:pt x="8494" y="1"/>
                  </a:moveTo>
                  <a:cubicBezTo>
                    <a:pt x="8253" y="1"/>
                    <a:pt x="7997" y="56"/>
                    <a:pt x="7728" y="180"/>
                  </a:cubicBezTo>
                  <a:cubicBezTo>
                    <a:pt x="6250" y="848"/>
                    <a:pt x="6619" y="3084"/>
                    <a:pt x="5457" y="4140"/>
                  </a:cubicBezTo>
                  <a:cubicBezTo>
                    <a:pt x="5017" y="4545"/>
                    <a:pt x="4260" y="4686"/>
                    <a:pt x="4102" y="4827"/>
                  </a:cubicBezTo>
                  <a:cubicBezTo>
                    <a:pt x="1884" y="6781"/>
                    <a:pt x="6443" y="8330"/>
                    <a:pt x="4472" y="9492"/>
                  </a:cubicBezTo>
                  <a:cubicBezTo>
                    <a:pt x="4436" y="9157"/>
                    <a:pt x="4243" y="8823"/>
                    <a:pt x="4260" y="8436"/>
                  </a:cubicBezTo>
                  <a:cubicBezTo>
                    <a:pt x="4272" y="8436"/>
                    <a:pt x="4096" y="8428"/>
                    <a:pt x="3988" y="8428"/>
                  </a:cubicBezTo>
                  <a:cubicBezTo>
                    <a:pt x="3934" y="8428"/>
                    <a:pt x="3897" y="8430"/>
                    <a:pt x="3908" y="8436"/>
                  </a:cubicBezTo>
                  <a:cubicBezTo>
                    <a:pt x="3204" y="10988"/>
                    <a:pt x="4120" y="12836"/>
                    <a:pt x="6091" y="13893"/>
                  </a:cubicBezTo>
                  <a:cubicBezTo>
                    <a:pt x="5827" y="14403"/>
                    <a:pt x="6162" y="15723"/>
                    <a:pt x="5915" y="15970"/>
                  </a:cubicBezTo>
                  <a:cubicBezTo>
                    <a:pt x="5761" y="16109"/>
                    <a:pt x="5600" y="16167"/>
                    <a:pt x="5444" y="16167"/>
                  </a:cubicBezTo>
                  <a:cubicBezTo>
                    <a:pt x="5048" y="16167"/>
                    <a:pt x="4686" y="15795"/>
                    <a:pt x="4560" y="15442"/>
                  </a:cubicBezTo>
                  <a:lnTo>
                    <a:pt x="4560" y="15442"/>
                  </a:lnTo>
                  <a:cubicBezTo>
                    <a:pt x="4118" y="16415"/>
                    <a:pt x="4558" y="19204"/>
                    <a:pt x="5811" y="19204"/>
                  </a:cubicBezTo>
                  <a:cubicBezTo>
                    <a:pt x="6008" y="19204"/>
                    <a:pt x="6224" y="19135"/>
                    <a:pt x="6461" y="18980"/>
                  </a:cubicBezTo>
                  <a:cubicBezTo>
                    <a:pt x="6778" y="19473"/>
                    <a:pt x="7024" y="21304"/>
                    <a:pt x="6619" y="21814"/>
                  </a:cubicBezTo>
                  <a:cubicBezTo>
                    <a:pt x="6422" y="22069"/>
                    <a:pt x="6244" y="22173"/>
                    <a:pt x="6081" y="22173"/>
                  </a:cubicBezTo>
                  <a:cubicBezTo>
                    <a:pt x="5545" y="22173"/>
                    <a:pt x="5159" y="21056"/>
                    <a:pt x="4701" y="20476"/>
                  </a:cubicBezTo>
                  <a:lnTo>
                    <a:pt x="4701" y="20476"/>
                  </a:lnTo>
                  <a:cubicBezTo>
                    <a:pt x="3627" y="21656"/>
                    <a:pt x="5105" y="23944"/>
                    <a:pt x="5915" y="24965"/>
                  </a:cubicBezTo>
                  <a:cubicBezTo>
                    <a:pt x="6056" y="24947"/>
                    <a:pt x="6285" y="24895"/>
                    <a:pt x="6408" y="24859"/>
                  </a:cubicBezTo>
                  <a:lnTo>
                    <a:pt x="6408" y="24859"/>
                  </a:lnTo>
                  <a:cubicBezTo>
                    <a:pt x="6954" y="25775"/>
                    <a:pt x="5880" y="27042"/>
                    <a:pt x="6038" y="28257"/>
                  </a:cubicBezTo>
                  <a:cubicBezTo>
                    <a:pt x="5965" y="28268"/>
                    <a:pt x="5895" y="28273"/>
                    <a:pt x="5827" y="28273"/>
                  </a:cubicBezTo>
                  <a:cubicBezTo>
                    <a:pt x="4907" y="28273"/>
                    <a:pt x="4518" y="27312"/>
                    <a:pt x="4190" y="26673"/>
                  </a:cubicBezTo>
                  <a:lnTo>
                    <a:pt x="4190" y="26673"/>
                  </a:lnTo>
                  <a:cubicBezTo>
                    <a:pt x="3574" y="28186"/>
                    <a:pt x="4419" y="30211"/>
                    <a:pt x="5686" y="31179"/>
                  </a:cubicBezTo>
                  <a:cubicBezTo>
                    <a:pt x="5731" y="32007"/>
                    <a:pt x="5504" y="32339"/>
                    <a:pt x="5182" y="32339"/>
                  </a:cubicBezTo>
                  <a:cubicBezTo>
                    <a:pt x="4744" y="32339"/>
                    <a:pt x="4130" y="31726"/>
                    <a:pt x="3785" y="30915"/>
                  </a:cubicBezTo>
                  <a:lnTo>
                    <a:pt x="3785" y="30915"/>
                  </a:lnTo>
                  <a:cubicBezTo>
                    <a:pt x="2800" y="32147"/>
                    <a:pt x="4435" y="34469"/>
                    <a:pt x="5087" y="35667"/>
                  </a:cubicBezTo>
                  <a:lnTo>
                    <a:pt x="5087" y="35667"/>
                  </a:lnTo>
                  <a:cubicBezTo>
                    <a:pt x="5087" y="35666"/>
                    <a:pt x="5086" y="35666"/>
                    <a:pt x="5085" y="35666"/>
                  </a:cubicBezTo>
                  <a:cubicBezTo>
                    <a:pt x="5060" y="35666"/>
                    <a:pt x="4840" y="35793"/>
                    <a:pt x="4824" y="35826"/>
                  </a:cubicBezTo>
                  <a:cubicBezTo>
                    <a:pt x="5084" y="36619"/>
                    <a:pt x="4664" y="37587"/>
                    <a:pt x="4061" y="37587"/>
                  </a:cubicBezTo>
                  <a:cubicBezTo>
                    <a:pt x="3807" y="37587"/>
                    <a:pt x="3521" y="37416"/>
                    <a:pt x="3239" y="36988"/>
                  </a:cubicBezTo>
                  <a:lnTo>
                    <a:pt x="3239" y="36988"/>
                  </a:lnTo>
                  <a:cubicBezTo>
                    <a:pt x="2852" y="37939"/>
                    <a:pt x="3503" y="39030"/>
                    <a:pt x="4331" y="39576"/>
                  </a:cubicBezTo>
                  <a:cubicBezTo>
                    <a:pt x="4057" y="40310"/>
                    <a:pt x="3125" y="41220"/>
                    <a:pt x="2294" y="41220"/>
                  </a:cubicBezTo>
                  <a:cubicBezTo>
                    <a:pt x="2108" y="41220"/>
                    <a:pt x="1928" y="41175"/>
                    <a:pt x="1761" y="41072"/>
                  </a:cubicBezTo>
                  <a:lnTo>
                    <a:pt x="1761" y="41072"/>
                  </a:lnTo>
                  <a:cubicBezTo>
                    <a:pt x="1814" y="41213"/>
                    <a:pt x="1849" y="41319"/>
                    <a:pt x="1866" y="41477"/>
                  </a:cubicBezTo>
                  <a:cubicBezTo>
                    <a:pt x="5085" y="41782"/>
                    <a:pt x="2527" y="46026"/>
                    <a:pt x="745" y="47967"/>
                  </a:cubicBezTo>
                  <a:lnTo>
                    <a:pt x="745" y="47967"/>
                  </a:lnTo>
                  <a:cubicBezTo>
                    <a:pt x="1859" y="46879"/>
                    <a:pt x="3561" y="45212"/>
                    <a:pt x="4398" y="45212"/>
                  </a:cubicBezTo>
                  <a:cubicBezTo>
                    <a:pt x="4463" y="45212"/>
                    <a:pt x="4523" y="45223"/>
                    <a:pt x="4577" y="45244"/>
                  </a:cubicBezTo>
                  <a:cubicBezTo>
                    <a:pt x="5000" y="44646"/>
                    <a:pt x="5792" y="44417"/>
                    <a:pt x="6514" y="43941"/>
                  </a:cubicBezTo>
                  <a:cubicBezTo>
                    <a:pt x="6637" y="43748"/>
                    <a:pt x="6901" y="43308"/>
                    <a:pt x="7059" y="43079"/>
                  </a:cubicBezTo>
                  <a:lnTo>
                    <a:pt x="7059" y="43079"/>
                  </a:lnTo>
                  <a:cubicBezTo>
                    <a:pt x="6981" y="43094"/>
                    <a:pt x="6910" y="43101"/>
                    <a:pt x="6847" y="43101"/>
                  </a:cubicBezTo>
                  <a:cubicBezTo>
                    <a:pt x="5783" y="43101"/>
                    <a:pt x="6886" y="41101"/>
                    <a:pt x="7517" y="40702"/>
                  </a:cubicBezTo>
                  <a:cubicBezTo>
                    <a:pt x="7359" y="40509"/>
                    <a:pt x="7271" y="40192"/>
                    <a:pt x="7077" y="39998"/>
                  </a:cubicBezTo>
                  <a:lnTo>
                    <a:pt x="7077" y="39998"/>
                  </a:lnTo>
                  <a:cubicBezTo>
                    <a:pt x="7313" y="40031"/>
                    <a:pt x="7555" y="40052"/>
                    <a:pt x="7794" y="40052"/>
                  </a:cubicBezTo>
                  <a:cubicBezTo>
                    <a:pt x="8714" y="40052"/>
                    <a:pt x="9601" y="39746"/>
                    <a:pt x="10034" y="38643"/>
                  </a:cubicBezTo>
                  <a:lnTo>
                    <a:pt x="10034" y="38643"/>
                  </a:lnTo>
                  <a:cubicBezTo>
                    <a:pt x="9810" y="38739"/>
                    <a:pt x="9591" y="38775"/>
                    <a:pt x="9377" y="38775"/>
                  </a:cubicBezTo>
                  <a:cubicBezTo>
                    <a:pt x="8756" y="38775"/>
                    <a:pt x="8173" y="38476"/>
                    <a:pt x="7613" y="38476"/>
                  </a:cubicBezTo>
                  <a:cubicBezTo>
                    <a:pt x="7408" y="38476"/>
                    <a:pt x="7206" y="38516"/>
                    <a:pt x="7007" y="38625"/>
                  </a:cubicBezTo>
                  <a:cubicBezTo>
                    <a:pt x="7007" y="37868"/>
                    <a:pt x="6883" y="37041"/>
                    <a:pt x="7130" y="36354"/>
                  </a:cubicBezTo>
                  <a:cubicBezTo>
                    <a:pt x="7273" y="36313"/>
                    <a:pt x="7419" y="36297"/>
                    <a:pt x="7566" y="36297"/>
                  </a:cubicBezTo>
                  <a:cubicBezTo>
                    <a:pt x="8004" y="36297"/>
                    <a:pt x="8451" y="36436"/>
                    <a:pt x="8850" y="36436"/>
                  </a:cubicBezTo>
                  <a:cubicBezTo>
                    <a:pt x="9274" y="36436"/>
                    <a:pt x="9644" y="36279"/>
                    <a:pt x="9893" y="35633"/>
                  </a:cubicBezTo>
                  <a:lnTo>
                    <a:pt x="9893" y="35633"/>
                  </a:lnTo>
                  <a:cubicBezTo>
                    <a:pt x="9604" y="35751"/>
                    <a:pt x="9354" y="35804"/>
                    <a:pt x="9140" y="35804"/>
                  </a:cubicBezTo>
                  <a:cubicBezTo>
                    <a:pt x="7661" y="35804"/>
                    <a:pt x="7890" y="33276"/>
                    <a:pt x="8644" y="32200"/>
                  </a:cubicBezTo>
                  <a:cubicBezTo>
                    <a:pt x="8959" y="31751"/>
                    <a:pt x="9093" y="31636"/>
                    <a:pt x="9187" y="31636"/>
                  </a:cubicBezTo>
                  <a:cubicBezTo>
                    <a:pt x="9286" y="31636"/>
                    <a:pt x="9342" y="31761"/>
                    <a:pt x="9516" y="31761"/>
                  </a:cubicBezTo>
                  <a:cubicBezTo>
                    <a:pt x="9613" y="31761"/>
                    <a:pt x="9747" y="31722"/>
                    <a:pt x="9946" y="31602"/>
                  </a:cubicBezTo>
                  <a:cubicBezTo>
                    <a:pt x="10545" y="31249"/>
                    <a:pt x="10879" y="30809"/>
                    <a:pt x="11267" y="30123"/>
                  </a:cubicBezTo>
                  <a:lnTo>
                    <a:pt x="11267" y="30123"/>
                  </a:lnTo>
                  <a:cubicBezTo>
                    <a:pt x="10996" y="30175"/>
                    <a:pt x="10714" y="30202"/>
                    <a:pt x="10431" y="30202"/>
                  </a:cubicBezTo>
                  <a:cubicBezTo>
                    <a:pt x="8725" y="30202"/>
                    <a:pt x="7021" y="29234"/>
                    <a:pt x="8063" y="27165"/>
                  </a:cubicBezTo>
                  <a:cubicBezTo>
                    <a:pt x="8961" y="25405"/>
                    <a:pt x="11619" y="26655"/>
                    <a:pt x="11337" y="23979"/>
                  </a:cubicBezTo>
                  <a:lnTo>
                    <a:pt x="11337" y="23979"/>
                  </a:lnTo>
                  <a:cubicBezTo>
                    <a:pt x="10953" y="24634"/>
                    <a:pt x="10432" y="24922"/>
                    <a:pt x="9948" y="24922"/>
                  </a:cubicBezTo>
                  <a:cubicBezTo>
                    <a:pt x="9298" y="24922"/>
                    <a:pt x="8717" y="24404"/>
                    <a:pt x="8626" y="23557"/>
                  </a:cubicBezTo>
                  <a:cubicBezTo>
                    <a:pt x="8520" y="22536"/>
                    <a:pt x="8837" y="21004"/>
                    <a:pt x="9418" y="20142"/>
                  </a:cubicBezTo>
                  <a:cubicBezTo>
                    <a:pt x="10017" y="20142"/>
                    <a:pt x="10862" y="19772"/>
                    <a:pt x="11143" y="19772"/>
                  </a:cubicBezTo>
                  <a:cubicBezTo>
                    <a:pt x="11143" y="19737"/>
                    <a:pt x="10971" y="19015"/>
                    <a:pt x="10967" y="19015"/>
                  </a:cubicBezTo>
                  <a:cubicBezTo>
                    <a:pt x="10967" y="19015"/>
                    <a:pt x="10967" y="19015"/>
                    <a:pt x="10967" y="19015"/>
                  </a:cubicBezTo>
                  <a:cubicBezTo>
                    <a:pt x="10719" y="19127"/>
                    <a:pt x="10508" y="19177"/>
                    <a:pt x="10332" y="19177"/>
                  </a:cubicBezTo>
                  <a:cubicBezTo>
                    <a:pt x="9344" y="19177"/>
                    <a:pt x="9418" y="17620"/>
                    <a:pt x="9911" y="16709"/>
                  </a:cubicBezTo>
                  <a:cubicBezTo>
                    <a:pt x="10439" y="15776"/>
                    <a:pt x="11865" y="15741"/>
                    <a:pt x="11143" y="14209"/>
                  </a:cubicBezTo>
                  <a:lnTo>
                    <a:pt x="11143" y="14209"/>
                  </a:lnTo>
                  <a:cubicBezTo>
                    <a:pt x="10569" y="14376"/>
                    <a:pt x="9976" y="14694"/>
                    <a:pt x="9507" y="14694"/>
                  </a:cubicBezTo>
                  <a:cubicBezTo>
                    <a:pt x="9083" y="14694"/>
                    <a:pt x="8761" y="14435"/>
                    <a:pt x="8644" y="13576"/>
                  </a:cubicBezTo>
                  <a:cubicBezTo>
                    <a:pt x="8309" y="11164"/>
                    <a:pt x="11777" y="11199"/>
                    <a:pt x="11443" y="8295"/>
                  </a:cubicBezTo>
                  <a:lnTo>
                    <a:pt x="11443" y="8295"/>
                  </a:lnTo>
                  <a:cubicBezTo>
                    <a:pt x="11108" y="8513"/>
                    <a:pt x="10653" y="9104"/>
                    <a:pt x="10188" y="9104"/>
                  </a:cubicBezTo>
                  <a:cubicBezTo>
                    <a:pt x="10090" y="9104"/>
                    <a:pt x="9991" y="9078"/>
                    <a:pt x="9893" y="9016"/>
                  </a:cubicBezTo>
                  <a:cubicBezTo>
                    <a:pt x="9049" y="8471"/>
                    <a:pt x="10070" y="7591"/>
                    <a:pt x="10122" y="6834"/>
                  </a:cubicBezTo>
                  <a:cubicBezTo>
                    <a:pt x="10122" y="6710"/>
                    <a:pt x="10122" y="6587"/>
                    <a:pt x="10140" y="6464"/>
                  </a:cubicBezTo>
                  <a:cubicBezTo>
                    <a:pt x="10263" y="4950"/>
                    <a:pt x="10721" y="2521"/>
                    <a:pt x="10158" y="1253"/>
                  </a:cubicBezTo>
                  <a:cubicBezTo>
                    <a:pt x="9851" y="546"/>
                    <a:pt x="9250" y="1"/>
                    <a:pt x="8494" y="1"/>
                  </a:cubicBezTo>
                  <a:close/>
                  <a:moveTo>
                    <a:pt x="745" y="47967"/>
                  </a:moveTo>
                  <a:lnTo>
                    <a:pt x="745" y="47967"/>
                  </a:lnTo>
                  <a:cubicBezTo>
                    <a:pt x="445" y="48260"/>
                    <a:pt x="187" y="48511"/>
                    <a:pt x="0" y="48677"/>
                  </a:cubicBezTo>
                  <a:cubicBezTo>
                    <a:pt x="214" y="48510"/>
                    <a:pt x="470" y="48266"/>
                    <a:pt x="745" y="47967"/>
                  </a:cubicBezTo>
                  <a:close/>
                </a:path>
              </a:pathLst>
            </a:custGeom>
            <a:solidFill>
              <a:srgbClr val="537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7"/>
            <p:cNvSpPr/>
            <p:nvPr/>
          </p:nvSpPr>
          <p:spPr>
            <a:xfrm>
              <a:off x="5294188" y="3395738"/>
              <a:ext cx="131625" cy="1010900"/>
            </a:xfrm>
            <a:custGeom>
              <a:avLst/>
              <a:gdLst/>
              <a:ahLst/>
              <a:cxnLst/>
              <a:rect l="l" t="t" r="r" b="b"/>
              <a:pathLst>
                <a:path w="5265" h="40436" extrusionOk="0">
                  <a:moveTo>
                    <a:pt x="3750" y="36"/>
                  </a:moveTo>
                  <a:lnTo>
                    <a:pt x="3744" y="57"/>
                  </a:lnTo>
                  <a:lnTo>
                    <a:pt x="3744" y="57"/>
                  </a:lnTo>
                  <a:cubicBezTo>
                    <a:pt x="3747" y="55"/>
                    <a:pt x="3749" y="53"/>
                    <a:pt x="3752" y="51"/>
                  </a:cubicBezTo>
                  <a:lnTo>
                    <a:pt x="3752" y="51"/>
                  </a:lnTo>
                  <a:cubicBezTo>
                    <a:pt x="3752" y="46"/>
                    <a:pt x="3751" y="41"/>
                    <a:pt x="3750" y="36"/>
                  </a:cubicBezTo>
                  <a:close/>
                  <a:moveTo>
                    <a:pt x="3744" y="57"/>
                  </a:moveTo>
                  <a:cubicBezTo>
                    <a:pt x="3666" y="114"/>
                    <a:pt x="3681" y="194"/>
                    <a:pt x="3675" y="285"/>
                  </a:cubicBezTo>
                  <a:lnTo>
                    <a:pt x="3675" y="285"/>
                  </a:lnTo>
                  <a:lnTo>
                    <a:pt x="3744" y="57"/>
                  </a:lnTo>
                  <a:close/>
                  <a:moveTo>
                    <a:pt x="3675" y="285"/>
                  </a:moveTo>
                  <a:lnTo>
                    <a:pt x="3627" y="441"/>
                  </a:lnTo>
                  <a:cubicBezTo>
                    <a:pt x="3662" y="387"/>
                    <a:pt x="3671" y="334"/>
                    <a:pt x="3675" y="285"/>
                  </a:cubicBezTo>
                  <a:close/>
                  <a:moveTo>
                    <a:pt x="3891" y="1"/>
                  </a:moveTo>
                  <a:cubicBezTo>
                    <a:pt x="3828" y="14"/>
                    <a:pt x="3784" y="31"/>
                    <a:pt x="3752" y="51"/>
                  </a:cubicBezTo>
                  <a:lnTo>
                    <a:pt x="3752" y="51"/>
                  </a:lnTo>
                  <a:cubicBezTo>
                    <a:pt x="4017" y="1975"/>
                    <a:pt x="4420" y="5816"/>
                    <a:pt x="4525" y="8204"/>
                  </a:cubicBezTo>
                  <a:cubicBezTo>
                    <a:pt x="4683" y="11672"/>
                    <a:pt x="4578" y="15421"/>
                    <a:pt x="4402" y="18907"/>
                  </a:cubicBezTo>
                  <a:cubicBezTo>
                    <a:pt x="4014" y="26441"/>
                    <a:pt x="3909" y="33940"/>
                    <a:pt x="1" y="40435"/>
                  </a:cubicBezTo>
                  <a:cubicBezTo>
                    <a:pt x="1321" y="38341"/>
                    <a:pt x="2888" y="36052"/>
                    <a:pt x="3574" y="33658"/>
                  </a:cubicBezTo>
                  <a:cubicBezTo>
                    <a:pt x="4085" y="31898"/>
                    <a:pt x="3979" y="30085"/>
                    <a:pt x="4173" y="28289"/>
                  </a:cubicBezTo>
                  <a:cubicBezTo>
                    <a:pt x="4543" y="25015"/>
                    <a:pt x="4965" y="21706"/>
                    <a:pt x="5071" y="18378"/>
                  </a:cubicBezTo>
                  <a:cubicBezTo>
                    <a:pt x="5176" y="14893"/>
                    <a:pt x="5141" y="11337"/>
                    <a:pt x="5211" y="7834"/>
                  </a:cubicBezTo>
                  <a:cubicBezTo>
                    <a:pt x="5264" y="5440"/>
                    <a:pt x="5071" y="2043"/>
                    <a:pt x="3891" y="1"/>
                  </a:cubicBezTo>
                  <a:close/>
                </a:path>
              </a:pathLst>
            </a:custGeom>
            <a:solidFill>
              <a:srgbClr val="8CC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7"/>
            <p:cNvSpPr/>
            <p:nvPr/>
          </p:nvSpPr>
          <p:spPr>
            <a:xfrm>
              <a:off x="4357713" y="3461888"/>
              <a:ext cx="1089225" cy="1028075"/>
            </a:xfrm>
            <a:custGeom>
              <a:avLst/>
              <a:gdLst/>
              <a:ahLst/>
              <a:cxnLst/>
              <a:rect l="l" t="t" r="r" b="b"/>
              <a:pathLst>
                <a:path w="43569" h="41123" extrusionOk="0">
                  <a:moveTo>
                    <a:pt x="28746" y="2143"/>
                  </a:moveTo>
                  <a:cubicBezTo>
                    <a:pt x="28887" y="2512"/>
                    <a:pt x="28817" y="2935"/>
                    <a:pt x="29028" y="3305"/>
                  </a:cubicBezTo>
                  <a:cubicBezTo>
                    <a:pt x="29069" y="3152"/>
                    <a:pt x="29421" y="3058"/>
                    <a:pt x="29765" y="2976"/>
                  </a:cubicBezTo>
                  <a:lnTo>
                    <a:pt x="29765" y="2976"/>
                  </a:lnTo>
                  <a:cubicBezTo>
                    <a:pt x="29403" y="3111"/>
                    <a:pt x="29058" y="3297"/>
                    <a:pt x="28799" y="3533"/>
                  </a:cubicBezTo>
                  <a:cubicBezTo>
                    <a:pt x="28733" y="3595"/>
                    <a:pt x="28671" y="3660"/>
                    <a:pt x="28610" y="3728"/>
                  </a:cubicBezTo>
                  <a:lnTo>
                    <a:pt x="28610" y="3728"/>
                  </a:lnTo>
                  <a:cubicBezTo>
                    <a:pt x="28614" y="3722"/>
                    <a:pt x="28619" y="3716"/>
                    <a:pt x="28623" y="3709"/>
                  </a:cubicBezTo>
                  <a:cubicBezTo>
                    <a:pt x="28940" y="3305"/>
                    <a:pt x="28887" y="2618"/>
                    <a:pt x="28746" y="2143"/>
                  </a:cubicBezTo>
                  <a:close/>
                  <a:moveTo>
                    <a:pt x="38076" y="4836"/>
                  </a:moveTo>
                  <a:lnTo>
                    <a:pt x="38076" y="4836"/>
                  </a:lnTo>
                  <a:cubicBezTo>
                    <a:pt x="37727" y="4915"/>
                    <a:pt x="37417" y="5013"/>
                    <a:pt x="37136" y="5127"/>
                  </a:cubicBezTo>
                  <a:lnTo>
                    <a:pt x="37136" y="5127"/>
                  </a:lnTo>
                  <a:cubicBezTo>
                    <a:pt x="37418" y="4992"/>
                    <a:pt x="37724" y="4892"/>
                    <a:pt x="38076" y="4836"/>
                  </a:cubicBezTo>
                  <a:close/>
                  <a:moveTo>
                    <a:pt x="28207" y="4244"/>
                  </a:moveTo>
                  <a:cubicBezTo>
                    <a:pt x="27923" y="4647"/>
                    <a:pt x="27660" y="5080"/>
                    <a:pt x="27338" y="5435"/>
                  </a:cubicBezTo>
                  <a:cubicBezTo>
                    <a:pt x="26997" y="5828"/>
                    <a:pt x="26167" y="6163"/>
                    <a:pt x="25810" y="6644"/>
                  </a:cubicBezTo>
                  <a:lnTo>
                    <a:pt x="25810" y="6644"/>
                  </a:lnTo>
                  <a:cubicBezTo>
                    <a:pt x="25862" y="6552"/>
                    <a:pt x="25921" y="6464"/>
                    <a:pt x="26000" y="6385"/>
                  </a:cubicBezTo>
                  <a:cubicBezTo>
                    <a:pt x="26247" y="6139"/>
                    <a:pt x="26546" y="5910"/>
                    <a:pt x="26810" y="5681"/>
                  </a:cubicBezTo>
                  <a:cubicBezTo>
                    <a:pt x="27307" y="5236"/>
                    <a:pt x="27785" y="4752"/>
                    <a:pt x="28207" y="4244"/>
                  </a:cubicBezTo>
                  <a:close/>
                  <a:moveTo>
                    <a:pt x="31286" y="5779"/>
                  </a:moveTo>
                  <a:cubicBezTo>
                    <a:pt x="31084" y="6254"/>
                    <a:pt x="30972" y="6751"/>
                    <a:pt x="30998" y="7265"/>
                  </a:cubicBezTo>
                  <a:lnTo>
                    <a:pt x="30998" y="7265"/>
                  </a:lnTo>
                  <a:cubicBezTo>
                    <a:pt x="30980" y="6954"/>
                    <a:pt x="30960" y="6568"/>
                    <a:pt x="30859" y="6297"/>
                  </a:cubicBezTo>
                  <a:cubicBezTo>
                    <a:pt x="30419" y="6420"/>
                    <a:pt x="29961" y="6790"/>
                    <a:pt x="29433" y="6825"/>
                  </a:cubicBezTo>
                  <a:cubicBezTo>
                    <a:pt x="30014" y="6596"/>
                    <a:pt x="30665" y="6368"/>
                    <a:pt x="31123" y="5945"/>
                  </a:cubicBezTo>
                  <a:cubicBezTo>
                    <a:pt x="31178" y="5893"/>
                    <a:pt x="31233" y="5837"/>
                    <a:pt x="31286" y="5779"/>
                  </a:cubicBezTo>
                  <a:close/>
                  <a:moveTo>
                    <a:pt x="22205" y="6726"/>
                  </a:moveTo>
                  <a:cubicBezTo>
                    <a:pt x="22735" y="6809"/>
                    <a:pt x="23233" y="6846"/>
                    <a:pt x="23765" y="6966"/>
                  </a:cubicBezTo>
                  <a:cubicBezTo>
                    <a:pt x="24055" y="7039"/>
                    <a:pt x="24628" y="7269"/>
                    <a:pt x="25066" y="7269"/>
                  </a:cubicBezTo>
                  <a:cubicBezTo>
                    <a:pt x="25266" y="7269"/>
                    <a:pt x="25438" y="7221"/>
                    <a:pt x="25542" y="7089"/>
                  </a:cubicBezTo>
                  <a:cubicBezTo>
                    <a:pt x="25596" y="7025"/>
                    <a:pt x="25639" y="6955"/>
                    <a:pt x="25680" y="6882"/>
                  </a:cubicBezTo>
                  <a:lnTo>
                    <a:pt x="25680" y="6882"/>
                  </a:lnTo>
                  <a:cubicBezTo>
                    <a:pt x="25646" y="6980"/>
                    <a:pt x="25634" y="7084"/>
                    <a:pt x="25648" y="7195"/>
                  </a:cubicBezTo>
                  <a:cubicBezTo>
                    <a:pt x="25701" y="7653"/>
                    <a:pt x="26159" y="7723"/>
                    <a:pt x="26581" y="7934"/>
                  </a:cubicBezTo>
                  <a:cubicBezTo>
                    <a:pt x="26763" y="8025"/>
                    <a:pt x="26944" y="8115"/>
                    <a:pt x="27125" y="8204"/>
                  </a:cubicBezTo>
                  <a:lnTo>
                    <a:pt x="27125" y="8204"/>
                  </a:lnTo>
                  <a:cubicBezTo>
                    <a:pt x="26764" y="8065"/>
                    <a:pt x="26397" y="7938"/>
                    <a:pt x="26035" y="7811"/>
                  </a:cubicBezTo>
                  <a:cubicBezTo>
                    <a:pt x="24803" y="7388"/>
                    <a:pt x="23571" y="7054"/>
                    <a:pt x="22321" y="6755"/>
                  </a:cubicBezTo>
                  <a:cubicBezTo>
                    <a:pt x="22282" y="6745"/>
                    <a:pt x="22244" y="6736"/>
                    <a:pt x="22205" y="6726"/>
                  </a:cubicBezTo>
                  <a:close/>
                  <a:moveTo>
                    <a:pt x="28757" y="8993"/>
                  </a:moveTo>
                  <a:lnTo>
                    <a:pt x="28757" y="8993"/>
                  </a:lnTo>
                  <a:cubicBezTo>
                    <a:pt x="29143" y="9165"/>
                    <a:pt x="29756" y="9363"/>
                    <a:pt x="30383" y="9471"/>
                  </a:cubicBezTo>
                  <a:lnTo>
                    <a:pt x="30383" y="9471"/>
                  </a:lnTo>
                  <a:cubicBezTo>
                    <a:pt x="30354" y="9469"/>
                    <a:pt x="30325" y="9467"/>
                    <a:pt x="30295" y="9466"/>
                  </a:cubicBezTo>
                  <a:cubicBezTo>
                    <a:pt x="30165" y="9466"/>
                    <a:pt x="30082" y="9492"/>
                    <a:pt x="29980" y="9492"/>
                  </a:cubicBezTo>
                  <a:cubicBezTo>
                    <a:pt x="29916" y="9492"/>
                    <a:pt x="29844" y="9482"/>
                    <a:pt x="29750" y="9448"/>
                  </a:cubicBezTo>
                  <a:cubicBezTo>
                    <a:pt x="29410" y="9332"/>
                    <a:pt x="29081" y="9167"/>
                    <a:pt x="28757" y="8993"/>
                  </a:cubicBezTo>
                  <a:close/>
                  <a:moveTo>
                    <a:pt x="37301" y="3780"/>
                  </a:moveTo>
                  <a:cubicBezTo>
                    <a:pt x="37206" y="4290"/>
                    <a:pt x="36620" y="5015"/>
                    <a:pt x="36275" y="5579"/>
                  </a:cubicBezTo>
                  <a:lnTo>
                    <a:pt x="36275" y="5579"/>
                  </a:lnTo>
                  <a:cubicBezTo>
                    <a:pt x="35635" y="5999"/>
                    <a:pt x="35119" y="6541"/>
                    <a:pt x="34503" y="7177"/>
                  </a:cubicBezTo>
                  <a:cubicBezTo>
                    <a:pt x="33992" y="7723"/>
                    <a:pt x="33534" y="8321"/>
                    <a:pt x="33041" y="8885"/>
                  </a:cubicBezTo>
                  <a:cubicBezTo>
                    <a:pt x="32760" y="9184"/>
                    <a:pt x="32390" y="9430"/>
                    <a:pt x="32161" y="9765"/>
                  </a:cubicBezTo>
                  <a:cubicBezTo>
                    <a:pt x="32005" y="10006"/>
                    <a:pt x="31998" y="10178"/>
                    <a:pt x="32001" y="10411"/>
                  </a:cubicBezTo>
                  <a:lnTo>
                    <a:pt x="32001" y="10411"/>
                  </a:lnTo>
                  <a:cubicBezTo>
                    <a:pt x="31909" y="10100"/>
                    <a:pt x="31661" y="9855"/>
                    <a:pt x="31264" y="9677"/>
                  </a:cubicBezTo>
                  <a:cubicBezTo>
                    <a:pt x="31121" y="9609"/>
                    <a:pt x="30984" y="9564"/>
                    <a:pt x="30849" y="9533"/>
                  </a:cubicBezTo>
                  <a:lnTo>
                    <a:pt x="30849" y="9533"/>
                  </a:lnTo>
                  <a:cubicBezTo>
                    <a:pt x="30984" y="9546"/>
                    <a:pt x="31118" y="9552"/>
                    <a:pt x="31247" y="9552"/>
                  </a:cubicBezTo>
                  <a:cubicBezTo>
                    <a:pt x="31698" y="9552"/>
                    <a:pt x="32099" y="9470"/>
                    <a:pt x="32355" y="9254"/>
                  </a:cubicBezTo>
                  <a:cubicBezTo>
                    <a:pt x="32865" y="8832"/>
                    <a:pt x="33341" y="8181"/>
                    <a:pt x="33798" y="7705"/>
                  </a:cubicBezTo>
                  <a:cubicBezTo>
                    <a:pt x="34995" y="6438"/>
                    <a:pt x="36615" y="5364"/>
                    <a:pt x="37301" y="3780"/>
                  </a:cubicBezTo>
                  <a:close/>
                  <a:moveTo>
                    <a:pt x="36171" y="10577"/>
                  </a:moveTo>
                  <a:cubicBezTo>
                    <a:pt x="36170" y="10578"/>
                    <a:pt x="36170" y="10578"/>
                    <a:pt x="36169" y="10579"/>
                  </a:cubicBezTo>
                  <a:lnTo>
                    <a:pt x="36169" y="10579"/>
                  </a:lnTo>
                  <a:cubicBezTo>
                    <a:pt x="36167" y="10579"/>
                    <a:pt x="36164" y="10579"/>
                    <a:pt x="36162" y="10579"/>
                  </a:cubicBezTo>
                  <a:lnTo>
                    <a:pt x="36162" y="10579"/>
                  </a:lnTo>
                  <a:cubicBezTo>
                    <a:pt x="36165" y="10578"/>
                    <a:pt x="36168" y="10578"/>
                    <a:pt x="36171" y="10577"/>
                  </a:cubicBezTo>
                  <a:close/>
                  <a:moveTo>
                    <a:pt x="2500" y="9448"/>
                  </a:moveTo>
                  <a:cubicBezTo>
                    <a:pt x="2725" y="10109"/>
                    <a:pt x="3424" y="10884"/>
                    <a:pt x="4170" y="11251"/>
                  </a:cubicBezTo>
                  <a:lnTo>
                    <a:pt x="4170" y="11251"/>
                  </a:lnTo>
                  <a:cubicBezTo>
                    <a:pt x="3330" y="10959"/>
                    <a:pt x="2664" y="10387"/>
                    <a:pt x="2500" y="9448"/>
                  </a:cubicBezTo>
                  <a:close/>
                  <a:moveTo>
                    <a:pt x="5895" y="11460"/>
                  </a:moveTo>
                  <a:cubicBezTo>
                    <a:pt x="5991" y="11460"/>
                    <a:pt x="6086" y="11463"/>
                    <a:pt x="6179" y="11472"/>
                  </a:cubicBezTo>
                  <a:cubicBezTo>
                    <a:pt x="6191" y="11473"/>
                    <a:pt x="6202" y="11474"/>
                    <a:pt x="6214" y="11474"/>
                  </a:cubicBezTo>
                  <a:lnTo>
                    <a:pt x="6214" y="11474"/>
                  </a:lnTo>
                  <a:cubicBezTo>
                    <a:pt x="6054" y="11488"/>
                    <a:pt x="5893" y="11494"/>
                    <a:pt x="5731" y="11494"/>
                  </a:cubicBezTo>
                  <a:cubicBezTo>
                    <a:pt x="5589" y="11494"/>
                    <a:pt x="5446" y="11489"/>
                    <a:pt x="5305" y="11478"/>
                  </a:cubicBezTo>
                  <a:lnTo>
                    <a:pt x="5305" y="11478"/>
                  </a:lnTo>
                  <a:cubicBezTo>
                    <a:pt x="5502" y="11473"/>
                    <a:pt x="5701" y="11460"/>
                    <a:pt x="5895" y="11460"/>
                  </a:cubicBezTo>
                  <a:close/>
                  <a:moveTo>
                    <a:pt x="6333" y="11479"/>
                  </a:moveTo>
                  <a:cubicBezTo>
                    <a:pt x="6377" y="11481"/>
                    <a:pt x="6421" y="11482"/>
                    <a:pt x="6465" y="11483"/>
                  </a:cubicBezTo>
                  <a:lnTo>
                    <a:pt x="6465" y="11483"/>
                  </a:lnTo>
                  <a:cubicBezTo>
                    <a:pt x="6314" y="11516"/>
                    <a:pt x="6173" y="11568"/>
                    <a:pt x="6044" y="11634"/>
                  </a:cubicBezTo>
                  <a:lnTo>
                    <a:pt x="6044" y="11634"/>
                  </a:lnTo>
                  <a:cubicBezTo>
                    <a:pt x="6133" y="11572"/>
                    <a:pt x="6236" y="11516"/>
                    <a:pt x="6333" y="11479"/>
                  </a:cubicBezTo>
                  <a:close/>
                  <a:moveTo>
                    <a:pt x="9848" y="11144"/>
                  </a:moveTo>
                  <a:cubicBezTo>
                    <a:pt x="9590" y="11272"/>
                    <a:pt x="9331" y="11396"/>
                    <a:pt x="9066" y="11508"/>
                  </a:cubicBezTo>
                  <a:cubicBezTo>
                    <a:pt x="8678" y="11684"/>
                    <a:pt x="8538" y="11737"/>
                    <a:pt x="8432" y="12106"/>
                  </a:cubicBezTo>
                  <a:cubicBezTo>
                    <a:pt x="8412" y="12172"/>
                    <a:pt x="8394" y="12239"/>
                    <a:pt x="8378" y="12305"/>
                  </a:cubicBezTo>
                  <a:lnTo>
                    <a:pt x="8378" y="12305"/>
                  </a:lnTo>
                  <a:cubicBezTo>
                    <a:pt x="8385" y="12199"/>
                    <a:pt x="8386" y="12092"/>
                    <a:pt x="8379" y="11983"/>
                  </a:cubicBezTo>
                  <a:cubicBezTo>
                    <a:pt x="8362" y="11578"/>
                    <a:pt x="8291" y="11560"/>
                    <a:pt x="7834" y="11490"/>
                  </a:cubicBezTo>
                  <a:cubicBezTo>
                    <a:pt x="7831" y="11490"/>
                    <a:pt x="7828" y="11489"/>
                    <a:pt x="7825" y="11489"/>
                  </a:cubicBezTo>
                  <a:lnTo>
                    <a:pt x="7825" y="11489"/>
                  </a:lnTo>
                  <a:cubicBezTo>
                    <a:pt x="7933" y="11492"/>
                    <a:pt x="8041" y="11494"/>
                    <a:pt x="8148" y="11494"/>
                  </a:cubicBezTo>
                  <a:cubicBezTo>
                    <a:pt x="8476" y="11494"/>
                    <a:pt x="8802" y="11472"/>
                    <a:pt x="9119" y="11384"/>
                  </a:cubicBezTo>
                  <a:cubicBezTo>
                    <a:pt x="9356" y="11318"/>
                    <a:pt x="9601" y="11236"/>
                    <a:pt x="9848" y="11144"/>
                  </a:cubicBezTo>
                  <a:close/>
                  <a:moveTo>
                    <a:pt x="15177" y="13183"/>
                  </a:moveTo>
                  <a:cubicBezTo>
                    <a:pt x="15385" y="13213"/>
                    <a:pt x="15586" y="13263"/>
                    <a:pt x="15782" y="13325"/>
                  </a:cubicBezTo>
                  <a:lnTo>
                    <a:pt x="15782" y="13325"/>
                  </a:lnTo>
                  <a:cubicBezTo>
                    <a:pt x="15577" y="13267"/>
                    <a:pt x="15375" y="13218"/>
                    <a:pt x="15177" y="13183"/>
                  </a:cubicBezTo>
                  <a:close/>
                  <a:moveTo>
                    <a:pt x="14639" y="11420"/>
                  </a:moveTo>
                  <a:cubicBezTo>
                    <a:pt x="14302" y="11819"/>
                    <a:pt x="14004" y="12244"/>
                    <a:pt x="13801" y="12722"/>
                  </a:cubicBezTo>
                  <a:cubicBezTo>
                    <a:pt x="14003" y="13001"/>
                    <a:pt x="14388" y="13079"/>
                    <a:pt x="14751" y="13127"/>
                  </a:cubicBezTo>
                  <a:lnTo>
                    <a:pt x="14751" y="13127"/>
                  </a:lnTo>
                  <a:cubicBezTo>
                    <a:pt x="14659" y="13120"/>
                    <a:pt x="14567" y="13116"/>
                    <a:pt x="14477" y="13116"/>
                  </a:cubicBezTo>
                  <a:cubicBezTo>
                    <a:pt x="13993" y="13116"/>
                    <a:pt x="13558" y="13227"/>
                    <a:pt x="13208" y="13496"/>
                  </a:cubicBezTo>
                  <a:lnTo>
                    <a:pt x="13208" y="13496"/>
                  </a:lnTo>
                  <a:cubicBezTo>
                    <a:pt x="13439" y="13044"/>
                    <a:pt x="13648" y="12575"/>
                    <a:pt x="13959" y="12177"/>
                  </a:cubicBezTo>
                  <a:cubicBezTo>
                    <a:pt x="14166" y="11908"/>
                    <a:pt x="14399" y="11662"/>
                    <a:pt x="14639" y="11420"/>
                  </a:cubicBezTo>
                  <a:close/>
                  <a:moveTo>
                    <a:pt x="5553" y="11993"/>
                  </a:moveTo>
                  <a:lnTo>
                    <a:pt x="5553" y="11993"/>
                  </a:lnTo>
                  <a:cubicBezTo>
                    <a:pt x="5175" y="12367"/>
                    <a:pt x="4924" y="12876"/>
                    <a:pt x="4753" y="13338"/>
                  </a:cubicBezTo>
                  <a:cubicBezTo>
                    <a:pt x="4665" y="13579"/>
                    <a:pt x="4581" y="13815"/>
                    <a:pt x="4503" y="14050"/>
                  </a:cubicBezTo>
                  <a:lnTo>
                    <a:pt x="4503" y="14050"/>
                  </a:lnTo>
                  <a:cubicBezTo>
                    <a:pt x="4673" y="13270"/>
                    <a:pt x="4906" y="12501"/>
                    <a:pt x="5553" y="11993"/>
                  </a:cubicBezTo>
                  <a:close/>
                  <a:moveTo>
                    <a:pt x="39266" y="12347"/>
                  </a:moveTo>
                  <a:cubicBezTo>
                    <a:pt x="39169" y="12574"/>
                    <a:pt x="39117" y="12807"/>
                    <a:pt x="39132" y="13039"/>
                  </a:cubicBezTo>
                  <a:cubicBezTo>
                    <a:pt x="39155" y="13416"/>
                    <a:pt x="39178" y="13799"/>
                    <a:pt x="39201" y="14183"/>
                  </a:cubicBezTo>
                  <a:lnTo>
                    <a:pt x="39201" y="14183"/>
                  </a:lnTo>
                  <a:cubicBezTo>
                    <a:pt x="39189" y="14100"/>
                    <a:pt x="39177" y="14018"/>
                    <a:pt x="39167" y="13937"/>
                  </a:cubicBezTo>
                  <a:cubicBezTo>
                    <a:pt x="39115" y="13602"/>
                    <a:pt x="38886" y="13039"/>
                    <a:pt x="38974" y="12722"/>
                  </a:cubicBezTo>
                  <a:cubicBezTo>
                    <a:pt x="39005" y="12607"/>
                    <a:pt x="39136" y="12474"/>
                    <a:pt x="39266" y="12347"/>
                  </a:cubicBezTo>
                  <a:close/>
                  <a:moveTo>
                    <a:pt x="31655" y="11618"/>
                  </a:moveTo>
                  <a:lnTo>
                    <a:pt x="31655" y="11618"/>
                  </a:lnTo>
                  <a:cubicBezTo>
                    <a:pt x="31603" y="11727"/>
                    <a:pt x="31553" y="11841"/>
                    <a:pt x="31510" y="11965"/>
                  </a:cubicBezTo>
                  <a:cubicBezTo>
                    <a:pt x="31193" y="12916"/>
                    <a:pt x="32073" y="13391"/>
                    <a:pt x="32901" y="13708"/>
                  </a:cubicBezTo>
                  <a:cubicBezTo>
                    <a:pt x="33107" y="13787"/>
                    <a:pt x="33320" y="13859"/>
                    <a:pt x="33532" y="13936"/>
                  </a:cubicBezTo>
                  <a:lnTo>
                    <a:pt x="33532" y="13936"/>
                  </a:lnTo>
                  <a:cubicBezTo>
                    <a:pt x="33464" y="13927"/>
                    <a:pt x="33398" y="13923"/>
                    <a:pt x="33332" y="13923"/>
                  </a:cubicBezTo>
                  <a:cubicBezTo>
                    <a:pt x="32930" y="13923"/>
                    <a:pt x="32554" y="14072"/>
                    <a:pt x="32179" y="14307"/>
                  </a:cubicBezTo>
                  <a:cubicBezTo>
                    <a:pt x="32014" y="14407"/>
                    <a:pt x="31862" y="14520"/>
                    <a:pt x="31722" y="14644"/>
                  </a:cubicBezTo>
                  <a:lnTo>
                    <a:pt x="31722" y="14644"/>
                  </a:lnTo>
                  <a:cubicBezTo>
                    <a:pt x="31828" y="14471"/>
                    <a:pt x="31938" y="14284"/>
                    <a:pt x="32073" y="14148"/>
                  </a:cubicBezTo>
                  <a:cubicBezTo>
                    <a:pt x="32144" y="14060"/>
                    <a:pt x="32355" y="13955"/>
                    <a:pt x="32390" y="13867"/>
                  </a:cubicBezTo>
                  <a:cubicBezTo>
                    <a:pt x="32478" y="13585"/>
                    <a:pt x="31968" y="13497"/>
                    <a:pt x="31809" y="13356"/>
                  </a:cubicBezTo>
                  <a:cubicBezTo>
                    <a:pt x="31580" y="13180"/>
                    <a:pt x="31440" y="12863"/>
                    <a:pt x="31387" y="12617"/>
                  </a:cubicBezTo>
                  <a:cubicBezTo>
                    <a:pt x="31292" y="12164"/>
                    <a:pt x="31468" y="11869"/>
                    <a:pt x="31655" y="11618"/>
                  </a:cubicBezTo>
                  <a:close/>
                  <a:moveTo>
                    <a:pt x="34474" y="14336"/>
                  </a:moveTo>
                  <a:cubicBezTo>
                    <a:pt x="34638" y="14407"/>
                    <a:pt x="34825" y="14489"/>
                    <a:pt x="34925" y="14588"/>
                  </a:cubicBezTo>
                  <a:cubicBezTo>
                    <a:pt x="35171" y="14835"/>
                    <a:pt x="35031" y="15152"/>
                    <a:pt x="35119" y="15468"/>
                  </a:cubicBezTo>
                  <a:cubicBezTo>
                    <a:pt x="35166" y="15625"/>
                    <a:pt x="35251" y="15775"/>
                    <a:pt x="35341" y="15926"/>
                  </a:cubicBezTo>
                  <a:lnTo>
                    <a:pt x="35341" y="15926"/>
                  </a:lnTo>
                  <a:cubicBezTo>
                    <a:pt x="35150" y="15692"/>
                    <a:pt x="34951" y="15472"/>
                    <a:pt x="34960" y="15416"/>
                  </a:cubicBezTo>
                  <a:cubicBezTo>
                    <a:pt x="35021" y="14981"/>
                    <a:pt x="34807" y="14604"/>
                    <a:pt x="34474" y="14336"/>
                  </a:cubicBezTo>
                  <a:close/>
                  <a:moveTo>
                    <a:pt x="17805" y="14150"/>
                  </a:moveTo>
                  <a:lnTo>
                    <a:pt x="17805" y="14150"/>
                  </a:lnTo>
                  <a:cubicBezTo>
                    <a:pt x="19181" y="14717"/>
                    <a:pt x="20682" y="15424"/>
                    <a:pt x="21705" y="16384"/>
                  </a:cubicBezTo>
                  <a:cubicBezTo>
                    <a:pt x="22110" y="15680"/>
                    <a:pt x="22638" y="15064"/>
                    <a:pt x="23342" y="14553"/>
                  </a:cubicBezTo>
                  <a:lnTo>
                    <a:pt x="23342" y="14553"/>
                  </a:lnTo>
                  <a:cubicBezTo>
                    <a:pt x="22469" y="15535"/>
                    <a:pt x="21805" y="16083"/>
                    <a:pt x="21844" y="16915"/>
                  </a:cubicBezTo>
                  <a:lnTo>
                    <a:pt x="21844" y="16915"/>
                  </a:lnTo>
                  <a:cubicBezTo>
                    <a:pt x="21462" y="16342"/>
                    <a:pt x="20910" y="15871"/>
                    <a:pt x="20261" y="15521"/>
                  </a:cubicBezTo>
                  <a:cubicBezTo>
                    <a:pt x="19705" y="15212"/>
                    <a:pt x="18804" y="14652"/>
                    <a:pt x="17805" y="14150"/>
                  </a:cubicBezTo>
                  <a:close/>
                  <a:moveTo>
                    <a:pt x="8265" y="12984"/>
                  </a:moveTo>
                  <a:cubicBezTo>
                    <a:pt x="8241" y="13160"/>
                    <a:pt x="8218" y="13337"/>
                    <a:pt x="8186" y="13514"/>
                  </a:cubicBezTo>
                  <a:cubicBezTo>
                    <a:pt x="8115" y="13972"/>
                    <a:pt x="7886" y="14359"/>
                    <a:pt x="7763" y="14799"/>
                  </a:cubicBezTo>
                  <a:cubicBezTo>
                    <a:pt x="7499" y="15697"/>
                    <a:pt x="7464" y="16701"/>
                    <a:pt x="8133" y="17440"/>
                  </a:cubicBezTo>
                  <a:cubicBezTo>
                    <a:pt x="8392" y="17724"/>
                    <a:pt x="8706" y="17818"/>
                    <a:pt x="9050" y="17818"/>
                  </a:cubicBezTo>
                  <a:cubicBezTo>
                    <a:pt x="9687" y="17818"/>
                    <a:pt x="10428" y="17498"/>
                    <a:pt x="11125" y="17475"/>
                  </a:cubicBezTo>
                  <a:cubicBezTo>
                    <a:pt x="11209" y="17471"/>
                    <a:pt x="11290" y="17469"/>
                    <a:pt x="11371" y="17469"/>
                  </a:cubicBezTo>
                  <a:cubicBezTo>
                    <a:pt x="12603" y="17469"/>
                    <a:pt x="13466" y="17944"/>
                    <a:pt x="14557" y="18335"/>
                  </a:cubicBezTo>
                  <a:lnTo>
                    <a:pt x="14557" y="18335"/>
                  </a:lnTo>
                  <a:cubicBezTo>
                    <a:pt x="14456" y="18311"/>
                    <a:pt x="14356" y="18283"/>
                    <a:pt x="14259" y="18250"/>
                  </a:cubicBezTo>
                  <a:cubicBezTo>
                    <a:pt x="13889" y="18144"/>
                    <a:pt x="13572" y="17950"/>
                    <a:pt x="13185" y="17845"/>
                  </a:cubicBezTo>
                  <a:cubicBezTo>
                    <a:pt x="12701" y="17699"/>
                    <a:pt x="12181" y="17653"/>
                    <a:pt x="11661" y="17653"/>
                  </a:cubicBezTo>
                  <a:cubicBezTo>
                    <a:pt x="11369" y="17653"/>
                    <a:pt x="11076" y="17667"/>
                    <a:pt x="10791" y="17686"/>
                  </a:cubicBezTo>
                  <a:cubicBezTo>
                    <a:pt x="10421" y="17704"/>
                    <a:pt x="10034" y="17704"/>
                    <a:pt x="9664" y="17792"/>
                  </a:cubicBezTo>
                  <a:cubicBezTo>
                    <a:pt x="9419" y="17853"/>
                    <a:pt x="9173" y="17932"/>
                    <a:pt x="8927" y="17932"/>
                  </a:cubicBezTo>
                  <a:cubicBezTo>
                    <a:pt x="8821" y="17932"/>
                    <a:pt x="8714" y="17917"/>
                    <a:pt x="8608" y="17880"/>
                  </a:cubicBezTo>
                  <a:cubicBezTo>
                    <a:pt x="7886" y="17634"/>
                    <a:pt x="7569" y="16736"/>
                    <a:pt x="7517" y="16120"/>
                  </a:cubicBezTo>
                  <a:cubicBezTo>
                    <a:pt x="7464" y="15222"/>
                    <a:pt x="7816" y="14500"/>
                    <a:pt x="8062" y="13673"/>
                  </a:cubicBezTo>
                  <a:cubicBezTo>
                    <a:pt x="8135" y="13441"/>
                    <a:pt x="8207" y="13213"/>
                    <a:pt x="8265" y="12984"/>
                  </a:cubicBezTo>
                  <a:close/>
                  <a:moveTo>
                    <a:pt x="30329" y="16592"/>
                  </a:moveTo>
                  <a:cubicBezTo>
                    <a:pt x="30218" y="16790"/>
                    <a:pt x="30109" y="16987"/>
                    <a:pt x="29996" y="17176"/>
                  </a:cubicBezTo>
                  <a:cubicBezTo>
                    <a:pt x="29820" y="17458"/>
                    <a:pt x="29697" y="17757"/>
                    <a:pt x="29556" y="18039"/>
                  </a:cubicBezTo>
                  <a:cubicBezTo>
                    <a:pt x="29450" y="18285"/>
                    <a:pt x="29098" y="18707"/>
                    <a:pt x="29116" y="18954"/>
                  </a:cubicBezTo>
                  <a:cubicBezTo>
                    <a:pt x="29124" y="19032"/>
                    <a:pt x="29166" y="19113"/>
                    <a:pt x="29218" y="19192"/>
                  </a:cubicBezTo>
                  <a:lnTo>
                    <a:pt x="29218" y="19192"/>
                  </a:lnTo>
                  <a:cubicBezTo>
                    <a:pt x="29139" y="19130"/>
                    <a:pt x="29057" y="19093"/>
                    <a:pt x="28973" y="19093"/>
                  </a:cubicBezTo>
                  <a:cubicBezTo>
                    <a:pt x="28962" y="19093"/>
                    <a:pt x="28951" y="19093"/>
                    <a:pt x="28940" y="19095"/>
                  </a:cubicBezTo>
                  <a:cubicBezTo>
                    <a:pt x="29225" y="18201"/>
                    <a:pt x="29756" y="17384"/>
                    <a:pt x="30329" y="16592"/>
                  </a:cubicBezTo>
                  <a:close/>
                  <a:moveTo>
                    <a:pt x="35681" y="16797"/>
                  </a:moveTo>
                  <a:cubicBezTo>
                    <a:pt x="35714" y="17087"/>
                    <a:pt x="35690" y="17389"/>
                    <a:pt x="35559" y="17651"/>
                  </a:cubicBezTo>
                  <a:cubicBezTo>
                    <a:pt x="35383" y="18003"/>
                    <a:pt x="34978" y="18179"/>
                    <a:pt x="34837" y="18514"/>
                  </a:cubicBezTo>
                  <a:cubicBezTo>
                    <a:pt x="35433" y="18968"/>
                    <a:pt x="36491" y="19353"/>
                    <a:pt x="37422" y="19353"/>
                  </a:cubicBezTo>
                  <a:cubicBezTo>
                    <a:pt x="37928" y="19353"/>
                    <a:pt x="38395" y="19239"/>
                    <a:pt x="38731" y="18962"/>
                  </a:cubicBezTo>
                  <a:lnTo>
                    <a:pt x="38731" y="18962"/>
                  </a:lnTo>
                  <a:cubicBezTo>
                    <a:pt x="38696" y="19047"/>
                    <a:pt x="38660" y="19133"/>
                    <a:pt x="38622" y="19218"/>
                  </a:cubicBezTo>
                  <a:cubicBezTo>
                    <a:pt x="38327" y="19881"/>
                    <a:pt x="37787" y="20551"/>
                    <a:pt x="37468" y="21253"/>
                  </a:cubicBezTo>
                  <a:lnTo>
                    <a:pt x="37468" y="21253"/>
                  </a:lnTo>
                  <a:cubicBezTo>
                    <a:pt x="37647" y="20483"/>
                    <a:pt x="37967" y="19735"/>
                    <a:pt x="38534" y="19200"/>
                  </a:cubicBezTo>
                  <a:lnTo>
                    <a:pt x="38534" y="19200"/>
                  </a:lnTo>
                  <a:cubicBezTo>
                    <a:pt x="38338" y="19384"/>
                    <a:pt x="37852" y="19431"/>
                    <a:pt x="37451" y="19431"/>
                  </a:cubicBezTo>
                  <a:cubicBezTo>
                    <a:pt x="37275" y="19431"/>
                    <a:pt x="37115" y="19422"/>
                    <a:pt x="37002" y="19412"/>
                  </a:cubicBezTo>
                  <a:cubicBezTo>
                    <a:pt x="36439" y="19359"/>
                    <a:pt x="35946" y="19165"/>
                    <a:pt x="35471" y="18901"/>
                  </a:cubicBezTo>
                  <a:cubicBezTo>
                    <a:pt x="35231" y="18777"/>
                    <a:pt x="35011" y="18721"/>
                    <a:pt x="34811" y="18721"/>
                  </a:cubicBezTo>
                  <a:cubicBezTo>
                    <a:pt x="34429" y="18721"/>
                    <a:pt x="34117" y="18922"/>
                    <a:pt x="33874" y="19236"/>
                  </a:cubicBezTo>
                  <a:lnTo>
                    <a:pt x="33874" y="19236"/>
                  </a:lnTo>
                  <a:cubicBezTo>
                    <a:pt x="34251" y="18662"/>
                    <a:pt x="35058" y="18376"/>
                    <a:pt x="35383" y="17757"/>
                  </a:cubicBezTo>
                  <a:cubicBezTo>
                    <a:pt x="35513" y="17510"/>
                    <a:pt x="35643" y="17128"/>
                    <a:pt x="35681" y="16797"/>
                  </a:cubicBezTo>
                  <a:close/>
                  <a:moveTo>
                    <a:pt x="19560" y="9862"/>
                  </a:moveTo>
                  <a:cubicBezTo>
                    <a:pt x="21095" y="11314"/>
                    <a:pt x="24461" y="11138"/>
                    <a:pt x="26053" y="12194"/>
                  </a:cubicBezTo>
                  <a:cubicBezTo>
                    <a:pt x="27831" y="13374"/>
                    <a:pt x="26968" y="15081"/>
                    <a:pt x="26739" y="16982"/>
                  </a:cubicBezTo>
                  <a:cubicBezTo>
                    <a:pt x="26616" y="17986"/>
                    <a:pt x="26440" y="19077"/>
                    <a:pt x="26088" y="20028"/>
                  </a:cubicBezTo>
                  <a:cubicBezTo>
                    <a:pt x="25771" y="20925"/>
                    <a:pt x="25525" y="21013"/>
                    <a:pt x="26280" y="21611"/>
                  </a:cubicBezTo>
                  <a:lnTo>
                    <a:pt x="26280" y="21611"/>
                  </a:lnTo>
                  <a:cubicBezTo>
                    <a:pt x="26070" y="21494"/>
                    <a:pt x="25851" y="21401"/>
                    <a:pt x="25648" y="21401"/>
                  </a:cubicBezTo>
                  <a:cubicBezTo>
                    <a:pt x="25638" y="21400"/>
                    <a:pt x="25628" y="21400"/>
                    <a:pt x="25618" y="21400"/>
                  </a:cubicBezTo>
                  <a:cubicBezTo>
                    <a:pt x="24930" y="21400"/>
                    <a:pt x="24424" y="22000"/>
                    <a:pt x="23765" y="22052"/>
                  </a:cubicBezTo>
                  <a:cubicBezTo>
                    <a:pt x="23689" y="22059"/>
                    <a:pt x="23611" y="22063"/>
                    <a:pt x="23532" y="22063"/>
                  </a:cubicBezTo>
                  <a:cubicBezTo>
                    <a:pt x="22833" y="22063"/>
                    <a:pt x="22001" y="21805"/>
                    <a:pt x="21353" y="21647"/>
                  </a:cubicBezTo>
                  <a:cubicBezTo>
                    <a:pt x="20807" y="21506"/>
                    <a:pt x="20332" y="21401"/>
                    <a:pt x="19857" y="21137"/>
                  </a:cubicBezTo>
                  <a:cubicBezTo>
                    <a:pt x="19755" y="21074"/>
                    <a:pt x="19658" y="21017"/>
                    <a:pt x="19562" y="20968"/>
                  </a:cubicBezTo>
                  <a:lnTo>
                    <a:pt x="19562" y="20968"/>
                  </a:lnTo>
                  <a:cubicBezTo>
                    <a:pt x="20775" y="21462"/>
                    <a:pt x="22133" y="21890"/>
                    <a:pt x="23426" y="21890"/>
                  </a:cubicBezTo>
                  <a:cubicBezTo>
                    <a:pt x="23557" y="21890"/>
                    <a:pt x="23688" y="21885"/>
                    <a:pt x="23817" y="21876"/>
                  </a:cubicBezTo>
                  <a:cubicBezTo>
                    <a:pt x="25578" y="21753"/>
                    <a:pt x="26035" y="20098"/>
                    <a:pt x="26299" y="18760"/>
                  </a:cubicBezTo>
                  <a:cubicBezTo>
                    <a:pt x="26458" y="17968"/>
                    <a:pt x="26528" y="17176"/>
                    <a:pt x="26616" y="16384"/>
                  </a:cubicBezTo>
                  <a:cubicBezTo>
                    <a:pt x="26704" y="15644"/>
                    <a:pt x="26968" y="14958"/>
                    <a:pt x="27021" y="14219"/>
                  </a:cubicBezTo>
                  <a:cubicBezTo>
                    <a:pt x="27144" y="12370"/>
                    <a:pt x="25789" y="12212"/>
                    <a:pt x="24029" y="11701"/>
                  </a:cubicBezTo>
                  <a:cubicBezTo>
                    <a:pt x="23171" y="11444"/>
                    <a:pt x="21797" y="10820"/>
                    <a:pt x="20880" y="10820"/>
                  </a:cubicBezTo>
                  <a:cubicBezTo>
                    <a:pt x="20855" y="10820"/>
                    <a:pt x="20831" y="10820"/>
                    <a:pt x="20807" y="10821"/>
                  </a:cubicBezTo>
                  <a:cubicBezTo>
                    <a:pt x="20279" y="10839"/>
                    <a:pt x="19364" y="11332"/>
                    <a:pt x="18783" y="11437"/>
                  </a:cubicBezTo>
                  <a:cubicBezTo>
                    <a:pt x="19381" y="11156"/>
                    <a:pt x="20015" y="10909"/>
                    <a:pt x="20649" y="10716"/>
                  </a:cubicBezTo>
                  <a:cubicBezTo>
                    <a:pt x="19980" y="10512"/>
                    <a:pt x="19754" y="10218"/>
                    <a:pt x="19560" y="9862"/>
                  </a:cubicBezTo>
                  <a:close/>
                  <a:moveTo>
                    <a:pt x="3961" y="16222"/>
                  </a:moveTo>
                  <a:lnTo>
                    <a:pt x="3961" y="16222"/>
                  </a:lnTo>
                  <a:cubicBezTo>
                    <a:pt x="3948" y="16305"/>
                    <a:pt x="3936" y="16388"/>
                    <a:pt x="3926" y="16472"/>
                  </a:cubicBezTo>
                  <a:cubicBezTo>
                    <a:pt x="3820" y="17352"/>
                    <a:pt x="3802" y="18127"/>
                    <a:pt x="3996" y="18989"/>
                  </a:cubicBezTo>
                  <a:cubicBezTo>
                    <a:pt x="4135" y="19683"/>
                    <a:pt x="4125" y="20309"/>
                    <a:pt x="4829" y="20371"/>
                  </a:cubicBezTo>
                  <a:lnTo>
                    <a:pt x="4829" y="20371"/>
                  </a:lnTo>
                  <a:cubicBezTo>
                    <a:pt x="4753" y="20382"/>
                    <a:pt x="4676" y="20393"/>
                    <a:pt x="4600" y="20393"/>
                  </a:cubicBezTo>
                  <a:cubicBezTo>
                    <a:pt x="4557" y="20393"/>
                    <a:pt x="4513" y="20389"/>
                    <a:pt x="4471" y="20380"/>
                  </a:cubicBezTo>
                  <a:lnTo>
                    <a:pt x="4471" y="20380"/>
                  </a:lnTo>
                  <a:cubicBezTo>
                    <a:pt x="4718" y="21066"/>
                    <a:pt x="5158" y="21788"/>
                    <a:pt x="5545" y="22422"/>
                  </a:cubicBezTo>
                  <a:cubicBezTo>
                    <a:pt x="4683" y="21383"/>
                    <a:pt x="3978" y="19992"/>
                    <a:pt x="3785" y="18690"/>
                  </a:cubicBezTo>
                  <a:cubicBezTo>
                    <a:pt x="3679" y="17947"/>
                    <a:pt x="3772" y="17034"/>
                    <a:pt x="3961" y="16222"/>
                  </a:cubicBezTo>
                  <a:close/>
                  <a:moveTo>
                    <a:pt x="14325" y="20486"/>
                  </a:moveTo>
                  <a:cubicBezTo>
                    <a:pt x="14110" y="20770"/>
                    <a:pt x="13856" y="21076"/>
                    <a:pt x="13748" y="21383"/>
                  </a:cubicBezTo>
                  <a:cubicBezTo>
                    <a:pt x="13748" y="21401"/>
                    <a:pt x="13766" y="21401"/>
                    <a:pt x="13783" y="21418"/>
                  </a:cubicBezTo>
                  <a:cubicBezTo>
                    <a:pt x="14289" y="21344"/>
                    <a:pt x="14883" y="21270"/>
                    <a:pt x="15437" y="21270"/>
                  </a:cubicBezTo>
                  <a:cubicBezTo>
                    <a:pt x="15539" y="21270"/>
                    <a:pt x="15639" y="21272"/>
                    <a:pt x="15737" y="21278"/>
                  </a:cubicBezTo>
                  <a:cubicBezTo>
                    <a:pt x="15333" y="21454"/>
                    <a:pt x="14734" y="21366"/>
                    <a:pt x="14276" y="21436"/>
                  </a:cubicBezTo>
                  <a:cubicBezTo>
                    <a:pt x="13959" y="21489"/>
                    <a:pt x="13643" y="21524"/>
                    <a:pt x="13326" y="21542"/>
                  </a:cubicBezTo>
                  <a:cubicBezTo>
                    <a:pt x="12798" y="21594"/>
                    <a:pt x="12322" y="21823"/>
                    <a:pt x="11812" y="21894"/>
                  </a:cubicBezTo>
                  <a:cubicBezTo>
                    <a:pt x="11407" y="21929"/>
                    <a:pt x="10985" y="21911"/>
                    <a:pt x="10580" y="21964"/>
                  </a:cubicBezTo>
                  <a:cubicBezTo>
                    <a:pt x="9729" y="22047"/>
                    <a:pt x="8862" y="22210"/>
                    <a:pt x="8249" y="22781"/>
                  </a:cubicBezTo>
                  <a:lnTo>
                    <a:pt x="8249" y="22781"/>
                  </a:lnTo>
                  <a:cubicBezTo>
                    <a:pt x="8373" y="22643"/>
                    <a:pt x="8504" y="22521"/>
                    <a:pt x="8643" y="22422"/>
                  </a:cubicBezTo>
                  <a:cubicBezTo>
                    <a:pt x="10192" y="21330"/>
                    <a:pt x="12657" y="22299"/>
                    <a:pt x="13995" y="20873"/>
                  </a:cubicBezTo>
                  <a:cubicBezTo>
                    <a:pt x="14102" y="20752"/>
                    <a:pt x="14220" y="20620"/>
                    <a:pt x="14325" y="20486"/>
                  </a:cubicBezTo>
                  <a:close/>
                  <a:moveTo>
                    <a:pt x="16253" y="18816"/>
                  </a:moveTo>
                  <a:lnTo>
                    <a:pt x="16253" y="18816"/>
                  </a:lnTo>
                  <a:cubicBezTo>
                    <a:pt x="16532" y="18909"/>
                    <a:pt x="16795" y="19023"/>
                    <a:pt x="17022" y="19183"/>
                  </a:cubicBezTo>
                  <a:cubicBezTo>
                    <a:pt x="17639" y="19588"/>
                    <a:pt x="17903" y="20221"/>
                    <a:pt x="18642" y="20573"/>
                  </a:cubicBezTo>
                  <a:cubicBezTo>
                    <a:pt x="18857" y="20670"/>
                    <a:pt x="19079" y="20767"/>
                    <a:pt x="19307" y="20863"/>
                  </a:cubicBezTo>
                  <a:lnTo>
                    <a:pt x="19307" y="20863"/>
                  </a:lnTo>
                  <a:cubicBezTo>
                    <a:pt x="19204" y="20831"/>
                    <a:pt x="19101" y="20813"/>
                    <a:pt x="18992" y="20813"/>
                  </a:cubicBezTo>
                  <a:cubicBezTo>
                    <a:pt x="18832" y="20813"/>
                    <a:pt x="18660" y="20852"/>
                    <a:pt x="18466" y="20943"/>
                  </a:cubicBezTo>
                  <a:cubicBezTo>
                    <a:pt x="17779" y="21260"/>
                    <a:pt x="17709" y="22158"/>
                    <a:pt x="16952" y="22633"/>
                  </a:cubicBezTo>
                  <a:cubicBezTo>
                    <a:pt x="16278" y="23050"/>
                    <a:pt x="15487" y="23336"/>
                    <a:pt x="14765" y="23677"/>
                  </a:cubicBezTo>
                  <a:lnTo>
                    <a:pt x="14765" y="23677"/>
                  </a:lnTo>
                  <a:cubicBezTo>
                    <a:pt x="14960" y="23566"/>
                    <a:pt x="15154" y="23457"/>
                    <a:pt x="15350" y="23355"/>
                  </a:cubicBezTo>
                  <a:cubicBezTo>
                    <a:pt x="16195" y="22915"/>
                    <a:pt x="17146" y="22633"/>
                    <a:pt x="17621" y="21788"/>
                  </a:cubicBezTo>
                  <a:cubicBezTo>
                    <a:pt x="17885" y="21313"/>
                    <a:pt x="18255" y="20961"/>
                    <a:pt x="18079" y="20415"/>
                  </a:cubicBezTo>
                  <a:cubicBezTo>
                    <a:pt x="17920" y="19957"/>
                    <a:pt x="17463" y="19535"/>
                    <a:pt x="17058" y="19253"/>
                  </a:cubicBezTo>
                  <a:cubicBezTo>
                    <a:pt x="16808" y="19090"/>
                    <a:pt x="16537" y="18942"/>
                    <a:pt x="16253" y="18816"/>
                  </a:cubicBezTo>
                  <a:close/>
                  <a:moveTo>
                    <a:pt x="19681" y="22915"/>
                  </a:moveTo>
                  <a:cubicBezTo>
                    <a:pt x="19716" y="23179"/>
                    <a:pt x="19698" y="23460"/>
                    <a:pt x="19821" y="23707"/>
                  </a:cubicBezTo>
                  <a:cubicBezTo>
                    <a:pt x="19974" y="23656"/>
                    <a:pt x="20144" y="23646"/>
                    <a:pt x="20315" y="23640"/>
                  </a:cubicBezTo>
                  <a:lnTo>
                    <a:pt x="20315" y="23640"/>
                  </a:lnTo>
                  <a:cubicBezTo>
                    <a:pt x="19969" y="23686"/>
                    <a:pt x="19638" y="23798"/>
                    <a:pt x="19321" y="23947"/>
                  </a:cubicBezTo>
                  <a:lnTo>
                    <a:pt x="19321" y="23947"/>
                  </a:lnTo>
                  <a:cubicBezTo>
                    <a:pt x="19610" y="23703"/>
                    <a:pt x="19693" y="23422"/>
                    <a:pt x="19681" y="22915"/>
                  </a:cubicBezTo>
                  <a:close/>
                  <a:moveTo>
                    <a:pt x="33468" y="20933"/>
                  </a:moveTo>
                  <a:lnTo>
                    <a:pt x="33468" y="20933"/>
                  </a:lnTo>
                  <a:cubicBezTo>
                    <a:pt x="33493" y="21181"/>
                    <a:pt x="33532" y="21424"/>
                    <a:pt x="33552" y="21647"/>
                  </a:cubicBezTo>
                  <a:cubicBezTo>
                    <a:pt x="33587" y="22246"/>
                    <a:pt x="33393" y="22844"/>
                    <a:pt x="33693" y="23408"/>
                  </a:cubicBezTo>
                  <a:cubicBezTo>
                    <a:pt x="33722" y="23461"/>
                    <a:pt x="33754" y="23514"/>
                    <a:pt x="33788" y="23567"/>
                  </a:cubicBezTo>
                  <a:lnTo>
                    <a:pt x="33788" y="23567"/>
                  </a:lnTo>
                  <a:cubicBezTo>
                    <a:pt x="33700" y="23462"/>
                    <a:pt x="33616" y="23384"/>
                    <a:pt x="33552" y="23372"/>
                  </a:cubicBezTo>
                  <a:cubicBezTo>
                    <a:pt x="33538" y="23369"/>
                    <a:pt x="33524" y="23368"/>
                    <a:pt x="33511" y="23368"/>
                  </a:cubicBezTo>
                  <a:cubicBezTo>
                    <a:pt x="33361" y="23368"/>
                    <a:pt x="33276" y="23541"/>
                    <a:pt x="33147" y="23654"/>
                  </a:cubicBezTo>
                  <a:cubicBezTo>
                    <a:pt x="32689" y="24024"/>
                    <a:pt x="32161" y="24393"/>
                    <a:pt x="31633" y="24710"/>
                  </a:cubicBezTo>
                  <a:cubicBezTo>
                    <a:pt x="32020" y="24182"/>
                    <a:pt x="32689" y="23848"/>
                    <a:pt x="33165" y="23408"/>
                  </a:cubicBezTo>
                  <a:cubicBezTo>
                    <a:pt x="33622" y="22985"/>
                    <a:pt x="33411" y="22369"/>
                    <a:pt x="33411" y="21876"/>
                  </a:cubicBezTo>
                  <a:cubicBezTo>
                    <a:pt x="33404" y="21576"/>
                    <a:pt x="33427" y="21256"/>
                    <a:pt x="33468" y="20933"/>
                  </a:cubicBezTo>
                  <a:close/>
                  <a:moveTo>
                    <a:pt x="34090" y="23994"/>
                  </a:moveTo>
                  <a:cubicBezTo>
                    <a:pt x="34318" y="24299"/>
                    <a:pt x="34556" y="24606"/>
                    <a:pt x="34696" y="24939"/>
                  </a:cubicBezTo>
                  <a:cubicBezTo>
                    <a:pt x="34555" y="24675"/>
                    <a:pt x="34397" y="24429"/>
                    <a:pt x="34221" y="24200"/>
                  </a:cubicBezTo>
                  <a:cubicBezTo>
                    <a:pt x="34193" y="24158"/>
                    <a:pt x="34146" y="24083"/>
                    <a:pt x="34090" y="23994"/>
                  </a:cubicBezTo>
                  <a:close/>
                  <a:moveTo>
                    <a:pt x="8018" y="23070"/>
                  </a:moveTo>
                  <a:cubicBezTo>
                    <a:pt x="7813" y="23456"/>
                    <a:pt x="7750" y="24070"/>
                    <a:pt x="7587" y="24411"/>
                  </a:cubicBezTo>
                  <a:cubicBezTo>
                    <a:pt x="7474" y="24625"/>
                    <a:pt x="7207" y="24957"/>
                    <a:pt x="7038" y="25238"/>
                  </a:cubicBezTo>
                  <a:lnTo>
                    <a:pt x="7038" y="25238"/>
                  </a:lnTo>
                  <a:cubicBezTo>
                    <a:pt x="7165" y="24970"/>
                    <a:pt x="7238" y="24664"/>
                    <a:pt x="7323" y="24429"/>
                  </a:cubicBezTo>
                  <a:cubicBezTo>
                    <a:pt x="7466" y="24009"/>
                    <a:pt x="7707" y="23500"/>
                    <a:pt x="8018" y="23070"/>
                  </a:cubicBezTo>
                  <a:close/>
                  <a:moveTo>
                    <a:pt x="12835" y="24629"/>
                  </a:moveTo>
                  <a:cubicBezTo>
                    <a:pt x="12288" y="24945"/>
                    <a:pt x="11810" y="25317"/>
                    <a:pt x="11660" y="25748"/>
                  </a:cubicBezTo>
                  <a:lnTo>
                    <a:pt x="11660" y="25748"/>
                  </a:lnTo>
                  <a:cubicBezTo>
                    <a:pt x="11661" y="25649"/>
                    <a:pt x="11660" y="25550"/>
                    <a:pt x="11653" y="25450"/>
                  </a:cubicBezTo>
                  <a:cubicBezTo>
                    <a:pt x="11631" y="25218"/>
                    <a:pt x="11582" y="25132"/>
                    <a:pt x="11466" y="25060"/>
                  </a:cubicBezTo>
                  <a:lnTo>
                    <a:pt x="11466" y="25060"/>
                  </a:lnTo>
                  <a:cubicBezTo>
                    <a:pt x="11470" y="25061"/>
                    <a:pt x="11474" y="25062"/>
                    <a:pt x="11477" y="25062"/>
                  </a:cubicBezTo>
                  <a:cubicBezTo>
                    <a:pt x="11500" y="25065"/>
                    <a:pt x="11524" y="25067"/>
                    <a:pt x="11549" y="25067"/>
                  </a:cubicBezTo>
                  <a:cubicBezTo>
                    <a:pt x="11898" y="25067"/>
                    <a:pt x="12464" y="24780"/>
                    <a:pt x="12835" y="24629"/>
                  </a:cubicBezTo>
                  <a:close/>
                  <a:moveTo>
                    <a:pt x="18340" y="24523"/>
                  </a:moveTo>
                  <a:cubicBezTo>
                    <a:pt x="18141" y="24657"/>
                    <a:pt x="17948" y="24793"/>
                    <a:pt x="17762" y="24921"/>
                  </a:cubicBezTo>
                  <a:cubicBezTo>
                    <a:pt x="17498" y="25115"/>
                    <a:pt x="16530" y="25626"/>
                    <a:pt x="17022" y="25978"/>
                  </a:cubicBezTo>
                  <a:cubicBezTo>
                    <a:pt x="17357" y="26206"/>
                    <a:pt x="17727" y="26136"/>
                    <a:pt x="18096" y="26171"/>
                  </a:cubicBezTo>
                  <a:cubicBezTo>
                    <a:pt x="18536" y="26242"/>
                    <a:pt x="18976" y="26365"/>
                    <a:pt x="19399" y="26471"/>
                  </a:cubicBezTo>
                  <a:cubicBezTo>
                    <a:pt x="19892" y="26576"/>
                    <a:pt x="21599" y="26928"/>
                    <a:pt x="20930" y="27544"/>
                  </a:cubicBezTo>
                  <a:cubicBezTo>
                    <a:pt x="21061" y="27509"/>
                    <a:pt x="21197" y="27496"/>
                    <a:pt x="21335" y="27496"/>
                  </a:cubicBezTo>
                  <a:cubicBezTo>
                    <a:pt x="21656" y="27496"/>
                    <a:pt x="21989" y="27570"/>
                    <a:pt x="22287" y="27621"/>
                  </a:cubicBezTo>
                  <a:lnTo>
                    <a:pt x="22287" y="27621"/>
                  </a:lnTo>
                  <a:cubicBezTo>
                    <a:pt x="22056" y="27610"/>
                    <a:pt x="21746" y="27603"/>
                    <a:pt x="21458" y="27603"/>
                  </a:cubicBezTo>
                  <a:cubicBezTo>
                    <a:pt x="21039" y="27603"/>
                    <a:pt x="20665" y="27617"/>
                    <a:pt x="20649" y="27649"/>
                  </a:cubicBezTo>
                  <a:lnTo>
                    <a:pt x="20649" y="27649"/>
                  </a:lnTo>
                  <a:cubicBezTo>
                    <a:pt x="20702" y="27509"/>
                    <a:pt x="20843" y="27421"/>
                    <a:pt x="21018" y="27386"/>
                  </a:cubicBezTo>
                  <a:cubicBezTo>
                    <a:pt x="20930" y="27175"/>
                    <a:pt x="20596" y="26999"/>
                    <a:pt x="20367" y="26893"/>
                  </a:cubicBezTo>
                  <a:cubicBezTo>
                    <a:pt x="19557" y="26533"/>
                    <a:pt x="18304" y="26229"/>
                    <a:pt x="17214" y="26229"/>
                  </a:cubicBezTo>
                  <a:cubicBezTo>
                    <a:pt x="16813" y="26229"/>
                    <a:pt x="16434" y="26270"/>
                    <a:pt x="16107" y="26365"/>
                  </a:cubicBezTo>
                  <a:cubicBezTo>
                    <a:pt x="15655" y="26491"/>
                    <a:pt x="15260" y="26724"/>
                    <a:pt x="14917" y="27014"/>
                  </a:cubicBezTo>
                  <a:lnTo>
                    <a:pt x="14917" y="27014"/>
                  </a:lnTo>
                  <a:cubicBezTo>
                    <a:pt x="15940" y="26048"/>
                    <a:pt x="17081" y="25233"/>
                    <a:pt x="18340" y="24523"/>
                  </a:cubicBezTo>
                  <a:close/>
                  <a:moveTo>
                    <a:pt x="26575" y="21788"/>
                  </a:moveTo>
                  <a:cubicBezTo>
                    <a:pt x="26909" y="21937"/>
                    <a:pt x="27307" y="21993"/>
                    <a:pt x="27655" y="22140"/>
                  </a:cubicBezTo>
                  <a:cubicBezTo>
                    <a:pt x="28517" y="22527"/>
                    <a:pt x="29609" y="23231"/>
                    <a:pt x="29292" y="24270"/>
                  </a:cubicBezTo>
                  <a:cubicBezTo>
                    <a:pt x="29098" y="24957"/>
                    <a:pt x="28711" y="25555"/>
                    <a:pt x="28588" y="26277"/>
                  </a:cubicBezTo>
                  <a:cubicBezTo>
                    <a:pt x="28378" y="27413"/>
                    <a:pt x="28929" y="28370"/>
                    <a:pt x="29817" y="29021"/>
                  </a:cubicBezTo>
                  <a:lnTo>
                    <a:pt x="29817" y="29021"/>
                  </a:lnTo>
                  <a:cubicBezTo>
                    <a:pt x="29046" y="28620"/>
                    <a:pt x="28486" y="28058"/>
                    <a:pt x="28394" y="27016"/>
                  </a:cubicBezTo>
                  <a:cubicBezTo>
                    <a:pt x="28324" y="26206"/>
                    <a:pt x="28605" y="25450"/>
                    <a:pt x="29028" y="24745"/>
                  </a:cubicBezTo>
                  <a:cubicBezTo>
                    <a:pt x="30031" y="23055"/>
                    <a:pt x="28095" y="22615"/>
                    <a:pt x="26898" y="21982"/>
                  </a:cubicBezTo>
                  <a:cubicBezTo>
                    <a:pt x="26802" y="21931"/>
                    <a:pt x="26692" y="21861"/>
                    <a:pt x="26575" y="21788"/>
                  </a:cubicBezTo>
                  <a:close/>
                  <a:moveTo>
                    <a:pt x="18542" y="29059"/>
                  </a:moveTo>
                  <a:cubicBezTo>
                    <a:pt x="18803" y="29059"/>
                    <a:pt x="19064" y="29101"/>
                    <a:pt x="19293" y="29164"/>
                  </a:cubicBezTo>
                  <a:cubicBezTo>
                    <a:pt x="19261" y="29134"/>
                    <a:pt x="19232" y="29103"/>
                    <a:pt x="19204" y="29071"/>
                  </a:cubicBezTo>
                  <a:lnTo>
                    <a:pt x="19204" y="29071"/>
                  </a:lnTo>
                  <a:cubicBezTo>
                    <a:pt x="19275" y="29144"/>
                    <a:pt x="19347" y="29202"/>
                    <a:pt x="19416" y="29234"/>
                  </a:cubicBezTo>
                  <a:cubicBezTo>
                    <a:pt x="19441" y="29247"/>
                    <a:pt x="19466" y="29258"/>
                    <a:pt x="19493" y="29266"/>
                  </a:cubicBezTo>
                  <a:lnTo>
                    <a:pt x="19493" y="29266"/>
                  </a:lnTo>
                  <a:cubicBezTo>
                    <a:pt x="19250" y="29238"/>
                    <a:pt x="19018" y="29195"/>
                    <a:pt x="18765" y="29181"/>
                  </a:cubicBezTo>
                  <a:cubicBezTo>
                    <a:pt x="18378" y="29181"/>
                    <a:pt x="18026" y="29269"/>
                    <a:pt x="17639" y="29287"/>
                  </a:cubicBezTo>
                  <a:cubicBezTo>
                    <a:pt x="17901" y="29122"/>
                    <a:pt x="18222" y="29059"/>
                    <a:pt x="18542" y="29059"/>
                  </a:cubicBezTo>
                  <a:close/>
                  <a:moveTo>
                    <a:pt x="25485" y="23713"/>
                  </a:moveTo>
                  <a:cubicBezTo>
                    <a:pt x="25517" y="23713"/>
                    <a:pt x="25548" y="23716"/>
                    <a:pt x="25578" y="23724"/>
                  </a:cubicBezTo>
                  <a:cubicBezTo>
                    <a:pt x="24909" y="23865"/>
                    <a:pt x="24433" y="24517"/>
                    <a:pt x="24117" y="25027"/>
                  </a:cubicBezTo>
                  <a:cubicBezTo>
                    <a:pt x="24609" y="24921"/>
                    <a:pt x="25050" y="24675"/>
                    <a:pt x="25542" y="24569"/>
                  </a:cubicBezTo>
                  <a:cubicBezTo>
                    <a:pt x="25912" y="24481"/>
                    <a:pt x="26335" y="24499"/>
                    <a:pt x="26704" y="24446"/>
                  </a:cubicBezTo>
                  <a:lnTo>
                    <a:pt x="26704" y="24446"/>
                  </a:lnTo>
                  <a:cubicBezTo>
                    <a:pt x="25965" y="24569"/>
                    <a:pt x="25278" y="24728"/>
                    <a:pt x="24557" y="24939"/>
                  </a:cubicBezTo>
                  <a:cubicBezTo>
                    <a:pt x="24205" y="25045"/>
                    <a:pt x="24099" y="25062"/>
                    <a:pt x="23941" y="25361"/>
                  </a:cubicBezTo>
                  <a:cubicBezTo>
                    <a:pt x="23641" y="25907"/>
                    <a:pt x="23553" y="26488"/>
                    <a:pt x="23324" y="27051"/>
                  </a:cubicBezTo>
                  <a:cubicBezTo>
                    <a:pt x="23236" y="27245"/>
                    <a:pt x="23113" y="27474"/>
                    <a:pt x="23148" y="27703"/>
                  </a:cubicBezTo>
                  <a:cubicBezTo>
                    <a:pt x="23307" y="28442"/>
                    <a:pt x="24310" y="28706"/>
                    <a:pt x="24962" y="28970"/>
                  </a:cubicBezTo>
                  <a:cubicBezTo>
                    <a:pt x="25282" y="29104"/>
                    <a:pt x="25543" y="29266"/>
                    <a:pt x="25774" y="29447"/>
                  </a:cubicBezTo>
                  <a:lnTo>
                    <a:pt x="25774" y="29447"/>
                  </a:lnTo>
                  <a:cubicBezTo>
                    <a:pt x="25604" y="29323"/>
                    <a:pt x="25418" y="29216"/>
                    <a:pt x="25208" y="29129"/>
                  </a:cubicBezTo>
                  <a:cubicBezTo>
                    <a:pt x="24750" y="28935"/>
                    <a:pt x="24257" y="28917"/>
                    <a:pt x="23817" y="28741"/>
                  </a:cubicBezTo>
                  <a:cubicBezTo>
                    <a:pt x="23276" y="28497"/>
                    <a:pt x="23237" y="27836"/>
                    <a:pt x="22634" y="27654"/>
                  </a:cubicBezTo>
                  <a:lnTo>
                    <a:pt x="22634" y="27654"/>
                  </a:lnTo>
                  <a:cubicBezTo>
                    <a:pt x="22802" y="27663"/>
                    <a:pt x="22973" y="27678"/>
                    <a:pt x="23096" y="27756"/>
                  </a:cubicBezTo>
                  <a:cubicBezTo>
                    <a:pt x="23078" y="27544"/>
                    <a:pt x="23201" y="27157"/>
                    <a:pt x="23254" y="26928"/>
                  </a:cubicBezTo>
                  <a:cubicBezTo>
                    <a:pt x="23430" y="26206"/>
                    <a:pt x="23782" y="25485"/>
                    <a:pt x="24134" y="24816"/>
                  </a:cubicBezTo>
                  <a:cubicBezTo>
                    <a:pt x="24299" y="24503"/>
                    <a:pt x="25018" y="23713"/>
                    <a:pt x="25485" y="23713"/>
                  </a:cubicBezTo>
                  <a:close/>
                  <a:moveTo>
                    <a:pt x="20057" y="29289"/>
                  </a:moveTo>
                  <a:cubicBezTo>
                    <a:pt x="20123" y="29289"/>
                    <a:pt x="20186" y="29292"/>
                    <a:pt x="20244" y="29305"/>
                  </a:cubicBezTo>
                  <a:cubicBezTo>
                    <a:pt x="20615" y="29411"/>
                    <a:pt x="20896" y="29677"/>
                    <a:pt x="21231" y="29884"/>
                  </a:cubicBezTo>
                  <a:lnTo>
                    <a:pt x="21231" y="29884"/>
                  </a:lnTo>
                  <a:cubicBezTo>
                    <a:pt x="21019" y="29780"/>
                    <a:pt x="20863" y="29657"/>
                    <a:pt x="20631" y="29516"/>
                  </a:cubicBezTo>
                  <a:cubicBezTo>
                    <a:pt x="20313" y="29304"/>
                    <a:pt x="20256" y="29300"/>
                    <a:pt x="19920" y="29292"/>
                  </a:cubicBezTo>
                  <a:lnTo>
                    <a:pt x="19920" y="29292"/>
                  </a:lnTo>
                  <a:cubicBezTo>
                    <a:pt x="19966" y="29290"/>
                    <a:pt x="20012" y="29289"/>
                    <a:pt x="20057" y="29289"/>
                  </a:cubicBezTo>
                  <a:close/>
                  <a:moveTo>
                    <a:pt x="31105" y="31681"/>
                  </a:moveTo>
                  <a:cubicBezTo>
                    <a:pt x="30985" y="31736"/>
                    <a:pt x="30856" y="31777"/>
                    <a:pt x="30723" y="31811"/>
                  </a:cubicBezTo>
                  <a:lnTo>
                    <a:pt x="30723" y="31811"/>
                  </a:lnTo>
                  <a:cubicBezTo>
                    <a:pt x="30851" y="31762"/>
                    <a:pt x="30978" y="31717"/>
                    <a:pt x="31105" y="31681"/>
                  </a:cubicBezTo>
                  <a:close/>
                  <a:moveTo>
                    <a:pt x="26436" y="30079"/>
                  </a:moveTo>
                  <a:cubicBezTo>
                    <a:pt x="26627" y="30286"/>
                    <a:pt x="26820" y="30506"/>
                    <a:pt x="27039" y="30731"/>
                  </a:cubicBezTo>
                  <a:cubicBezTo>
                    <a:pt x="27385" y="31100"/>
                    <a:pt x="27674" y="31567"/>
                    <a:pt x="28083" y="31896"/>
                  </a:cubicBezTo>
                  <a:lnTo>
                    <a:pt x="28083" y="31896"/>
                  </a:lnTo>
                  <a:cubicBezTo>
                    <a:pt x="27968" y="31834"/>
                    <a:pt x="27860" y="31770"/>
                    <a:pt x="27778" y="31699"/>
                  </a:cubicBezTo>
                  <a:cubicBezTo>
                    <a:pt x="27250" y="31221"/>
                    <a:pt x="26886" y="30609"/>
                    <a:pt x="26436" y="30079"/>
                  </a:cubicBezTo>
                  <a:close/>
                  <a:moveTo>
                    <a:pt x="18058" y="31306"/>
                  </a:moveTo>
                  <a:cubicBezTo>
                    <a:pt x="18522" y="31321"/>
                    <a:pt x="18937" y="31325"/>
                    <a:pt x="19364" y="31575"/>
                  </a:cubicBezTo>
                  <a:cubicBezTo>
                    <a:pt x="19773" y="31807"/>
                    <a:pt x="20076" y="32187"/>
                    <a:pt x="20372" y="32542"/>
                  </a:cubicBezTo>
                  <a:lnTo>
                    <a:pt x="20372" y="32542"/>
                  </a:lnTo>
                  <a:cubicBezTo>
                    <a:pt x="19830" y="32023"/>
                    <a:pt x="18827" y="31495"/>
                    <a:pt x="18058" y="31306"/>
                  </a:cubicBezTo>
                  <a:close/>
                  <a:moveTo>
                    <a:pt x="22027" y="30253"/>
                  </a:moveTo>
                  <a:cubicBezTo>
                    <a:pt x="22531" y="30487"/>
                    <a:pt x="23057" y="30796"/>
                    <a:pt x="23395" y="31188"/>
                  </a:cubicBezTo>
                  <a:cubicBezTo>
                    <a:pt x="23711" y="31557"/>
                    <a:pt x="23899" y="32063"/>
                    <a:pt x="24069" y="32545"/>
                  </a:cubicBezTo>
                  <a:lnTo>
                    <a:pt x="24069" y="32545"/>
                  </a:lnTo>
                  <a:cubicBezTo>
                    <a:pt x="23567" y="31674"/>
                    <a:pt x="22874" y="30769"/>
                    <a:pt x="22027" y="30253"/>
                  </a:cubicBezTo>
                  <a:close/>
                  <a:moveTo>
                    <a:pt x="28649" y="32211"/>
                  </a:moveTo>
                  <a:cubicBezTo>
                    <a:pt x="28686" y="32223"/>
                    <a:pt x="28725" y="32234"/>
                    <a:pt x="28764" y="32244"/>
                  </a:cubicBezTo>
                  <a:cubicBezTo>
                    <a:pt x="28888" y="32273"/>
                    <a:pt x="29009" y="32285"/>
                    <a:pt x="29129" y="32285"/>
                  </a:cubicBezTo>
                  <a:cubicBezTo>
                    <a:pt x="29207" y="32285"/>
                    <a:pt x="29284" y="32280"/>
                    <a:pt x="29360" y="32270"/>
                  </a:cubicBezTo>
                  <a:lnTo>
                    <a:pt x="29360" y="32270"/>
                  </a:lnTo>
                  <a:cubicBezTo>
                    <a:pt x="29337" y="32290"/>
                    <a:pt x="29314" y="32311"/>
                    <a:pt x="29292" y="32332"/>
                  </a:cubicBezTo>
                  <a:cubicBezTo>
                    <a:pt x="29158" y="32462"/>
                    <a:pt x="29031" y="32634"/>
                    <a:pt x="28919" y="32830"/>
                  </a:cubicBezTo>
                  <a:lnTo>
                    <a:pt x="28919" y="32830"/>
                  </a:lnTo>
                  <a:cubicBezTo>
                    <a:pt x="28917" y="32620"/>
                    <a:pt x="28874" y="32439"/>
                    <a:pt x="28764" y="32315"/>
                  </a:cubicBezTo>
                  <a:cubicBezTo>
                    <a:pt x="28733" y="32279"/>
                    <a:pt x="28694" y="32244"/>
                    <a:pt x="28649" y="32211"/>
                  </a:cubicBezTo>
                  <a:close/>
                  <a:moveTo>
                    <a:pt x="13379" y="32684"/>
                  </a:moveTo>
                  <a:lnTo>
                    <a:pt x="13379" y="32684"/>
                  </a:lnTo>
                  <a:cubicBezTo>
                    <a:pt x="13446" y="33073"/>
                    <a:pt x="13658" y="33296"/>
                    <a:pt x="13939" y="33441"/>
                  </a:cubicBezTo>
                  <a:lnTo>
                    <a:pt x="13939" y="33441"/>
                  </a:lnTo>
                  <a:cubicBezTo>
                    <a:pt x="13865" y="33445"/>
                    <a:pt x="13790" y="33453"/>
                    <a:pt x="13715" y="33463"/>
                  </a:cubicBezTo>
                  <a:lnTo>
                    <a:pt x="13715" y="33463"/>
                  </a:lnTo>
                  <a:cubicBezTo>
                    <a:pt x="13592" y="33223"/>
                    <a:pt x="13412" y="32938"/>
                    <a:pt x="13379" y="32684"/>
                  </a:cubicBezTo>
                  <a:close/>
                  <a:moveTo>
                    <a:pt x="15531" y="33911"/>
                  </a:moveTo>
                  <a:lnTo>
                    <a:pt x="15531" y="33911"/>
                  </a:lnTo>
                  <a:cubicBezTo>
                    <a:pt x="15535" y="33913"/>
                    <a:pt x="15539" y="33915"/>
                    <a:pt x="15544" y="33917"/>
                  </a:cubicBezTo>
                  <a:cubicBezTo>
                    <a:pt x="15657" y="33965"/>
                    <a:pt x="15766" y="34025"/>
                    <a:pt x="15875" y="34087"/>
                  </a:cubicBezTo>
                  <a:lnTo>
                    <a:pt x="15875" y="34087"/>
                  </a:lnTo>
                  <a:cubicBezTo>
                    <a:pt x="15761" y="34029"/>
                    <a:pt x="15646" y="33970"/>
                    <a:pt x="15531" y="33911"/>
                  </a:cubicBezTo>
                  <a:close/>
                  <a:moveTo>
                    <a:pt x="17077" y="34571"/>
                  </a:moveTo>
                  <a:lnTo>
                    <a:pt x="17077" y="34571"/>
                  </a:lnTo>
                  <a:cubicBezTo>
                    <a:pt x="17297" y="34625"/>
                    <a:pt x="17520" y="34672"/>
                    <a:pt x="17744" y="34726"/>
                  </a:cubicBezTo>
                  <a:cubicBezTo>
                    <a:pt x="18219" y="34814"/>
                    <a:pt x="18695" y="34885"/>
                    <a:pt x="19170" y="35026"/>
                  </a:cubicBezTo>
                  <a:cubicBezTo>
                    <a:pt x="19514" y="35130"/>
                    <a:pt x="19845" y="35298"/>
                    <a:pt x="20174" y="35433"/>
                  </a:cubicBezTo>
                  <a:lnTo>
                    <a:pt x="20174" y="35433"/>
                  </a:lnTo>
                  <a:cubicBezTo>
                    <a:pt x="19766" y="35321"/>
                    <a:pt x="19369" y="35192"/>
                    <a:pt x="18994" y="35061"/>
                  </a:cubicBezTo>
                  <a:cubicBezTo>
                    <a:pt x="18370" y="34827"/>
                    <a:pt x="17717" y="34746"/>
                    <a:pt x="17077" y="34571"/>
                  </a:cubicBezTo>
                  <a:close/>
                  <a:moveTo>
                    <a:pt x="23391" y="35600"/>
                  </a:moveTo>
                  <a:cubicBezTo>
                    <a:pt x="23195" y="35683"/>
                    <a:pt x="22997" y="35763"/>
                    <a:pt x="22761" y="35783"/>
                  </a:cubicBezTo>
                  <a:cubicBezTo>
                    <a:pt x="22663" y="35788"/>
                    <a:pt x="22563" y="35791"/>
                    <a:pt x="22463" y="35791"/>
                  </a:cubicBezTo>
                  <a:cubicBezTo>
                    <a:pt x="22187" y="35791"/>
                    <a:pt x="21906" y="35771"/>
                    <a:pt x="21623" y="35734"/>
                  </a:cubicBezTo>
                  <a:lnTo>
                    <a:pt x="21623" y="35734"/>
                  </a:lnTo>
                  <a:cubicBezTo>
                    <a:pt x="21742" y="35740"/>
                    <a:pt x="21863" y="35744"/>
                    <a:pt x="21987" y="35747"/>
                  </a:cubicBezTo>
                  <a:cubicBezTo>
                    <a:pt x="22060" y="35752"/>
                    <a:pt x="22132" y="35754"/>
                    <a:pt x="22202" y="35754"/>
                  </a:cubicBezTo>
                  <a:cubicBezTo>
                    <a:pt x="22612" y="35754"/>
                    <a:pt x="22989" y="35681"/>
                    <a:pt x="23391" y="35600"/>
                  </a:cubicBezTo>
                  <a:close/>
                  <a:moveTo>
                    <a:pt x="24752" y="34639"/>
                  </a:moveTo>
                  <a:lnTo>
                    <a:pt x="24752" y="34639"/>
                  </a:lnTo>
                  <a:cubicBezTo>
                    <a:pt x="24788" y="35104"/>
                    <a:pt x="24896" y="35417"/>
                    <a:pt x="25278" y="35765"/>
                  </a:cubicBezTo>
                  <a:cubicBezTo>
                    <a:pt x="25312" y="35795"/>
                    <a:pt x="25347" y="35825"/>
                    <a:pt x="25382" y="35853"/>
                  </a:cubicBezTo>
                  <a:lnTo>
                    <a:pt x="25382" y="35853"/>
                  </a:lnTo>
                  <a:cubicBezTo>
                    <a:pt x="25144" y="35680"/>
                    <a:pt x="24916" y="35499"/>
                    <a:pt x="24750" y="35272"/>
                  </a:cubicBezTo>
                  <a:cubicBezTo>
                    <a:pt x="24619" y="35394"/>
                    <a:pt x="24473" y="35411"/>
                    <a:pt x="24315" y="35411"/>
                  </a:cubicBezTo>
                  <a:cubicBezTo>
                    <a:pt x="24269" y="35411"/>
                    <a:pt x="24222" y="35410"/>
                    <a:pt x="24174" y="35409"/>
                  </a:cubicBezTo>
                  <a:lnTo>
                    <a:pt x="24174" y="35409"/>
                  </a:lnTo>
                  <a:cubicBezTo>
                    <a:pt x="24397" y="35321"/>
                    <a:pt x="24587" y="35187"/>
                    <a:pt x="24680" y="34955"/>
                  </a:cubicBezTo>
                  <a:cubicBezTo>
                    <a:pt x="24717" y="34854"/>
                    <a:pt x="24740" y="34748"/>
                    <a:pt x="24752" y="34639"/>
                  </a:cubicBezTo>
                  <a:close/>
                  <a:moveTo>
                    <a:pt x="22919" y="37360"/>
                  </a:moveTo>
                  <a:cubicBezTo>
                    <a:pt x="23055" y="37360"/>
                    <a:pt x="23190" y="37369"/>
                    <a:pt x="23324" y="37385"/>
                  </a:cubicBezTo>
                  <a:cubicBezTo>
                    <a:pt x="22920" y="37437"/>
                    <a:pt x="22286" y="37349"/>
                    <a:pt x="21916" y="37543"/>
                  </a:cubicBezTo>
                  <a:cubicBezTo>
                    <a:pt x="22049" y="37627"/>
                    <a:pt x="22174" y="37722"/>
                    <a:pt x="22297" y="37820"/>
                  </a:cubicBezTo>
                  <a:lnTo>
                    <a:pt x="22297" y="37820"/>
                  </a:lnTo>
                  <a:cubicBezTo>
                    <a:pt x="22220" y="37770"/>
                    <a:pt x="22141" y="37723"/>
                    <a:pt x="22057" y="37684"/>
                  </a:cubicBezTo>
                  <a:cubicBezTo>
                    <a:pt x="21811" y="37578"/>
                    <a:pt x="21617" y="37578"/>
                    <a:pt x="21353" y="37561"/>
                  </a:cubicBezTo>
                  <a:cubicBezTo>
                    <a:pt x="21257" y="37555"/>
                    <a:pt x="21161" y="37549"/>
                    <a:pt x="21065" y="37543"/>
                  </a:cubicBezTo>
                  <a:lnTo>
                    <a:pt x="21065" y="37543"/>
                  </a:lnTo>
                  <a:cubicBezTo>
                    <a:pt x="21176" y="37545"/>
                    <a:pt x="21287" y="37546"/>
                    <a:pt x="21397" y="37546"/>
                  </a:cubicBezTo>
                  <a:cubicBezTo>
                    <a:pt x="21494" y="37546"/>
                    <a:pt x="21591" y="37545"/>
                    <a:pt x="21687" y="37543"/>
                  </a:cubicBezTo>
                  <a:cubicBezTo>
                    <a:pt x="21934" y="37543"/>
                    <a:pt x="22163" y="37437"/>
                    <a:pt x="22409" y="37402"/>
                  </a:cubicBezTo>
                  <a:cubicBezTo>
                    <a:pt x="22583" y="37373"/>
                    <a:pt x="22753" y="37360"/>
                    <a:pt x="22919" y="37360"/>
                  </a:cubicBezTo>
                  <a:close/>
                  <a:moveTo>
                    <a:pt x="29816" y="0"/>
                  </a:moveTo>
                  <a:cubicBezTo>
                    <a:pt x="27028" y="0"/>
                    <a:pt x="25442" y="2577"/>
                    <a:pt x="22744" y="2706"/>
                  </a:cubicBezTo>
                  <a:cubicBezTo>
                    <a:pt x="22173" y="2591"/>
                    <a:pt x="21635" y="2538"/>
                    <a:pt x="21129" y="2538"/>
                  </a:cubicBezTo>
                  <a:cubicBezTo>
                    <a:pt x="16464" y="2538"/>
                    <a:pt x="14563" y="6974"/>
                    <a:pt x="16072" y="7212"/>
                  </a:cubicBezTo>
                  <a:cubicBezTo>
                    <a:pt x="16354" y="6966"/>
                    <a:pt x="16442" y="6720"/>
                    <a:pt x="16846" y="6579"/>
                  </a:cubicBezTo>
                  <a:cubicBezTo>
                    <a:pt x="16984" y="6534"/>
                    <a:pt x="17126" y="6498"/>
                    <a:pt x="17270" y="6468"/>
                  </a:cubicBezTo>
                  <a:lnTo>
                    <a:pt x="17270" y="6468"/>
                  </a:lnTo>
                  <a:cubicBezTo>
                    <a:pt x="16747" y="6647"/>
                    <a:pt x="16281" y="6929"/>
                    <a:pt x="16177" y="7371"/>
                  </a:cubicBezTo>
                  <a:cubicBezTo>
                    <a:pt x="16107" y="7688"/>
                    <a:pt x="16565" y="8022"/>
                    <a:pt x="16653" y="8321"/>
                  </a:cubicBezTo>
                  <a:cubicBezTo>
                    <a:pt x="16892" y="9098"/>
                    <a:pt x="16270" y="9747"/>
                    <a:pt x="15710" y="10292"/>
                  </a:cubicBezTo>
                  <a:lnTo>
                    <a:pt x="15710" y="10292"/>
                  </a:lnTo>
                  <a:cubicBezTo>
                    <a:pt x="15719" y="10281"/>
                    <a:pt x="15728" y="10269"/>
                    <a:pt x="15737" y="10258"/>
                  </a:cubicBezTo>
                  <a:cubicBezTo>
                    <a:pt x="16213" y="9659"/>
                    <a:pt x="16882" y="8744"/>
                    <a:pt x="16389" y="7987"/>
                  </a:cubicBezTo>
                  <a:cubicBezTo>
                    <a:pt x="16142" y="7625"/>
                    <a:pt x="15803" y="7517"/>
                    <a:pt x="15436" y="7517"/>
                  </a:cubicBezTo>
                  <a:cubicBezTo>
                    <a:pt x="15018" y="7517"/>
                    <a:pt x="14565" y="7657"/>
                    <a:pt x="14171" y="7723"/>
                  </a:cubicBezTo>
                  <a:cubicBezTo>
                    <a:pt x="13571" y="7821"/>
                    <a:pt x="13016" y="7865"/>
                    <a:pt x="12489" y="7865"/>
                  </a:cubicBezTo>
                  <a:cubicBezTo>
                    <a:pt x="10651" y="7865"/>
                    <a:pt x="9150" y="7331"/>
                    <a:pt x="7235" y="6702"/>
                  </a:cubicBezTo>
                  <a:cubicBezTo>
                    <a:pt x="6460" y="6446"/>
                    <a:pt x="5747" y="6309"/>
                    <a:pt x="5090" y="6309"/>
                  </a:cubicBezTo>
                  <a:cubicBezTo>
                    <a:pt x="3896" y="6309"/>
                    <a:pt x="2887" y="6759"/>
                    <a:pt x="2024" y="7758"/>
                  </a:cubicBezTo>
                  <a:cubicBezTo>
                    <a:pt x="1461" y="8409"/>
                    <a:pt x="722" y="8867"/>
                    <a:pt x="651" y="9642"/>
                  </a:cubicBezTo>
                  <a:cubicBezTo>
                    <a:pt x="581" y="10328"/>
                    <a:pt x="827" y="10997"/>
                    <a:pt x="669" y="11754"/>
                  </a:cubicBezTo>
                  <a:cubicBezTo>
                    <a:pt x="475" y="12652"/>
                    <a:pt x="211" y="13514"/>
                    <a:pt x="123" y="14447"/>
                  </a:cubicBezTo>
                  <a:cubicBezTo>
                    <a:pt x="0" y="15750"/>
                    <a:pt x="651" y="16912"/>
                    <a:pt x="616" y="18215"/>
                  </a:cubicBezTo>
                  <a:cubicBezTo>
                    <a:pt x="581" y="19112"/>
                    <a:pt x="70" y="20045"/>
                    <a:pt x="229" y="20925"/>
                  </a:cubicBezTo>
                  <a:cubicBezTo>
                    <a:pt x="249" y="20929"/>
                    <a:pt x="268" y="20931"/>
                    <a:pt x="286" y="20931"/>
                  </a:cubicBezTo>
                  <a:cubicBezTo>
                    <a:pt x="319" y="20931"/>
                    <a:pt x="349" y="20927"/>
                    <a:pt x="379" y="20927"/>
                  </a:cubicBezTo>
                  <a:cubicBezTo>
                    <a:pt x="406" y="20927"/>
                    <a:pt x="432" y="20930"/>
                    <a:pt x="458" y="20943"/>
                  </a:cubicBezTo>
                  <a:cubicBezTo>
                    <a:pt x="757" y="21436"/>
                    <a:pt x="458" y="21929"/>
                    <a:pt x="669" y="22492"/>
                  </a:cubicBezTo>
                  <a:cubicBezTo>
                    <a:pt x="1074" y="23548"/>
                    <a:pt x="2236" y="25379"/>
                    <a:pt x="3468" y="25749"/>
                  </a:cubicBezTo>
                  <a:cubicBezTo>
                    <a:pt x="3912" y="25884"/>
                    <a:pt x="4619" y="26013"/>
                    <a:pt x="5290" y="26013"/>
                  </a:cubicBezTo>
                  <a:cubicBezTo>
                    <a:pt x="5844" y="26013"/>
                    <a:pt x="6373" y="25925"/>
                    <a:pt x="6707" y="25678"/>
                  </a:cubicBezTo>
                  <a:cubicBezTo>
                    <a:pt x="6805" y="25604"/>
                    <a:pt x="6884" y="25509"/>
                    <a:pt x="6950" y="25402"/>
                  </a:cubicBezTo>
                  <a:lnTo>
                    <a:pt x="6950" y="25402"/>
                  </a:lnTo>
                  <a:cubicBezTo>
                    <a:pt x="6927" y="25450"/>
                    <a:pt x="6910" y="25496"/>
                    <a:pt x="6901" y="25538"/>
                  </a:cubicBezTo>
                  <a:cubicBezTo>
                    <a:pt x="6601" y="27280"/>
                    <a:pt x="9048" y="29111"/>
                    <a:pt x="10544" y="29657"/>
                  </a:cubicBezTo>
                  <a:cubicBezTo>
                    <a:pt x="10908" y="29789"/>
                    <a:pt x="11224" y="29847"/>
                    <a:pt x="11505" y="29847"/>
                  </a:cubicBezTo>
                  <a:cubicBezTo>
                    <a:pt x="12721" y="29847"/>
                    <a:pt x="13277" y="28752"/>
                    <a:pt x="14136" y="27808"/>
                  </a:cubicBezTo>
                  <a:cubicBezTo>
                    <a:pt x="14250" y="27683"/>
                    <a:pt x="14366" y="27561"/>
                    <a:pt x="14484" y="27441"/>
                  </a:cubicBezTo>
                  <a:lnTo>
                    <a:pt x="14484" y="27441"/>
                  </a:lnTo>
                  <a:cubicBezTo>
                    <a:pt x="14418" y="27515"/>
                    <a:pt x="14355" y="27590"/>
                    <a:pt x="14294" y="27668"/>
                  </a:cubicBezTo>
                  <a:cubicBezTo>
                    <a:pt x="13836" y="28231"/>
                    <a:pt x="13379" y="28865"/>
                    <a:pt x="13027" y="29481"/>
                  </a:cubicBezTo>
                  <a:cubicBezTo>
                    <a:pt x="12833" y="29850"/>
                    <a:pt x="12974" y="30185"/>
                    <a:pt x="13326" y="30414"/>
                  </a:cubicBezTo>
                  <a:cubicBezTo>
                    <a:pt x="13646" y="30633"/>
                    <a:pt x="14112" y="30852"/>
                    <a:pt x="14491" y="31009"/>
                  </a:cubicBezTo>
                  <a:lnTo>
                    <a:pt x="14491" y="31009"/>
                  </a:lnTo>
                  <a:cubicBezTo>
                    <a:pt x="14455" y="30999"/>
                    <a:pt x="14418" y="30988"/>
                    <a:pt x="14382" y="30977"/>
                  </a:cubicBezTo>
                  <a:cubicBezTo>
                    <a:pt x="13774" y="30787"/>
                    <a:pt x="12475" y="30097"/>
                    <a:pt x="11512" y="30097"/>
                  </a:cubicBezTo>
                  <a:cubicBezTo>
                    <a:pt x="11135" y="30097"/>
                    <a:pt x="10810" y="30202"/>
                    <a:pt x="10597" y="30484"/>
                  </a:cubicBezTo>
                  <a:cubicBezTo>
                    <a:pt x="10386" y="30766"/>
                    <a:pt x="10368" y="31575"/>
                    <a:pt x="10280" y="31910"/>
                  </a:cubicBezTo>
                  <a:cubicBezTo>
                    <a:pt x="10122" y="32526"/>
                    <a:pt x="9770" y="33318"/>
                    <a:pt x="9893" y="33952"/>
                  </a:cubicBezTo>
                  <a:cubicBezTo>
                    <a:pt x="10069" y="34805"/>
                    <a:pt x="11119" y="35584"/>
                    <a:pt x="12059" y="36139"/>
                  </a:cubicBezTo>
                  <a:lnTo>
                    <a:pt x="12059" y="36139"/>
                  </a:lnTo>
                  <a:cubicBezTo>
                    <a:pt x="11164" y="35697"/>
                    <a:pt x="10399" y="35072"/>
                    <a:pt x="9928" y="34181"/>
                  </a:cubicBezTo>
                  <a:cubicBezTo>
                    <a:pt x="9418" y="33213"/>
                    <a:pt x="10263" y="32051"/>
                    <a:pt x="10386" y="31065"/>
                  </a:cubicBezTo>
                  <a:cubicBezTo>
                    <a:pt x="10544" y="29833"/>
                    <a:pt x="9277" y="28865"/>
                    <a:pt x="8027" y="28653"/>
                  </a:cubicBezTo>
                  <a:cubicBezTo>
                    <a:pt x="7521" y="28572"/>
                    <a:pt x="6396" y="27613"/>
                    <a:pt x="5813" y="27613"/>
                  </a:cubicBezTo>
                  <a:cubicBezTo>
                    <a:pt x="5767" y="27613"/>
                    <a:pt x="5725" y="27619"/>
                    <a:pt x="5686" y="27632"/>
                  </a:cubicBezTo>
                  <a:cubicBezTo>
                    <a:pt x="5175" y="27791"/>
                    <a:pt x="4524" y="28037"/>
                    <a:pt x="4102" y="28336"/>
                  </a:cubicBezTo>
                  <a:cubicBezTo>
                    <a:pt x="3679" y="28636"/>
                    <a:pt x="3257" y="29041"/>
                    <a:pt x="2940" y="29481"/>
                  </a:cubicBezTo>
                  <a:cubicBezTo>
                    <a:pt x="2388" y="30272"/>
                    <a:pt x="2286" y="30328"/>
                    <a:pt x="2716" y="30328"/>
                  </a:cubicBezTo>
                  <a:cubicBezTo>
                    <a:pt x="2787" y="30328"/>
                    <a:pt x="2874" y="30327"/>
                    <a:pt x="2976" y="30327"/>
                  </a:cubicBezTo>
                  <a:cubicBezTo>
                    <a:pt x="3160" y="30327"/>
                    <a:pt x="3393" y="30332"/>
                    <a:pt x="3679" y="30361"/>
                  </a:cubicBezTo>
                  <a:cubicBezTo>
                    <a:pt x="3758" y="30342"/>
                    <a:pt x="3844" y="30333"/>
                    <a:pt x="3934" y="30333"/>
                  </a:cubicBezTo>
                  <a:cubicBezTo>
                    <a:pt x="4875" y="30333"/>
                    <a:pt x="6339" y="31283"/>
                    <a:pt x="6923" y="31283"/>
                  </a:cubicBezTo>
                  <a:cubicBezTo>
                    <a:pt x="7004" y="31283"/>
                    <a:pt x="7068" y="31265"/>
                    <a:pt x="7112" y="31223"/>
                  </a:cubicBezTo>
                  <a:lnTo>
                    <a:pt x="7112" y="31223"/>
                  </a:lnTo>
                  <a:cubicBezTo>
                    <a:pt x="6936" y="31752"/>
                    <a:pt x="6971" y="32033"/>
                    <a:pt x="6496" y="32368"/>
                  </a:cubicBezTo>
                  <a:cubicBezTo>
                    <a:pt x="6038" y="32667"/>
                    <a:pt x="6038" y="32684"/>
                    <a:pt x="5862" y="33160"/>
                  </a:cubicBezTo>
                  <a:cubicBezTo>
                    <a:pt x="5510" y="34093"/>
                    <a:pt x="5739" y="34656"/>
                    <a:pt x="5704" y="35677"/>
                  </a:cubicBezTo>
                  <a:cubicBezTo>
                    <a:pt x="5686" y="36487"/>
                    <a:pt x="6672" y="37050"/>
                    <a:pt x="7341" y="37596"/>
                  </a:cubicBezTo>
                  <a:cubicBezTo>
                    <a:pt x="7500" y="37808"/>
                    <a:pt x="7918" y="37910"/>
                    <a:pt x="8363" y="37910"/>
                  </a:cubicBezTo>
                  <a:cubicBezTo>
                    <a:pt x="8509" y="37910"/>
                    <a:pt x="8658" y="37899"/>
                    <a:pt x="8802" y="37877"/>
                  </a:cubicBezTo>
                  <a:cubicBezTo>
                    <a:pt x="9435" y="38986"/>
                    <a:pt x="10967" y="40060"/>
                    <a:pt x="12428" y="40659"/>
                  </a:cubicBezTo>
                  <a:cubicBezTo>
                    <a:pt x="13266" y="41000"/>
                    <a:pt x="14196" y="41123"/>
                    <a:pt x="15131" y="41123"/>
                  </a:cubicBezTo>
                  <a:cubicBezTo>
                    <a:pt x="15786" y="41123"/>
                    <a:pt x="16444" y="41063"/>
                    <a:pt x="17075" y="40976"/>
                  </a:cubicBezTo>
                  <a:cubicBezTo>
                    <a:pt x="17679" y="40893"/>
                    <a:pt x="18225" y="40863"/>
                    <a:pt x="18772" y="40863"/>
                  </a:cubicBezTo>
                  <a:cubicBezTo>
                    <a:pt x="19277" y="40863"/>
                    <a:pt x="19782" y="40889"/>
                    <a:pt x="20332" y="40923"/>
                  </a:cubicBezTo>
                  <a:cubicBezTo>
                    <a:pt x="20808" y="40947"/>
                    <a:pt x="21247" y="40965"/>
                    <a:pt x="21675" y="40965"/>
                  </a:cubicBezTo>
                  <a:cubicBezTo>
                    <a:pt x="22481" y="40965"/>
                    <a:pt x="23242" y="40901"/>
                    <a:pt x="24117" y="40694"/>
                  </a:cubicBezTo>
                  <a:cubicBezTo>
                    <a:pt x="25102" y="40465"/>
                    <a:pt x="26511" y="40219"/>
                    <a:pt x="26634" y="39057"/>
                  </a:cubicBezTo>
                  <a:cubicBezTo>
                    <a:pt x="26722" y="38300"/>
                    <a:pt x="26739" y="37226"/>
                    <a:pt x="26264" y="36592"/>
                  </a:cubicBezTo>
                  <a:cubicBezTo>
                    <a:pt x="26118" y="36408"/>
                    <a:pt x="25931" y="36254"/>
                    <a:pt x="25733" y="36107"/>
                  </a:cubicBezTo>
                  <a:lnTo>
                    <a:pt x="25733" y="36107"/>
                  </a:lnTo>
                  <a:cubicBezTo>
                    <a:pt x="26317" y="36482"/>
                    <a:pt x="27034" y="36744"/>
                    <a:pt x="27708" y="36909"/>
                  </a:cubicBezTo>
                  <a:cubicBezTo>
                    <a:pt x="28409" y="37081"/>
                    <a:pt x="29110" y="37197"/>
                    <a:pt x="29824" y="37197"/>
                  </a:cubicBezTo>
                  <a:cubicBezTo>
                    <a:pt x="29916" y="37197"/>
                    <a:pt x="30009" y="37195"/>
                    <a:pt x="30102" y="37191"/>
                  </a:cubicBezTo>
                  <a:cubicBezTo>
                    <a:pt x="30894" y="37156"/>
                    <a:pt x="31105" y="37173"/>
                    <a:pt x="31616" y="36645"/>
                  </a:cubicBezTo>
                  <a:cubicBezTo>
                    <a:pt x="32989" y="35255"/>
                    <a:pt x="33781" y="33934"/>
                    <a:pt x="34150" y="32033"/>
                  </a:cubicBezTo>
                  <a:cubicBezTo>
                    <a:pt x="34256" y="31558"/>
                    <a:pt x="34010" y="31012"/>
                    <a:pt x="33658" y="30625"/>
                  </a:cubicBezTo>
                  <a:cubicBezTo>
                    <a:pt x="33217" y="30097"/>
                    <a:pt x="32284" y="30150"/>
                    <a:pt x="31704" y="29850"/>
                  </a:cubicBezTo>
                  <a:cubicBezTo>
                    <a:pt x="31704" y="29848"/>
                    <a:pt x="31704" y="29845"/>
                    <a:pt x="31705" y="29841"/>
                  </a:cubicBezTo>
                  <a:lnTo>
                    <a:pt x="31705" y="29841"/>
                  </a:lnTo>
                  <a:cubicBezTo>
                    <a:pt x="32212" y="29953"/>
                    <a:pt x="32784" y="30052"/>
                    <a:pt x="33339" y="30052"/>
                  </a:cubicBezTo>
                  <a:cubicBezTo>
                    <a:pt x="33720" y="30052"/>
                    <a:pt x="34093" y="30006"/>
                    <a:pt x="34432" y="29886"/>
                  </a:cubicBezTo>
                  <a:cubicBezTo>
                    <a:pt x="35664" y="29481"/>
                    <a:pt x="35559" y="28530"/>
                    <a:pt x="36298" y="27720"/>
                  </a:cubicBezTo>
                  <a:cubicBezTo>
                    <a:pt x="35937" y="27469"/>
                    <a:pt x="35744" y="27065"/>
                    <a:pt x="35706" y="26644"/>
                  </a:cubicBezTo>
                  <a:lnTo>
                    <a:pt x="35706" y="26644"/>
                  </a:lnTo>
                  <a:cubicBezTo>
                    <a:pt x="35755" y="27058"/>
                    <a:pt x="36040" y="27216"/>
                    <a:pt x="36447" y="27216"/>
                  </a:cubicBezTo>
                  <a:cubicBezTo>
                    <a:pt x="37606" y="27216"/>
                    <a:pt x="39746" y="25939"/>
                    <a:pt x="40188" y="25661"/>
                  </a:cubicBezTo>
                  <a:cubicBezTo>
                    <a:pt x="41649" y="24728"/>
                    <a:pt x="41808" y="23337"/>
                    <a:pt x="42582" y="21964"/>
                  </a:cubicBezTo>
                  <a:cubicBezTo>
                    <a:pt x="43234" y="20802"/>
                    <a:pt x="42688" y="20380"/>
                    <a:pt x="42424" y="19077"/>
                  </a:cubicBezTo>
                  <a:cubicBezTo>
                    <a:pt x="42160" y="17686"/>
                    <a:pt x="42811" y="16349"/>
                    <a:pt x="43005" y="14993"/>
                  </a:cubicBezTo>
                  <a:cubicBezTo>
                    <a:pt x="43287" y="13110"/>
                    <a:pt x="43568" y="8832"/>
                    <a:pt x="40752" y="8445"/>
                  </a:cubicBezTo>
                  <a:cubicBezTo>
                    <a:pt x="40645" y="8430"/>
                    <a:pt x="40536" y="8423"/>
                    <a:pt x="40425" y="8423"/>
                  </a:cubicBezTo>
                  <a:cubicBezTo>
                    <a:pt x="39622" y="8423"/>
                    <a:pt x="38741" y="8801"/>
                    <a:pt x="38199" y="9342"/>
                  </a:cubicBezTo>
                  <a:cubicBezTo>
                    <a:pt x="37847" y="9695"/>
                    <a:pt x="37724" y="10152"/>
                    <a:pt x="37249" y="10416"/>
                  </a:cubicBezTo>
                  <a:cubicBezTo>
                    <a:pt x="36998" y="10558"/>
                    <a:pt x="36732" y="10587"/>
                    <a:pt x="36465" y="10587"/>
                  </a:cubicBezTo>
                  <a:cubicBezTo>
                    <a:pt x="36431" y="10587"/>
                    <a:pt x="36396" y="10586"/>
                    <a:pt x="36361" y="10585"/>
                  </a:cubicBezTo>
                  <a:lnTo>
                    <a:pt x="36361" y="10585"/>
                  </a:lnTo>
                  <a:lnTo>
                    <a:pt x="36122" y="10645"/>
                  </a:lnTo>
                  <a:cubicBezTo>
                    <a:pt x="36137" y="10622"/>
                    <a:pt x="36153" y="10600"/>
                    <a:pt x="36169" y="10579"/>
                  </a:cubicBezTo>
                  <a:lnTo>
                    <a:pt x="36169" y="10579"/>
                  </a:lnTo>
                  <a:cubicBezTo>
                    <a:pt x="36233" y="10581"/>
                    <a:pt x="36297" y="10584"/>
                    <a:pt x="36361" y="10585"/>
                  </a:cubicBezTo>
                  <a:lnTo>
                    <a:pt x="36361" y="10585"/>
                  </a:lnTo>
                  <a:lnTo>
                    <a:pt x="37178" y="10381"/>
                  </a:lnTo>
                  <a:lnTo>
                    <a:pt x="37178" y="10381"/>
                  </a:lnTo>
                  <a:cubicBezTo>
                    <a:pt x="36842" y="10450"/>
                    <a:pt x="36506" y="10515"/>
                    <a:pt x="36171" y="10577"/>
                  </a:cubicBezTo>
                  <a:lnTo>
                    <a:pt x="36171" y="10577"/>
                  </a:lnTo>
                  <a:cubicBezTo>
                    <a:pt x="36429" y="10253"/>
                    <a:pt x="36891" y="10217"/>
                    <a:pt x="37337" y="10135"/>
                  </a:cubicBezTo>
                  <a:cubicBezTo>
                    <a:pt x="38006" y="8832"/>
                    <a:pt x="39343" y="8762"/>
                    <a:pt x="40294" y="7758"/>
                  </a:cubicBezTo>
                  <a:cubicBezTo>
                    <a:pt x="41808" y="6191"/>
                    <a:pt x="41297" y="1738"/>
                    <a:pt x="39044" y="928"/>
                  </a:cubicBezTo>
                  <a:cubicBezTo>
                    <a:pt x="38666" y="793"/>
                    <a:pt x="38285" y="733"/>
                    <a:pt x="37907" y="733"/>
                  </a:cubicBezTo>
                  <a:cubicBezTo>
                    <a:pt x="36262" y="733"/>
                    <a:pt x="34672" y="1866"/>
                    <a:pt x="33570" y="2882"/>
                  </a:cubicBezTo>
                  <a:cubicBezTo>
                    <a:pt x="33091" y="3333"/>
                    <a:pt x="32580" y="3841"/>
                    <a:pt x="32141" y="4393"/>
                  </a:cubicBezTo>
                  <a:lnTo>
                    <a:pt x="32141" y="4393"/>
                  </a:lnTo>
                  <a:cubicBezTo>
                    <a:pt x="32440" y="3690"/>
                    <a:pt x="32618" y="2927"/>
                    <a:pt x="32637" y="2301"/>
                  </a:cubicBezTo>
                  <a:cubicBezTo>
                    <a:pt x="32672" y="1087"/>
                    <a:pt x="31897" y="277"/>
                    <a:pt x="30595" y="66"/>
                  </a:cubicBezTo>
                  <a:cubicBezTo>
                    <a:pt x="30324" y="21"/>
                    <a:pt x="30066" y="0"/>
                    <a:pt x="29816" y="0"/>
                  </a:cubicBezTo>
                  <a:close/>
                </a:path>
              </a:pathLst>
            </a:custGeom>
            <a:solidFill>
              <a:srgbClr val="F691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7"/>
            <p:cNvSpPr/>
            <p:nvPr/>
          </p:nvSpPr>
          <p:spPr>
            <a:xfrm>
              <a:off x="4357713" y="3449863"/>
              <a:ext cx="1089225" cy="1043025"/>
            </a:xfrm>
            <a:custGeom>
              <a:avLst/>
              <a:gdLst/>
              <a:ahLst/>
              <a:cxnLst/>
              <a:rect l="l" t="t" r="r" b="b"/>
              <a:pathLst>
                <a:path w="43569" h="41721" fill="none" extrusionOk="0">
                  <a:moveTo>
                    <a:pt x="36122" y="11126"/>
                  </a:moveTo>
                  <a:cubicBezTo>
                    <a:pt x="36368" y="10739"/>
                    <a:pt x="36861" y="10704"/>
                    <a:pt x="37337" y="10616"/>
                  </a:cubicBezTo>
                  <a:cubicBezTo>
                    <a:pt x="38006" y="9313"/>
                    <a:pt x="39343" y="9243"/>
                    <a:pt x="40294" y="8239"/>
                  </a:cubicBezTo>
                  <a:cubicBezTo>
                    <a:pt x="41808" y="6672"/>
                    <a:pt x="41297" y="2219"/>
                    <a:pt x="39044" y="1409"/>
                  </a:cubicBezTo>
                  <a:cubicBezTo>
                    <a:pt x="37020" y="687"/>
                    <a:pt x="34925" y="2113"/>
                    <a:pt x="33570" y="3363"/>
                  </a:cubicBezTo>
                  <a:cubicBezTo>
                    <a:pt x="32337" y="4525"/>
                    <a:pt x="30894" y="6056"/>
                    <a:pt x="30999" y="7781"/>
                  </a:cubicBezTo>
                  <a:cubicBezTo>
                    <a:pt x="30982" y="7465"/>
                    <a:pt x="30964" y="7060"/>
                    <a:pt x="30859" y="6778"/>
                  </a:cubicBezTo>
                  <a:cubicBezTo>
                    <a:pt x="30419" y="6901"/>
                    <a:pt x="29961" y="7271"/>
                    <a:pt x="29433" y="7306"/>
                  </a:cubicBezTo>
                  <a:cubicBezTo>
                    <a:pt x="30014" y="7077"/>
                    <a:pt x="30665" y="6849"/>
                    <a:pt x="31123" y="6426"/>
                  </a:cubicBezTo>
                  <a:cubicBezTo>
                    <a:pt x="32020" y="5581"/>
                    <a:pt x="32601" y="3944"/>
                    <a:pt x="32637" y="2782"/>
                  </a:cubicBezTo>
                  <a:cubicBezTo>
                    <a:pt x="32672" y="1568"/>
                    <a:pt x="31897" y="758"/>
                    <a:pt x="30595" y="547"/>
                  </a:cubicBezTo>
                  <a:cubicBezTo>
                    <a:pt x="27303" y="1"/>
                    <a:pt x="25683" y="3046"/>
                    <a:pt x="22744" y="3187"/>
                  </a:cubicBezTo>
                  <a:cubicBezTo>
                    <a:pt x="16917" y="2008"/>
                    <a:pt x="14400" y="7429"/>
                    <a:pt x="16072" y="7693"/>
                  </a:cubicBezTo>
                  <a:cubicBezTo>
                    <a:pt x="16354" y="7447"/>
                    <a:pt x="16442" y="7201"/>
                    <a:pt x="16846" y="7060"/>
                  </a:cubicBezTo>
                  <a:cubicBezTo>
                    <a:pt x="17339" y="6901"/>
                    <a:pt x="17885" y="6849"/>
                    <a:pt x="18396" y="6778"/>
                  </a:cubicBezTo>
                  <a:cubicBezTo>
                    <a:pt x="18959" y="6708"/>
                    <a:pt x="19575" y="6690"/>
                    <a:pt x="20138" y="6760"/>
                  </a:cubicBezTo>
                  <a:cubicBezTo>
                    <a:pt x="20842" y="6831"/>
                    <a:pt x="21476" y="7095"/>
                    <a:pt x="22163" y="7201"/>
                  </a:cubicBezTo>
                  <a:cubicBezTo>
                    <a:pt x="22708" y="7289"/>
                    <a:pt x="23219" y="7324"/>
                    <a:pt x="23765" y="7447"/>
                  </a:cubicBezTo>
                  <a:cubicBezTo>
                    <a:pt x="24187" y="7553"/>
                    <a:pt x="25208" y="7993"/>
                    <a:pt x="25542" y="7570"/>
                  </a:cubicBezTo>
                  <a:cubicBezTo>
                    <a:pt x="25718" y="7359"/>
                    <a:pt x="25789" y="7077"/>
                    <a:pt x="26000" y="6866"/>
                  </a:cubicBezTo>
                  <a:cubicBezTo>
                    <a:pt x="26247" y="6620"/>
                    <a:pt x="26546" y="6391"/>
                    <a:pt x="26810" y="6162"/>
                  </a:cubicBezTo>
                  <a:cubicBezTo>
                    <a:pt x="27479" y="5563"/>
                    <a:pt x="28113" y="4895"/>
                    <a:pt x="28623" y="4190"/>
                  </a:cubicBezTo>
                  <a:cubicBezTo>
                    <a:pt x="28940" y="3786"/>
                    <a:pt x="28887" y="3099"/>
                    <a:pt x="28746" y="2624"/>
                  </a:cubicBezTo>
                  <a:cubicBezTo>
                    <a:pt x="28887" y="2993"/>
                    <a:pt x="28817" y="3416"/>
                    <a:pt x="29028" y="3786"/>
                  </a:cubicBezTo>
                  <a:cubicBezTo>
                    <a:pt x="29098" y="3521"/>
                    <a:pt x="30102" y="3433"/>
                    <a:pt x="30383" y="3275"/>
                  </a:cubicBezTo>
                  <a:cubicBezTo>
                    <a:pt x="29820" y="3398"/>
                    <a:pt x="29204" y="3645"/>
                    <a:pt x="28799" y="4014"/>
                  </a:cubicBezTo>
                  <a:cubicBezTo>
                    <a:pt x="28236" y="4542"/>
                    <a:pt x="27866" y="5335"/>
                    <a:pt x="27338" y="5916"/>
                  </a:cubicBezTo>
                  <a:cubicBezTo>
                    <a:pt x="26880" y="6444"/>
                    <a:pt x="25542" y="6866"/>
                    <a:pt x="25648" y="7676"/>
                  </a:cubicBezTo>
                  <a:cubicBezTo>
                    <a:pt x="25701" y="8134"/>
                    <a:pt x="26159" y="8204"/>
                    <a:pt x="26581" y="8415"/>
                  </a:cubicBezTo>
                  <a:cubicBezTo>
                    <a:pt x="27285" y="8767"/>
                    <a:pt x="27972" y="9102"/>
                    <a:pt x="28676" y="9436"/>
                  </a:cubicBezTo>
                  <a:cubicBezTo>
                    <a:pt x="29486" y="9823"/>
                    <a:pt x="31580" y="10387"/>
                    <a:pt x="32355" y="9735"/>
                  </a:cubicBezTo>
                  <a:cubicBezTo>
                    <a:pt x="32865" y="9313"/>
                    <a:pt x="33341" y="8662"/>
                    <a:pt x="33798" y="8186"/>
                  </a:cubicBezTo>
                  <a:cubicBezTo>
                    <a:pt x="34995" y="6919"/>
                    <a:pt x="36615" y="5845"/>
                    <a:pt x="37301" y="4261"/>
                  </a:cubicBezTo>
                  <a:cubicBezTo>
                    <a:pt x="37196" y="4824"/>
                    <a:pt x="36492" y="5651"/>
                    <a:pt x="36175" y="6232"/>
                  </a:cubicBezTo>
                  <a:cubicBezTo>
                    <a:pt x="36756" y="5775"/>
                    <a:pt x="37301" y="5440"/>
                    <a:pt x="38076" y="5317"/>
                  </a:cubicBezTo>
                  <a:cubicBezTo>
                    <a:pt x="36368" y="5704"/>
                    <a:pt x="35594" y="6532"/>
                    <a:pt x="34503" y="7658"/>
                  </a:cubicBezTo>
                  <a:cubicBezTo>
                    <a:pt x="33992" y="8204"/>
                    <a:pt x="33534" y="8802"/>
                    <a:pt x="33041" y="9366"/>
                  </a:cubicBezTo>
                  <a:cubicBezTo>
                    <a:pt x="32760" y="9665"/>
                    <a:pt x="32390" y="9911"/>
                    <a:pt x="32161" y="10246"/>
                  </a:cubicBezTo>
                  <a:cubicBezTo>
                    <a:pt x="31968" y="10545"/>
                    <a:pt x="32003" y="10739"/>
                    <a:pt x="32003" y="11073"/>
                  </a:cubicBezTo>
                  <a:cubicBezTo>
                    <a:pt x="31985" y="11601"/>
                    <a:pt x="31686" y="11936"/>
                    <a:pt x="31510" y="12446"/>
                  </a:cubicBezTo>
                  <a:cubicBezTo>
                    <a:pt x="31193" y="13397"/>
                    <a:pt x="32073" y="13872"/>
                    <a:pt x="32901" y="14189"/>
                  </a:cubicBezTo>
                  <a:cubicBezTo>
                    <a:pt x="33358" y="14365"/>
                    <a:pt x="33851" y="14506"/>
                    <a:pt x="34291" y="14735"/>
                  </a:cubicBezTo>
                  <a:cubicBezTo>
                    <a:pt x="34467" y="14823"/>
                    <a:pt x="34784" y="14928"/>
                    <a:pt x="34925" y="15069"/>
                  </a:cubicBezTo>
                  <a:cubicBezTo>
                    <a:pt x="35171" y="15316"/>
                    <a:pt x="35031" y="15633"/>
                    <a:pt x="35119" y="15949"/>
                  </a:cubicBezTo>
                  <a:cubicBezTo>
                    <a:pt x="35224" y="16301"/>
                    <a:pt x="35523" y="16618"/>
                    <a:pt x="35629" y="16988"/>
                  </a:cubicBezTo>
                  <a:cubicBezTo>
                    <a:pt x="35717" y="17358"/>
                    <a:pt x="35735" y="17780"/>
                    <a:pt x="35559" y="18132"/>
                  </a:cubicBezTo>
                  <a:cubicBezTo>
                    <a:pt x="35383" y="18484"/>
                    <a:pt x="34978" y="18660"/>
                    <a:pt x="34837" y="18995"/>
                  </a:cubicBezTo>
                  <a:cubicBezTo>
                    <a:pt x="35876" y="19787"/>
                    <a:pt x="38322" y="20368"/>
                    <a:pt x="39044" y="19065"/>
                  </a:cubicBezTo>
                  <a:cubicBezTo>
                    <a:pt x="39291" y="18643"/>
                    <a:pt x="39308" y="18132"/>
                    <a:pt x="39326" y="17675"/>
                  </a:cubicBezTo>
                  <a:cubicBezTo>
                    <a:pt x="39361" y="17041"/>
                    <a:pt x="39431" y="16407"/>
                    <a:pt x="39361" y="15773"/>
                  </a:cubicBezTo>
                  <a:cubicBezTo>
                    <a:pt x="39326" y="15316"/>
                    <a:pt x="39220" y="14858"/>
                    <a:pt x="39167" y="14418"/>
                  </a:cubicBezTo>
                  <a:cubicBezTo>
                    <a:pt x="39115" y="14083"/>
                    <a:pt x="38886" y="13520"/>
                    <a:pt x="38974" y="13203"/>
                  </a:cubicBezTo>
                  <a:cubicBezTo>
                    <a:pt x="39027" y="13010"/>
                    <a:pt x="39361" y="12763"/>
                    <a:pt x="39502" y="12587"/>
                  </a:cubicBezTo>
                  <a:cubicBezTo>
                    <a:pt x="39819" y="12200"/>
                    <a:pt x="40083" y="11777"/>
                    <a:pt x="40435" y="11408"/>
                  </a:cubicBezTo>
                  <a:cubicBezTo>
                    <a:pt x="39819" y="11918"/>
                    <a:pt x="39079" y="12728"/>
                    <a:pt x="39132" y="13520"/>
                  </a:cubicBezTo>
                  <a:cubicBezTo>
                    <a:pt x="39185" y="14383"/>
                    <a:pt x="39238" y="15280"/>
                    <a:pt x="39291" y="16143"/>
                  </a:cubicBezTo>
                  <a:cubicBezTo>
                    <a:pt x="39361" y="17375"/>
                    <a:pt x="39132" y="18555"/>
                    <a:pt x="38622" y="19699"/>
                  </a:cubicBezTo>
                  <a:cubicBezTo>
                    <a:pt x="38129" y="20808"/>
                    <a:pt x="36949" y="21935"/>
                    <a:pt x="37266" y="23202"/>
                  </a:cubicBezTo>
                  <a:cubicBezTo>
                    <a:pt x="37337" y="22023"/>
                    <a:pt x="37601" y="20561"/>
                    <a:pt x="38534" y="19681"/>
                  </a:cubicBezTo>
                  <a:cubicBezTo>
                    <a:pt x="38252" y="19945"/>
                    <a:pt x="37372" y="19928"/>
                    <a:pt x="37002" y="19893"/>
                  </a:cubicBezTo>
                  <a:cubicBezTo>
                    <a:pt x="36439" y="19840"/>
                    <a:pt x="35946" y="19646"/>
                    <a:pt x="35471" y="19382"/>
                  </a:cubicBezTo>
                  <a:cubicBezTo>
                    <a:pt x="34555" y="18907"/>
                    <a:pt x="33922" y="19435"/>
                    <a:pt x="33570" y="20245"/>
                  </a:cubicBezTo>
                  <a:cubicBezTo>
                    <a:pt x="33323" y="20826"/>
                    <a:pt x="33499" y="21547"/>
                    <a:pt x="33552" y="22128"/>
                  </a:cubicBezTo>
                  <a:cubicBezTo>
                    <a:pt x="33587" y="22727"/>
                    <a:pt x="33393" y="23325"/>
                    <a:pt x="33693" y="23889"/>
                  </a:cubicBezTo>
                  <a:cubicBezTo>
                    <a:pt x="33974" y="24399"/>
                    <a:pt x="34467" y="24874"/>
                    <a:pt x="34696" y="25420"/>
                  </a:cubicBezTo>
                  <a:cubicBezTo>
                    <a:pt x="34555" y="25156"/>
                    <a:pt x="34397" y="24910"/>
                    <a:pt x="34221" y="24681"/>
                  </a:cubicBezTo>
                  <a:cubicBezTo>
                    <a:pt x="34115" y="24522"/>
                    <a:pt x="33746" y="23889"/>
                    <a:pt x="33552" y="23853"/>
                  </a:cubicBezTo>
                  <a:cubicBezTo>
                    <a:pt x="33376" y="23818"/>
                    <a:pt x="33288" y="24012"/>
                    <a:pt x="33147" y="24135"/>
                  </a:cubicBezTo>
                  <a:cubicBezTo>
                    <a:pt x="32689" y="24505"/>
                    <a:pt x="32161" y="24874"/>
                    <a:pt x="31633" y="25191"/>
                  </a:cubicBezTo>
                  <a:cubicBezTo>
                    <a:pt x="32020" y="24663"/>
                    <a:pt x="32689" y="24329"/>
                    <a:pt x="33165" y="23889"/>
                  </a:cubicBezTo>
                  <a:cubicBezTo>
                    <a:pt x="33622" y="23466"/>
                    <a:pt x="33411" y="22850"/>
                    <a:pt x="33411" y="22357"/>
                  </a:cubicBezTo>
                  <a:cubicBezTo>
                    <a:pt x="33393" y="21635"/>
                    <a:pt x="33552" y="20790"/>
                    <a:pt x="33710" y="20086"/>
                  </a:cubicBezTo>
                  <a:cubicBezTo>
                    <a:pt x="33922" y="19241"/>
                    <a:pt x="34995" y="18977"/>
                    <a:pt x="35383" y="18238"/>
                  </a:cubicBezTo>
                  <a:cubicBezTo>
                    <a:pt x="35559" y="17903"/>
                    <a:pt x="35735" y="17322"/>
                    <a:pt x="35682" y="16953"/>
                  </a:cubicBezTo>
                  <a:cubicBezTo>
                    <a:pt x="35647" y="16671"/>
                    <a:pt x="34943" y="16002"/>
                    <a:pt x="34960" y="15897"/>
                  </a:cubicBezTo>
                  <a:cubicBezTo>
                    <a:pt x="35048" y="15263"/>
                    <a:pt x="34555" y="14752"/>
                    <a:pt x="33957" y="14524"/>
                  </a:cubicBezTo>
                  <a:cubicBezTo>
                    <a:pt x="33305" y="14277"/>
                    <a:pt x="32742" y="14436"/>
                    <a:pt x="32179" y="14788"/>
                  </a:cubicBezTo>
                  <a:cubicBezTo>
                    <a:pt x="31105" y="15439"/>
                    <a:pt x="30595" y="16654"/>
                    <a:pt x="29996" y="17657"/>
                  </a:cubicBezTo>
                  <a:cubicBezTo>
                    <a:pt x="29820" y="17939"/>
                    <a:pt x="29697" y="18238"/>
                    <a:pt x="29556" y="18520"/>
                  </a:cubicBezTo>
                  <a:cubicBezTo>
                    <a:pt x="29450" y="18766"/>
                    <a:pt x="29098" y="19188"/>
                    <a:pt x="29116" y="19435"/>
                  </a:cubicBezTo>
                  <a:cubicBezTo>
                    <a:pt x="29134" y="19611"/>
                    <a:pt x="29327" y="19805"/>
                    <a:pt x="29415" y="19945"/>
                  </a:cubicBezTo>
                  <a:cubicBezTo>
                    <a:pt x="29609" y="20245"/>
                    <a:pt x="29767" y="20526"/>
                    <a:pt x="29873" y="20843"/>
                  </a:cubicBezTo>
                  <a:cubicBezTo>
                    <a:pt x="29802" y="20544"/>
                    <a:pt x="29380" y="19523"/>
                    <a:pt x="28940" y="19576"/>
                  </a:cubicBezTo>
                  <a:cubicBezTo>
                    <a:pt x="29450" y="17974"/>
                    <a:pt x="30753" y="16618"/>
                    <a:pt x="31668" y="15210"/>
                  </a:cubicBezTo>
                  <a:cubicBezTo>
                    <a:pt x="31792" y="15016"/>
                    <a:pt x="31915" y="14788"/>
                    <a:pt x="32073" y="14629"/>
                  </a:cubicBezTo>
                  <a:cubicBezTo>
                    <a:pt x="32144" y="14541"/>
                    <a:pt x="32355" y="14436"/>
                    <a:pt x="32390" y="14348"/>
                  </a:cubicBezTo>
                  <a:cubicBezTo>
                    <a:pt x="32478" y="14066"/>
                    <a:pt x="31968" y="13978"/>
                    <a:pt x="31809" y="13837"/>
                  </a:cubicBezTo>
                  <a:cubicBezTo>
                    <a:pt x="31580" y="13661"/>
                    <a:pt x="31440" y="13344"/>
                    <a:pt x="31387" y="13098"/>
                  </a:cubicBezTo>
                  <a:cubicBezTo>
                    <a:pt x="31228" y="12341"/>
                    <a:pt x="31827" y="12024"/>
                    <a:pt x="31968" y="11619"/>
                  </a:cubicBezTo>
                  <a:cubicBezTo>
                    <a:pt x="32179" y="10950"/>
                    <a:pt x="31932" y="10457"/>
                    <a:pt x="31264" y="10158"/>
                  </a:cubicBezTo>
                  <a:cubicBezTo>
                    <a:pt x="30929" y="10000"/>
                    <a:pt x="30630" y="9964"/>
                    <a:pt x="30295" y="9947"/>
                  </a:cubicBezTo>
                  <a:cubicBezTo>
                    <a:pt x="30084" y="9947"/>
                    <a:pt x="29996" y="10017"/>
                    <a:pt x="29750" y="9929"/>
                  </a:cubicBezTo>
                  <a:cubicBezTo>
                    <a:pt x="29134" y="9718"/>
                    <a:pt x="28553" y="9348"/>
                    <a:pt x="27972" y="9049"/>
                  </a:cubicBezTo>
                  <a:cubicBezTo>
                    <a:pt x="27356" y="8750"/>
                    <a:pt x="26687" y="8521"/>
                    <a:pt x="26035" y="8292"/>
                  </a:cubicBezTo>
                  <a:cubicBezTo>
                    <a:pt x="24803" y="7869"/>
                    <a:pt x="23571" y="7535"/>
                    <a:pt x="22321" y="7236"/>
                  </a:cubicBezTo>
                  <a:cubicBezTo>
                    <a:pt x="21089" y="6937"/>
                    <a:pt x="19874" y="6532"/>
                    <a:pt x="18572" y="6672"/>
                  </a:cubicBezTo>
                  <a:cubicBezTo>
                    <a:pt x="17832" y="6760"/>
                    <a:pt x="16371" y="7025"/>
                    <a:pt x="16177" y="7852"/>
                  </a:cubicBezTo>
                  <a:cubicBezTo>
                    <a:pt x="16107" y="8169"/>
                    <a:pt x="16565" y="8503"/>
                    <a:pt x="16653" y="8802"/>
                  </a:cubicBezTo>
                  <a:cubicBezTo>
                    <a:pt x="16934" y="9718"/>
                    <a:pt x="16019" y="10457"/>
                    <a:pt x="15421" y="11056"/>
                  </a:cubicBezTo>
                  <a:cubicBezTo>
                    <a:pt x="14787" y="11707"/>
                    <a:pt x="14153" y="12376"/>
                    <a:pt x="13801" y="13203"/>
                  </a:cubicBezTo>
                  <a:cubicBezTo>
                    <a:pt x="14083" y="13591"/>
                    <a:pt x="14716" y="13591"/>
                    <a:pt x="15157" y="13661"/>
                  </a:cubicBezTo>
                  <a:cubicBezTo>
                    <a:pt x="15931" y="13767"/>
                    <a:pt x="16600" y="14154"/>
                    <a:pt x="17322" y="14436"/>
                  </a:cubicBezTo>
                  <a:cubicBezTo>
                    <a:pt x="18818" y="15034"/>
                    <a:pt x="20561" y="15791"/>
                    <a:pt x="21705" y="16865"/>
                  </a:cubicBezTo>
                  <a:cubicBezTo>
                    <a:pt x="22110" y="16161"/>
                    <a:pt x="22638" y="15545"/>
                    <a:pt x="23342" y="15034"/>
                  </a:cubicBezTo>
                  <a:cubicBezTo>
                    <a:pt x="22075" y="16460"/>
                    <a:pt x="21247" y="16970"/>
                    <a:pt x="22374" y="18766"/>
                  </a:cubicBezTo>
                  <a:cubicBezTo>
                    <a:pt x="22198" y="17551"/>
                    <a:pt x="21370" y="16601"/>
                    <a:pt x="20261" y="16002"/>
                  </a:cubicBezTo>
                  <a:cubicBezTo>
                    <a:pt x="18554" y="15052"/>
                    <a:pt x="13590" y="11742"/>
                    <a:pt x="12534" y="14999"/>
                  </a:cubicBezTo>
                  <a:cubicBezTo>
                    <a:pt x="13167" y="14330"/>
                    <a:pt x="13396" y="13379"/>
                    <a:pt x="13959" y="12658"/>
                  </a:cubicBezTo>
                  <a:cubicBezTo>
                    <a:pt x="14488" y="11971"/>
                    <a:pt x="15192" y="11425"/>
                    <a:pt x="15737" y="10739"/>
                  </a:cubicBezTo>
                  <a:cubicBezTo>
                    <a:pt x="16213" y="10140"/>
                    <a:pt x="16882" y="9225"/>
                    <a:pt x="16389" y="8468"/>
                  </a:cubicBezTo>
                  <a:cubicBezTo>
                    <a:pt x="15861" y="7693"/>
                    <a:pt x="14910" y="8081"/>
                    <a:pt x="14171" y="8204"/>
                  </a:cubicBezTo>
                  <a:cubicBezTo>
                    <a:pt x="11477" y="8644"/>
                    <a:pt x="9699" y="7993"/>
                    <a:pt x="7235" y="7183"/>
                  </a:cubicBezTo>
                  <a:cubicBezTo>
                    <a:pt x="5052" y="6461"/>
                    <a:pt x="3362" y="6690"/>
                    <a:pt x="2024" y="8239"/>
                  </a:cubicBezTo>
                  <a:cubicBezTo>
                    <a:pt x="1461" y="8890"/>
                    <a:pt x="722" y="9348"/>
                    <a:pt x="651" y="10123"/>
                  </a:cubicBezTo>
                  <a:cubicBezTo>
                    <a:pt x="581" y="10809"/>
                    <a:pt x="827" y="11478"/>
                    <a:pt x="669" y="12235"/>
                  </a:cubicBezTo>
                  <a:cubicBezTo>
                    <a:pt x="475" y="13133"/>
                    <a:pt x="211" y="13995"/>
                    <a:pt x="123" y="14928"/>
                  </a:cubicBezTo>
                  <a:cubicBezTo>
                    <a:pt x="0" y="16231"/>
                    <a:pt x="651" y="17393"/>
                    <a:pt x="616" y="18696"/>
                  </a:cubicBezTo>
                  <a:cubicBezTo>
                    <a:pt x="581" y="19593"/>
                    <a:pt x="70" y="20526"/>
                    <a:pt x="229" y="21406"/>
                  </a:cubicBezTo>
                  <a:cubicBezTo>
                    <a:pt x="317" y="21424"/>
                    <a:pt x="387" y="21389"/>
                    <a:pt x="458" y="21424"/>
                  </a:cubicBezTo>
                  <a:cubicBezTo>
                    <a:pt x="757" y="21917"/>
                    <a:pt x="458" y="22410"/>
                    <a:pt x="669" y="22973"/>
                  </a:cubicBezTo>
                  <a:cubicBezTo>
                    <a:pt x="1074" y="24029"/>
                    <a:pt x="2236" y="25860"/>
                    <a:pt x="3468" y="26230"/>
                  </a:cubicBezTo>
                  <a:cubicBezTo>
                    <a:pt x="4278" y="26476"/>
                    <a:pt x="5968" y="26705"/>
                    <a:pt x="6707" y="26159"/>
                  </a:cubicBezTo>
                  <a:cubicBezTo>
                    <a:pt x="7077" y="25878"/>
                    <a:pt x="7182" y="25297"/>
                    <a:pt x="7323" y="24910"/>
                  </a:cubicBezTo>
                  <a:cubicBezTo>
                    <a:pt x="7552" y="24241"/>
                    <a:pt x="8027" y="23343"/>
                    <a:pt x="8643" y="22903"/>
                  </a:cubicBezTo>
                  <a:cubicBezTo>
                    <a:pt x="10192" y="21811"/>
                    <a:pt x="12657" y="22780"/>
                    <a:pt x="13995" y="21354"/>
                  </a:cubicBezTo>
                  <a:cubicBezTo>
                    <a:pt x="14136" y="21195"/>
                    <a:pt x="14294" y="21019"/>
                    <a:pt x="14417" y="20843"/>
                  </a:cubicBezTo>
                  <a:cubicBezTo>
                    <a:pt x="14188" y="21160"/>
                    <a:pt x="13871" y="21512"/>
                    <a:pt x="13748" y="21864"/>
                  </a:cubicBezTo>
                  <a:cubicBezTo>
                    <a:pt x="13748" y="21882"/>
                    <a:pt x="13766" y="21882"/>
                    <a:pt x="13783" y="21899"/>
                  </a:cubicBezTo>
                  <a:cubicBezTo>
                    <a:pt x="14382" y="21811"/>
                    <a:pt x="15104" y="21723"/>
                    <a:pt x="15737" y="21759"/>
                  </a:cubicBezTo>
                  <a:cubicBezTo>
                    <a:pt x="15333" y="21935"/>
                    <a:pt x="14734" y="21847"/>
                    <a:pt x="14276" y="21917"/>
                  </a:cubicBezTo>
                  <a:cubicBezTo>
                    <a:pt x="13959" y="21970"/>
                    <a:pt x="13643" y="22005"/>
                    <a:pt x="13326" y="22023"/>
                  </a:cubicBezTo>
                  <a:cubicBezTo>
                    <a:pt x="12798" y="22075"/>
                    <a:pt x="12322" y="22304"/>
                    <a:pt x="11812" y="22375"/>
                  </a:cubicBezTo>
                  <a:cubicBezTo>
                    <a:pt x="11407" y="22410"/>
                    <a:pt x="10985" y="22392"/>
                    <a:pt x="10580" y="22445"/>
                  </a:cubicBezTo>
                  <a:cubicBezTo>
                    <a:pt x="9682" y="22533"/>
                    <a:pt x="8767" y="22709"/>
                    <a:pt x="8150" y="23360"/>
                  </a:cubicBezTo>
                  <a:cubicBezTo>
                    <a:pt x="7834" y="23695"/>
                    <a:pt x="7781" y="24487"/>
                    <a:pt x="7587" y="24892"/>
                  </a:cubicBezTo>
                  <a:cubicBezTo>
                    <a:pt x="7429" y="25191"/>
                    <a:pt x="6971" y="25719"/>
                    <a:pt x="6901" y="26019"/>
                  </a:cubicBezTo>
                  <a:cubicBezTo>
                    <a:pt x="6601" y="27761"/>
                    <a:pt x="9048" y="29592"/>
                    <a:pt x="10544" y="30138"/>
                  </a:cubicBezTo>
                  <a:cubicBezTo>
                    <a:pt x="12481" y="30842"/>
                    <a:pt x="13079" y="29451"/>
                    <a:pt x="14136" y="28289"/>
                  </a:cubicBezTo>
                  <a:cubicBezTo>
                    <a:pt x="15473" y="26828"/>
                    <a:pt x="17040" y="25684"/>
                    <a:pt x="18836" y="24733"/>
                  </a:cubicBezTo>
                  <a:cubicBezTo>
                    <a:pt x="19522" y="24381"/>
                    <a:pt x="19698" y="24117"/>
                    <a:pt x="19681" y="23396"/>
                  </a:cubicBezTo>
                  <a:cubicBezTo>
                    <a:pt x="19716" y="23660"/>
                    <a:pt x="19698" y="23941"/>
                    <a:pt x="19821" y="24188"/>
                  </a:cubicBezTo>
                  <a:cubicBezTo>
                    <a:pt x="20085" y="24100"/>
                    <a:pt x="20402" y="24135"/>
                    <a:pt x="20684" y="24100"/>
                  </a:cubicBezTo>
                  <a:cubicBezTo>
                    <a:pt x="19575" y="24082"/>
                    <a:pt x="18607" y="24822"/>
                    <a:pt x="17762" y="25402"/>
                  </a:cubicBezTo>
                  <a:cubicBezTo>
                    <a:pt x="17498" y="25596"/>
                    <a:pt x="16530" y="26107"/>
                    <a:pt x="17022" y="26459"/>
                  </a:cubicBezTo>
                  <a:cubicBezTo>
                    <a:pt x="17357" y="26687"/>
                    <a:pt x="17727" y="26617"/>
                    <a:pt x="18096" y="26652"/>
                  </a:cubicBezTo>
                  <a:cubicBezTo>
                    <a:pt x="18536" y="26723"/>
                    <a:pt x="18976" y="26846"/>
                    <a:pt x="19399" y="26952"/>
                  </a:cubicBezTo>
                  <a:cubicBezTo>
                    <a:pt x="19892" y="27057"/>
                    <a:pt x="21599" y="27409"/>
                    <a:pt x="20930" y="28025"/>
                  </a:cubicBezTo>
                  <a:cubicBezTo>
                    <a:pt x="21388" y="27902"/>
                    <a:pt x="21916" y="28043"/>
                    <a:pt x="22356" y="28113"/>
                  </a:cubicBezTo>
                  <a:cubicBezTo>
                    <a:pt x="22585" y="28149"/>
                    <a:pt x="22902" y="28113"/>
                    <a:pt x="23096" y="28237"/>
                  </a:cubicBezTo>
                  <a:cubicBezTo>
                    <a:pt x="23078" y="28025"/>
                    <a:pt x="23201" y="27638"/>
                    <a:pt x="23254" y="27409"/>
                  </a:cubicBezTo>
                  <a:cubicBezTo>
                    <a:pt x="23430" y="26687"/>
                    <a:pt x="23782" y="25966"/>
                    <a:pt x="24134" y="25297"/>
                  </a:cubicBezTo>
                  <a:cubicBezTo>
                    <a:pt x="24310" y="24962"/>
                    <a:pt x="25120" y="24082"/>
                    <a:pt x="25578" y="24205"/>
                  </a:cubicBezTo>
                  <a:cubicBezTo>
                    <a:pt x="24909" y="24346"/>
                    <a:pt x="24433" y="24998"/>
                    <a:pt x="24117" y="25508"/>
                  </a:cubicBezTo>
                  <a:cubicBezTo>
                    <a:pt x="24609" y="25402"/>
                    <a:pt x="25050" y="25156"/>
                    <a:pt x="25542" y="25050"/>
                  </a:cubicBezTo>
                  <a:cubicBezTo>
                    <a:pt x="25912" y="24962"/>
                    <a:pt x="26335" y="24980"/>
                    <a:pt x="26704" y="24927"/>
                  </a:cubicBezTo>
                  <a:cubicBezTo>
                    <a:pt x="25965" y="25050"/>
                    <a:pt x="25278" y="25209"/>
                    <a:pt x="24557" y="25420"/>
                  </a:cubicBezTo>
                  <a:cubicBezTo>
                    <a:pt x="24205" y="25526"/>
                    <a:pt x="24099" y="25543"/>
                    <a:pt x="23941" y="25842"/>
                  </a:cubicBezTo>
                  <a:cubicBezTo>
                    <a:pt x="23641" y="26388"/>
                    <a:pt x="23553" y="26969"/>
                    <a:pt x="23324" y="27532"/>
                  </a:cubicBezTo>
                  <a:cubicBezTo>
                    <a:pt x="23236" y="27726"/>
                    <a:pt x="23113" y="27955"/>
                    <a:pt x="23148" y="28184"/>
                  </a:cubicBezTo>
                  <a:cubicBezTo>
                    <a:pt x="23307" y="28923"/>
                    <a:pt x="24310" y="29187"/>
                    <a:pt x="24962" y="29451"/>
                  </a:cubicBezTo>
                  <a:cubicBezTo>
                    <a:pt x="25930" y="29856"/>
                    <a:pt x="26352" y="30507"/>
                    <a:pt x="27039" y="31212"/>
                  </a:cubicBezTo>
                  <a:cubicBezTo>
                    <a:pt x="27549" y="31757"/>
                    <a:pt x="27936" y="32514"/>
                    <a:pt x="28764" y="32725"/>
                  </a:cubicBezTo>
                  <a:cubicBezTo>
                    <a:pt x="29609" y="32919"/>
                    <a:pt x="30348" y="32373"/>
                    <a:pt x="31105" y="32162"/>
                  </a:cubicBezTo>
                  <a:cubicBezTo>
                    <a:pt x="30524" y="32426"/>
                    <a:pt x="29732" y="32373"/>
                    <a:pt x="29292" y="32813"/>
                  </a:cubicBezTo>
                  <a:cubicBezTo>
                    <a:pt x="28764" y="33324"/>
                    <a:pt x="28341" y="34503"/>
                    <a:pt x="28535" y="35172"/>
                  </a:cubicBezTo>
                  <a:cubicBezTo>
                    <a:pt x="28623" y="34591"/>
                    <a:pt x="29186" y="33271"/>
                    <a:pt x="28764" y="32796"/>
                  </a:cubicBezTo>
                  <a:cubicBezTo>
                    <a:pt x="28570" y="32567"/>
                    <a:pt x="28042" y="32409"/>
                    <a:pt x="27778" y="32180"/>
                  </a:cubicBezTo>
                  <a:cubicBezTo>
                    <a:pt x="26863" y="31352"/>
                    <a:pt x="26440" y="30120"/>
                    <a:pt x="25208" y="29610"/>
                  </a:cubicBezTo>
                  <a:cubicBezTo>
                    <a:pt x="24750" y="29416"/>
                    <a:pt x="24257" y="29398"/>
                    <a:pt x="23817" y="29222"/>
                  </a:cubicBezTo>
                  <a:cubicBezTo>
                    <a:pt x="23272" y="28976"/>
                    <a:pt x="23236" y="28307"/>
                    <a:pt x="22620" y="28131"/>
                  </a:cubicBezTo>
                  <a:cubicBezTo>
                    <a:pt x="22391" y="28078"/>
                    <a:pt x="20666" y="28061"/>
                    <a:pt x="20649" y="28131"/>
                  </a:cubicBezTo>
                  <a:cubicBezTo>
                    <a:pt x="20702" y="27990"/>
                    <a:pt x="20842" y="27902"/>
                    <a:pt x="21018" y="27867"/>
                  </a:cubicBezTo>
                  <a:cubicBezTo>
                    <a:pt x="20930" y="27656"/>
                    <a:pt x="20596" y="27480"/>
                    <a:pt x="20367" y="27374"/>
                  </a:cubicBezTo>
                  <a:cubicBezTo>
                    <a:pt x="19258" y="26881"/>
                    <a:pt x="17322" y="26494"/>
                    <a:pt x="16107" y="26846"/>
                  </a:cubicBezTo>
                  <a:cubicBezTo>
                    <a:pt x="15350" y="27057"/>
                    <a:pt x="14752" y="27568"/>
                    <a:pt x="14294" y="28149"/>
                  </a:cubicBezTo>
                  <a:cubicBezTo>
                    <a:pt x="13836" y="28712"/>
                    <a:pt x="13379" y="29346"/>
                    <a:pt x="13027" y="29962"/>
                  </a:cubicBezTo>
                  <a:cubicBezTo>
                    <a:pt x="12833" y="30331"/>
                    <a:pt x="12974" y="30666"/>
                    <a:pt x="13326" y="30895"/>
                  </a:cubicBezTo>
                  <a:cubicBezTo>
                    <a:pt x="13660" y="31123"/>
                    <a:pt x="14153" y="31352"/>
                    <a:pt x="14540" y="31511"/>
                  </a:cubicBezTo>
                  <a:cubicBezTo>
                    <a:pt x="15561" y="31951"/>
                    <a:pt x="16706" y="31669"/>
                    <a:pt x="17779" y="31775"/>
                  </a:cubicBezTo>
                  <a:cubicBezTo>
                    <a:pt x="18360" y="31810"/>
                    <a:pt x="18853" y="31757"/>
                    <a:pt x="19364" y="32056"/>
                  </a:cubicBezTo>
                  <a:cubicBezTo>
                    <a:pt x="19892" y="32356"/>
                    <a:pt x="20244" y="32901"/>
                    <a:pt x="20631" y="33324"/>
                  </a:cubicBezTo>
                  <a:cubicBezTo>
                    <a:pt x="20173" y="32637"/>
                    <a:pt x="18607" y="31810"/>
                    <a:pt x="17691" y="31722"/>
                  </a:cubicBezTo>
                  <a:cubicBezTo>
                    <a:pt x="16547" y="31599"/>
                    <a:pt x="15509" y="31810"/>
                    <a:pt x="14382" y="31458"/>
                  </a:cubicBezTo>
                  <a:cubicBezTo>
                    <a:pt x="13537" y="31194"/>
                    <a:pt x="11354" y="29962"/>
                    <a:pt x="10597" y="30965"/>
                  </a:cubicBezTo>
                  <a:cubicBezTo>
                    <a:pt x="10386" y="31247"/>
                    <a:pt x="10368" y="32056"/>
                    <a:pt x="10280" y="32391"/>
                  </a:cubicBezTo>
                  <a:cubicBezTo>
                    <a:pt x="10122" y="33007"/>
                    <a:pt x="9770" y="33799"/>
                    <a:pt x="9893" y="34433"/>
                  </a:cubicBezTo>
                  <a:cubicBezTo>
                    <a:pt x="10122" y="35542"/>
                    <a:pt x="11829" y="36528"/>
                    <a:pt x="12850" y="37056"/>
                  </a:cubicBezTo>
                  <a:cubicBezTo>
                    <a:pt x="13343" y="37302"/>
                    <a:pt x="13836" y="37373"/>
                    <a:pt x="14364" y="37496"/>
                  </a:cubicBezTo>
                  <a:cubicBezTo>
                    <a:pt x="14857" y="37619"/>
                    <a:pt x="15333" y="37725"/>
                    <a:pt x="15825" y="37760"/>
                  </a:cubicBezTo>
                  <a:cubicBezTo>
                    <a:pt x="16512" y="37813"/>
                    <a:pt x="17216" y="37778"/>
                    <a:pt x="17903" y="37813"/>
                  </a:cubicBezTo>
                  <a:cubicBezTo>
                    <a:pt x="18448" y="37848"/>
                    <a:pt x="18994" y="37918"/>
                    <a:pt x="19557" y="37954"/>
                  </a:cubicBezTo>
                  <a:cubicBezTo>
                    <a:pt x="20244" y="37989"/>
                    <a:pt x="20983" y="38042"/>
                    <a:pt x="21687" y="38024"/>
                  </a:cubicBezTo>
                  <a:cubicBezTo>
                    <a:pt x="21934" y="38024"/>
                    <a:pt x="22163" y="37918"/>
                    <a:pt x="22409" y="37883"/>
                  </a:cubicBezTo>
                  <a:cubicBezTo>
                    <a:pt x="22726" y="37830"/>
                    <a:pt x="23025" y="37830"/>
                    <a:pt x="23324" y="37866"/>
                  </a:cubicBezTo>
                  <a:cubicBezTo>
                    <a:pt x="22920" y="37918"/>
                    <a:pt x="22286" y="37830"/>
                    <a:pt x="21916" y="38024"/>
                  </a:cubicBezTo>
                  <a:cubicBezTo>
                    <a:pt x="22251" y="38235"/>
                    <a:pt x="22532" y="38517"/>
                    <a:pt x="22867" y="38728"/>
                  </a:cubicBezTo>
                  <a:cubicBezTo>
                    <a:pt x="22603" y="38534"/>
                    <a:pt x="22356" y="38306"/>
                    <a:pt x="22057" y="38165"/>
                  </a:cubicBezTo>
                  <a:cubicBezTo>
                    <a:pt x="21811" y="38059"/>
                    <a:pt x="21617" y="38059"/>
                    <a:pt x="21353" y="38042"/>
                  </a:cubicBezTo>
                  <a:cubicBezTo>
                    <a:pt x="20402" y="37989"/>
                    <a:pt x="19452" y="37866"/>
                    <a:pt x="18519" y="37830"/>
                  </a:cubicBezTo>
                  <a:cubicBezTo>
                    <a:pt x="17445" y="37795"/>
                    <a:pt x="16424" y="37707"/>
                    <a:pt x="15368" y="37549"/>
                  </a:cubicBezTo>
                  <a:cubicBezTo>
                    <a:pt x="13273" y="37249"/>
                    <a:pt x="10932" y="36563"/>
                    <a:pt x="9928" y="34662"/>
                  </a:cubicBezTo>
                  <a:cubicBezTo>
                    <a:pt x="9418" y="33694"/>
                    <a:pt x="10263" y="32532"/>
                    <a:pt x="10386" y="31546"/>
                  </a:cubicBezTo>
                  <a:cubicBezTo>
                    <a:pt x="10544" y="30314"/>
                    <a:pt x="9277" y="29346"/>
                    <a:pt x="8027" y="29134"/>
                  </a:cubicBezTo>
                  <a:cubicBezTo>
                    <a:pt x="7481" y="29046"/>
                    <a:pt x="6214" y="27937"/>
                    <a:pt x="5686" y="28113"/>
                  </a:cubicBezTo>
                  <a:cubicBezTo>
                    <a:pt x="5175" y="28272"/>
                    <a:pt x="4524" y="28518"/>
                    <a:pt x="4102" y="28817"/>
                  </a:cubicBezTo>
                  <a:cubicBezTo>
                    <a:pt x="3679" y="29117"/>
                    <a:pt x="3257" y="29522"/>
                    <a:pt x="2940" y="29962"/>
                  </a:cubicBezTo>
                  <a:cubicBezTo>
                    <a:pt x="2130" y="31123"/>
                    <a:pt x="2289" y="30701"/>
                    <a:pt x="3679" y="30842"/>
                  </a:cubicBezTo>
                  <a:cubicBezTo>
                    <a:pt x="4700" y="30595"/>
                    <a:pt x="6725" y="32074"/>
                    <a:pt x="7112" y="31704"/>
                  </a:cubicBezTo>
                  <a:cubicBezTo>
                    <a:pt x="6936" y="32233"/>
                    <a:pt x="6971" y="32514"/>
                    <a:pt x="6496" y="32849"/>
                  </a:cubicBezTo>
                  <a:cubicBezTo>
                    <a:pt x="6038" y="33148"/>
                    <a:pt x="6038" y="33165"/>
                    <a:pt x="5862" y="33641"/>
                  </a:cubicBezTo>
                  <a:cubicBezTo>
                    <a:pt x="5510" y="34574"/>
                    <a:pt x="5739" y="35137"/>
                    <a:pt x="5704" y="36158"/>
                  </a:cubicBezTo>
                  <a:cubicBezTo>
                    <a:pt x="5686" y="36968"/>
                    <a:pt x="6672" y="37531"/>
                    <a:pt x="7341" y="38077"/>
                  </a:cubicBezTo>
                  <a:cubicBezTo>
                    <a:pt x="7552" y="38358"/>
                    <a:pt x="8221" y="38446"/>
                    <a:pt x="8802" y="38358"/>
                  </a:cubicBezTo>
                  <a:cubicBezTo>
                    <a:pt x="9435" y="39467"/>
                    <a:pt x="10967" y="40541"/>
                    <a:pt x="12428" y="41140"/>
                  </a:cubicBezTo>
                  <a:cubicBezTo>
                    <a:pt x="13854" y="41721"/>
                    <a:pt x="15544" y="41668"/>
                    <a:pt x="17075" y="41457"/>
                  </a:cubicBezTo>
                  <a:cubicBezTo>
                    <a:pt x="18237" y="41298"/>
                    <a:pt x="19188" y="41333"/>
                    <a:pt x="20332" y="41404"/>
                  </a:cubicBezTo>
                  <a:cubicBezTo>
                    <a:pt x="21705" y="41474"/>
                    <a:pt x="22779" y="41492"/>
                    <a:pt x="24117" y="41175"/>
                  </a:cubicBezTo>
                  <a:cubicBezTo>
                    <a:pt x="25102" y="40946"/>
                    <a:pt x="26511" y="40700"/>
                    <a:pt x="26634" y="39538"/>
                  </a:cubicBezTo>
                  <a:cubicBezTo>
                    <a:pt x="26722" y="38781"/>
                    <a:pt x="26739" y="37707"/>
                    <a:pt x="26264" y="37073"/>
                  </a:cubicBezTo>
                  <a:cubicBezTo>
                    <a:pt x="25859" y="36563"/>
                    <a:pt x="25138" y="36281"/>
                    <a:pt x="24750" y="35753"/>
                  </a:cubicBezTo>
                  <a:cubicBezTo>
                    <a:pt x="24504" y="35982"/>
                    <a:pt x="24205" y="35841"/>
                    <a:pt x="23870" y="35912"/>
                  </a:cubicBezTo>
                  <a:cubicBezTo>
                    <a:pt x="23483" y="36000"/>
                    <a:pt x="23184" y="36228"/>
                    <a:pt x="22761" y="36264"/>
                  </a:cubicBezTo>
                  <a:cubicBezTo>
                    <a:pt x="21529" y="36334"/>
                    <a:pt x="20156" y="35947"/>
                    <a:pt x="18994" y="35542"/>
                  </a:cubicBezTo>
                  <a:cubicBezTo>
                    <a:pt x="18149" y="35225"/>
                    <a:pt x="17251" y="35190"/>
                    <a:pt x="16406" y="34820"/>
                  </a:cubicBezTo>
                  <a:cubicBezTo>
                    <a:pt x="15825" y="34574"/>
                    <a:pt x="15192" y="34169"/>
                    <a:pt x="14593" y="33993"/>
                  </a:cubicBezTo>
                  <a:cubicBezTo>
                    <a:pt x="13977" y="33799"/>
                    <a:pt x="13326" y="34028"/>
                    <a:pt x="12727" y="34151"/>
                  </a:cubicBezTo>
                  <a:cubicBezTo>
                    <a:pt x="13062" y="34169"/>
                    <a:pt x="13396" y="33993"/>
                    <a:pt x="13731" y="33975"/>
                  </a:cubicBezTo>
                  <a:cubicBezTo>
                    <a:pt x="13607" y="33729"/>
                    <a:pt x="13414" y="33430"/>
                    <a:pt x="13379" y="33165"/>
                  </a:cubicBezTo>
                  <a:cubicBezTo>
                    <a:pt x="13555" y="34186"/>
                    <a:pt x="14734" y="34063"/>
                    <a:pt x="15544" y="34398"/>
                  </a:cubicBezTo>
                  <a:cubicBezTo>
                    <a:pt x="15790" y="34503"/>
                    <a:pt x="16019" y="34662"/>
                    <a:pt x="16266" y="34785"/>
                  </a:cubicBezTo>
                  <a:cubicBezTo>
                    <a:pt x="16723" y="34996"/>
                    <a:pt x="17234" y="35084"/>
                    <a:pt x="17744" y="35207"/>
                  </a:cubicBezTo>
                  <a:cubicBezTo>
                    <a:pt x="18219" y="35295"/>
                    <a:pt x="18695" y="35366"/>
                    <a:pt x="19170" y="35507"/>
                  </a:cubicBezTo>
                  <a:cubicBezTo>
                    <a:pt x="19575" y="35630"/>
                    <a:pt x="19962" y="35841"/>
                    <a:pt x="20349" y="35982"/>
                  </a:cubicBezTo>
                  <a:cubicBezTo>
                    <a:pt x="20895" y="36193"/>
                    <a:pt x="21406" y="36211"/>
                    <a:pt x="21987" y="36228"/>
                  </a:cubicBezTo>
                  <a:cubicBezTo>
                    <a:pt x="22532" y="36264"/>
                    <a:pt x="23008" y="36158"/>
                    <a:pt x="23536" y="36052"/>
                  </a:cubicBezTo>
                  <a:cubicBezTo>
                    <a:pt x="23976" y="35964"/>
                    <a:pt x="24504" y="35876"/>
                    <a:pt x="24680" y="35436"/>
                  </a:cubicBezTo>
                  <a:cubicBezTo>
                    <a:pt x="24856" y="34961"/>
                    <a:pt x="24715" y="34363"/>
                    <a:pt x="24521" y="33905"/>
                  </a:cubicBezTo>
                  <a:cubicBezTo>
                    <a:pt x="23958" y="32673"/>
                    <a:pt x="22902" y="31000"/>
                    <a:pt x="21494" y="30472"/>
                  </a:cubicBezTo>
                  <a:cubicBezTo>
                    <a:pt x="21124" y="30349"/>
                    <a:pt x="20948" y="30191"/>
                    <a:pt x="20631" y="29997"/>
                  </a:cubicBezTo>
                  <a:cubicBezTo>
                    <a:pt x="20261" y="29750"/>
                    <a:pt x="20244" y="29786"/>
                    <a:pt x="19733" y="29768"/>
                  </a:cubicBezTo>
                  <a:cubicBezTo>
                    <a:pt x="19399" y="29750"/>
                    <a:pt x="19100" y="29680"/>
                    <a:pt x="18765" y="29662"/>
                  </a:cubicBezTo>
                  <a:cubicBezTo>
                    <a:pt x="18378" y="29662"/>
                    <a:pt x="18026" y="29750"/>
                    <a:pt x="17639" y="29768"/>
                  </a:cubicBezTo>
                  <a:cubicBezTo>
                    <a:pt x="18114" y="29469"/>
                    <a:pt x="18783" y="29504"/>
                    <a:pt x="19293" y="29645"/>
                  </a:cubicBezTo>
                  <a:cubicBezTo>
                    <a:pt x="19047" y="29416"/>
                    <a:pt x="18941" y="29099"/>
                    <a:pt x="18730" y="28853"/>
                  </a:cubicBezTo>
                  <a:cubicBezTo>
                    <a:pt x="18853" y="29099"/>
                    <a:pt x="19152" y="29592"/>
                    <a:pt x="19416" y="29715"/>
                  </a:cubicBezTo>
                  <a:cubicBezTo>
                    <a:pt x="19645" y="29838"/>
                    <a:pt x="19997" y="29733"/>
                    <a:pt x="20244" y="29786"/>
                  </a:cubicBezTo>
                  <a:cubicBezTo>
                    <a:pt x="20737" y="29926"/>
                    <a:pt x="21071" y="30349"/>
                    <a:pt x="21582" y="30543"/>
                  </a:cubicBezTo>
                  <a:cubicBezTo>
                    <a:pt x="22198" y="30789"/>
                    <a:pt x="22955" y="31159"/>
                    <a:pt x="23395" y="31669"/>
                  </a:cubicBezTo>
                  <a:cubicBezTo>
                    <a:pt x="23817" y="32162"/>
                    <a:pt x="24011" y="32901"/>
                    <a:pt x="24240" y="33500"/>
                  </a:cubicBezTo>
                  <a:cubicBezTo>
                    <a:pt x="24451" y="34028"/>
                    <a:pt x="24715" y="34539"/>
                    <a:pt x="24750" y="35102"/>
                  </a:cubicBezTo>
                  <a:cubicBezTo>
                    <a:pt x="24785" y="35577"/>
                    <a:pt x="24891" y="35894"/>
                    <a:pt x="25278" y="36246"/>
                  </a:cubicBezTo>
                  <a:cubicBezTo>
                    <a:pt x="25912" y="36809"/>
                    <a:pt x="26845" y="37179"/>
                    <a:pt x="27708" y="37390"/>
                  </a:cubicBezTo>
                  <a:cubicBezTo>
                    <a:pt x="28500" y="37584"/>
                    <a:pt x="29292" y="37707"/>
                    <a:pt x="30102" y="37672"/>
                  </a:cubicBezTo>
                  <a:cubicBezTo>
                    <a:pt x="30894" y="37637"/>
                    <a:pt x="31105" y="37654"/>
                    <a:pt x="31616" y="37126"/>
                  </a:cubicBezTo>
                  <a:cubicBezTo>
                    <a:pt x="32989" y="35736"/>
                    <a:pt x="33781" y="34415"/>
                    <a:pt x="34150" y="32514"/>
                  </a:cubicBezTo>
                  <a:cubicBezTo>
                    <a:pt x="34256" y="32039"/>
                    <a:pt x="34010" y="31493"/>
                    <a:pt x="33658" y="31106"/>
                  </a:cubicBezTo>
                  <a:cubicBezTo>
                    <a:pt x="33217" y="30578"/>
                    <a:pt x="32284" y="30631"/>
                    <a:pt x="31704" y="30331"/>
                  </a:cubicBezTo>
                  <a:cubicBezTo>
                    <a:pt x="31704" y="30314"/>
                    <a:pt x="31721" y="30261"/>
                    <a:pt x="31721" y="30243"/>
                  </a:cubicBezTo>
                  <a:cubicBezTo>
                    <a:pt x="30102" y="29662"/>
                    <a:pt x="28553" y="29293"/>
                    <a:pt x="28394" y="27497"/>
                  </a:cubicBezTo>
                  <a:cubicBezTo>
                    <a:pt x="28324" y="26687"/>
                    <a:pt x="28605" y="25931"/>
                    <a:pt x="29028" y="25226"/>
                  </a:cubicBezTo>
                  <a:cubicBezTo>
                    <a:pt x="30031" y="23536"/>
                    <a:pt x="28095" y="23096"/>
                    <a:pt x="26898" y="22463"/>
                  </a:cubicBezTo>
                  <a:cubicBezTo>
                    <a:pt x="26563" y="22287"/>
                    <a:pt x="26071" y="21882"/>
                    <a:pt x="25648" y="21882"/>
                  </a:cubicBezTo>
                  <a:cubicBezTo>
                    <a:pt x="24944" y="21864"/>
                    <a:pt x="24433" y="22480"/>
                    <a:pt x="23765" y="22533"/>
                  </a:cubicBezTo>
                  <a:cubicBezTo>
                    <a:pt x="23025" y="22603"/>
                    <a:pt x="22075" y="22304"/>
                    <a:pt x="21353" y="22128"/>
                  </a:cubicBezTo>
                  <a:cubicBezTo>
                    <a:pt x="20807" y="21987"/>
                    <a:pt x="20332" y="21882"/>
                    <a:pt x="19857" y="21618"/>
                  </a:cubicBezTo>
                  <a:cubicBezTo>
                    <a:pt x="19399" y="21336"/>
                    <a:pt x="19029" y="21160"/>
                    <a:pt x="18466" y="21424"/>
                  </a:cubicBezTo>
                  <a:cubicBezTo>
                    <a:pt x="17779" y="21741"/>
                    <a:pt x="17709" y="22639"/>
                    <a:pt x="16952" y="23114"/>
                  </a:cubicBezTo>
                  <a:cubicBezTo>
                    <a:pt x="16213" y="23572"/>
                    <a:pt x="15333" y="23871"/>
                    <a:pt x="14558" y="24258"/>
                  </a:cubicBezTo>
                  <a:cubicBezTo>
                    <a:pt x="13731" y="24681"/>
                    <a:pt x="11953" y="25332"/>
                    <a:pt x="11653" y="26247"/>
                  </a:cubicBezTo>
                  <a:cubicBezTo>
                    <a:pt x="11442" y="26881"/>
                    <a:pt x="11460" y="27832"/>
                    <a:pt x="11759" y="28430"/>
                  </a:cubicBezTo>
                  <a:cubicBezTo>
                    <a:pt x="11425" y="27568"/>
                    <a:pt x="11706" y="26775"/>
                    <a:pt x="11653" y="25931"/>
                  </a:cubicBezTo>
                  <a:cubicBezTo>
                    <a:pt x="11618" y="25561"/>
                    <a:pt x="11513" y="25561"/>
                    <a:pt x="11178" y="25402"/>
                  </a:cubicBezTo>
                  <a:cubicBezTo>
                    <a:pt x="10492" y="25121"/>
                    <a:pt x="9805" y="24998"/>
                    <a:pt x="9330" y="24417"/>
                  </a:cubicBezTo>
                  <a:cubicBezTo>
                    <a:pt x="9699" y="24927"/>
                    <a:pt x="10808" y="25438"/>
                    <a:pt x="11477" y="25543"/>
                  </a:cubicBezTo>
                  <a:cubicBezTo>
                    <a:pt x="11865" y="25596"/>
                    <a:pt x="12622" y="25174"/>
                    <a:pt x="12991" y="25050"/>
                  </a:cubicBezTo>
                  <a:cubicBezTo>
                    <a:pt x="13819" y="24751"/>
                    <a:pt x="14576" y="24241"/>
                    <a:pt x="15350" y="23836"/>
                  </a:cubicBezTo>
                  <a:cubicBezTo>
                    <a:pt x="16195" y="23396"/>
                    <a:pt x="17146" y="23114"/>
                    <a:pt x="17621" y="22269"/>
                  </a:cubicBezTo>
                  <a:cubicBezTo>
                    <a:pt x="17885" y="21794"/>
                    <a:pt x="18255" y="21442"/>
                    <a:pt x="18079" y="20896"/>
                  </a:cubicBezTo>
                  <a:cubicBezTo>
                    <a:pt x="17920" y="20438"/>
                    <a:pt x="17463" y="20016"/>
                    <a:pt x="17058" y="19734"/>
                  </a:cubicBezTo>
                  <a:cubicBezTo>
                    <a:pt x="16600" y="19435"/>
                    <a:pt x="16072" y="19188"/>
                    <a:pt x="15526" y="19030"/>
                  </a:cubicBezTo>
                  <a:cubicBezTo>
                    <a:pt x="15121" y="18907"/>
                    <a:pt x="14664" y="18872"/>
                    <a:pt x="14259" y="18731"/>
                  </a:cubicBezTo>
                  <a:cubicBezTo>
                    <a:pt x="13889" y="18625"/>
                    <a:pt x="13572" y="18431"/>
                    <a:pt x="13185" y="18326"/>
                  </a:cubicBezTo>
                  <a:cubicBezTo>
                    <a:pt x="12428" y="18097"/>
                    <a:pt x="11583" y="18115"/>
                    <a:pt x="10791" y="18167"/>
                  </a:cubicBezTo>
                  <a:cubicBezTo>
                    <a:pt x="10421" y="18185"/>
                    <a:pt x="10034" y="18185"/>
                    <a:pt x="9664" y="18273"/>
                  </a:cubicBezTo>
                  <a:cubicBezTo>
                    <a:pt x="9312" y="18361"/>
                    <a:pt x="8960" y="18484"/>
                    <a:pt x="8608" y="18361"/>
                  </a:cubicBezTo>
                  <a:cubicBezTo>
                    <a:pt x="7886" y="18115"/>
                    <a:pt x="7569" y="17217"/>
                    <a:pt x="7517" y="16601"/>
                  </a:cubicBezTo>
                  <a:cubicBezTo>
                    <a:pt x="7464" y="15703"/>
                    <a:pt x="7816" y="14981"/>
                    <a:pt x="8062" y="14154"/>
                  </a:cubicBezTo>
                  <a:cubicBezTo>
                    <a:pt x="8238" y="13591"/>
                    <a:pt x="8414" y="13045"/>
                    <a:pt x="8379" y="12464"/>
                  </a:cubicBezTo>
                  <a:cubicBezTo>
                    <a:pt x="8362" y="12059"/>
                    <a:pt x="8291" y="12041"/>
                    <a:pt x="7834" y="11971"/>
                  </a:cubicBezTo>
                  <a:cubicBezTo>
                    <a:pt x="7446" y="11918"/>
                    <a:pt x="7041" y="11901"/>
                    <a:pt x="6637" y="11936"/>
                  </a:cubicBezTo>
                  <a:cubicBezTo>
                    <a:pt x="5598" y="12059"/>
                    <a:pt x="5052" y="13010"/>
                    <a:pt x="4753" y="13819"/>
                  </a:cubicBezTo>
                  <a:cubicBezTo>
                    <a:pt x="4366" y="14876"/>
                    <a:pt x="4066" y="15861"/>
                    <a:pt x="3926" y="16953"/>
                  </a:cubicBezTo>
                  <a:cubicBezTo>
                    <a:pt x="3820" y="17833"/>
                    <a:pt x="3802" y="18608"/>
                    <a:pt x="3996" y="19470"/>
                  </a:cubicBezTo>
                  <a:cubicBezTo>
                    <a:pt x="4154" y="20262"/>
                    <a:pt x="4119" y="20966"/>
                    <a:pt x="5175" y="20843"/>
                  </a:cubicBezTo>
                  <a:cubicBezTo>
                    <a:pt x="4964" y="20790"/>
                    <a:pt x="4700" y="20914"/>
                    <a:pt x="4471" y="20861"/>
                  </a:cubicBezTo>
                  <a:cubicBezTo>
                    <a:pt x="4718" y="21547"/>
                    <a:pt x="5158" y="22269"/>
                    <a:pt x="5545" y="22903"/>
                  </a:cubicBezTo>
                  <a:cubicBezTo>
                    <a:pt x="4683" y="21864"/>
                    <a:pt x="3978" y="20473"/>
                    <a:pt x="3785" y="19171"/>
                  </a:cubicBezTo>
                  <a:cubicBezTo>
                    <a:pt x="3644" y="18185"/>
                    <a:pt x="3855" y="16900"/>
                    <a:pt x="4172" y="15949"/>
                  </a:cubicBezTo>
                  <a:cubicBezTo>
                    <a:pt x="4577" y="14717"/>
                    <a:pt x="4489" y="13027"/>
                    <a:pt x="5862" y="12270"/>
                  </a:cubicBezTo>
                  <a:cubicBezTo>
                    <a:pt x="5968" y="12147"/>
                    <a:pt x="6214" y="11989"/>
                    <a:pt x="6408" y="11936"/>
                  </a:cubicBezTo>
                  <a:cubicBezTo>
                    <a:pt x="4753" y="12130"/>
                    <a:pt x="2799" y="11637"/>
                    <a:pt x="2500" y="9929"/>
                  </a:cubicBezTo>
                  <a:cubicBezTo>
                    <a:pt x="2764" y="10704"/>
                    <a:pt x="3679" y="11637"/>
                    <a:pt x="4559" y="11883"/>
                  </a:cubicBezTo>
                  <a:cubicBezTo>
                    <a:pt x="5052" y="12041"/>
                    <a:pt x="5651" y="11901"/>
                    <a:pt x="6179" y="11953"/>
                  </a:cubicBezTo>
                  <a:cubicBezTo>
                    <a:pt x="6513" y="11971"/>
                    <a:pt x="6795" y="11971"/>
                    <a:pt x="7165" y="11953"/>
                  </a:cubicBezTo>
                  <a:cubicBezTo>
                    <a:pt x="7816" y="11953"/>
                    <a:pt x="8485" y="12041"/>
                    <a:pt x="9119" y="11865"/>
                  </a:cubicBezTo>
                  <a:cubicBezTo>
                    <a:pt x="9999" y="11619"/>
                    <a:pt x="10985" y="11161"/>
                    <a:pt x="11777" y="10739"/>
                  </a:cubicBezTo>
                  <a:cubicBezTo>
                    <a:pt x="10826" y="11073"/>
                    <a:pt x="9981" y="11601"/>
                    <a:pt x="9066" y="11989"/>
                  </a:cubicBezTo>
                  <a:cubicBezTo>
                    <a:pt x="8678" y="12165"/>
                    <a:pt x="8538" y="12218"/>
                    <a:pt x="8432" y="12587"/>
                  </a:cubicBezTo>
                  <a:cubicBezTo>
                    <a:pt x="8291" y="13045"/>
                    <a:pt x="8274" y="13520"/>
                    <a:pt x="8186" y="13995"/>
                  </a:cubicBezTo>
                  <a:cubicBezTo>
                    <a:pt x="8115" y="14453"/>
                    <a:pt x="7886" y="14840"/>
                    <a:pt x="7763" y="15280"/>
                  </a:cubicBezTo>
                  <a:cubicBezTo>
                    <a:pt x="7499" y="16178"/>
                    <a:pt x="7464" y="17182"/>
                    <a:pt x="8133" y="17921"/>
                  </a:cubicBezTo>
                  <a:cubicBezTo>
                    <a:pt x="8872" y="18731"/>
                    <a:pt x="10052" y="17991"/>
                    <a:pt x="11125" y="17956"/>
                  </a:cubicBezTo>
                  <a:cubicBezTo>
                    <a:pt x="12534" y="17886"/>
                    <a:pt x="13449" y="18431"/>
                    <a:pt x="14664" y="18854"/>
                  </a:cubicBezTo>
                  <a:cubicBezTo>
                    <a:pt x="15421" y="19118"/>
                    <a:pt x="16371" y="19206"/>
                    <a:pt x="17022" y="19664"/>
                  </a:cubicBezTo>
                  <a:cubicBezTo>
                    <a:pt x="17639" y="20069"/>
                    <a:pt x="17903" y="20702"/>
                    <a:pt x="18642" y="21054"/>
                  </a:cubicBezTo>
                  <a:cubicBezTo>
                    <a:pt x="20173" y="21741"/>
                    <a:pt x="22075" y="22480"/>
                    <a:pt x="23817" y="22357"/>
                  </a:cubicBezTo>
                  <a:cubicBezTo>
                    <a:pt x="25578" y="22234"/>
                    <a:pt x="26035" y="20579"/>
                    <a:pt x="26299" y="19241"/>
                  </a:cubicBezTo>
                  <a:cubicBezTo>
                    <a:pt x="26458" y="18449"/>
                    <a:pt x="26528" y="17657"/>
                    <a:pt x="26616" y="16865"/>
                  </a:cubicBezTo>
                  <a:cubicBezTo>
                    <a:pt x="26704" y="16125"/>
                    <a:pt x="26968" y="15439"/>
                    <a:pt x="27021" y="14700"/>
                  </a:cubicBezTo>
                  <a:cubicBezTo>
                    <a:pt x="27144" y="12851"/>
                    <a:pt x="25789" y="12693"/>
                    <a:pt x="24029" y="12182"/>
                  </a:cubicBezTo>
                  <a:cubicBezTo>
                    <a:pt x="23148" y="11918"/>
                    <a:pt x="21723" y="11267"/>
                    <a:pt x="20807" y="11302"/>
                  </a:cubicBezTo>
                  <a:cubicBezTo>
                    <a:pt x="20279" y="11320"/>
                    <a:pt x="19364" y="11813"/>
                    <a:pt x="18783" y="11918"/>
                  </a:cubicBezTo>
                  <a:cubicBezTo>
                    <a:pt x="19381" y="11637"/>
                    <a:pt x="20015" y="11390"/>
                    <a:pt x="20649" y="11197"/>
                  </a:cubicBezTo>
                  <a:cubicBezTo>
                    <a:pt x="19434" y="10827"/>
                    <a:pt x="19681" y="10158"/>
                    <a:pt x="18924" y="9366"/>
                  </a:cubicBezTo>
                  <a:cubicBezTo>
                    <a:pt x="19804" y="11901"/>
                    <a:pt x="24169" y="11425"/>
                    <a:pt x="26053" y="12675"/>
                  </a:cubicBezTo>
                  <a:cubicBezTo>
                    <a:pt x="27831" y="13855"/>
                    <a:pt x="26968" y="15562"/>
                    <a:pt x="26739" y="17463"/>
                  </a:cubicBezTo>
                  <a:cubicBezTo>
                    <a:pt x="26616" y="18467"/>
                    <a:pt x="26440" y="19558"/>
                    <a:pt x="26088" y="20509"/>
                  </a:cubicBezTo>
                  <a:cubicBezTo>
                    <a:pt x="25771" y="21406"/>
                    <a:pt x="25525" y="21494"/>
                    <a:pt x="26282" y="22093"/>
                  </a:cubicBezTo>
                  <a:cubicBezTo>
                    <a:pt x="26651" y="22392"/>
                    <a:pt x="27197" y="22427"/>
                    <a:pt x="27655" y="22621"/>
                  </a:cubicBezTo>
                  <a:cubicBezTo>
                    <a:pt x="28517" y="23008"/>
                    <a:pt x="29609" y="23712"/>
                    <a:pt x="29292" y="24751"/>
                  </a:cubicBezTo>
                  <a:cubicBezTo>
                    <a:pt x="29098" y="25438"/>
                    <a:pt x="28711" y="26036"/>
                    <a:pt x="28588" y="26758"/>
                  </a:cubicBezTo>
                  <a:cubicBezTo>
                    <a:pt x="28253" y="28571"/>
                    <a:pt x="29855" y="29926"/>
                    <a:pt x="31668" y="30314"/>
                  </a:cubicBezTo>
                  <a:cubicBezTo>
                    <a:pt x="32531" y="30507"/>
                    <a:pt x="33587" y="30666"/>
                    <a:pt x="34432" y="30367"/>
                  </a:cubicBezTo>
                  <a:cubicBezTo>
                    <a:pt x="35664" y="29962"/>
                    <a:pt x="35559" y="29011"/>
                    <a:pt x="36298" y="28201"/>
                  </a:cubicBezTo>
                  <a:cubicBezTo>
                    <a:pt x="35893" y="27920"/>
                    <a:pt x="35700" y="27444"/>
                    <a:pt x="35700" y="26969"/>
                  </a:cubicBezTo>
                  <a:cubicBezTo>
                    <a:pt x="35664" y="28853"/>
                    <a:pt x="39572" y="26529"/>
                    <a:pt x="40188" y="26142"/>
                  </a:cubicBezTo>
                  <a:cubicBezTo>
                    <a:pt x="41649" y="25209"/>
                    <a:pt x="41808" y="23818"/>
                    <a:pt x="42582" y="22445"/>
                  </a:cubicBezTo>
                  <a:cubicBezTo>
                    <a:pt x="43234" y="21283"/>
                    <a:pt x="42688" y="20861"/>
                    <a:pt x="42424" y="19558"/>
                  </a:cubicBezTo>
                  <a:cubicBezTo>
                    <a:pt x="42160" y="18167"/>
                    <a:pt x="42811" y="16830"/>
                    <a:pt x="43005" y="15474"/>
                  </a:cubicBezTo>
                  <a:cubicBezTo>
                    <a:pt x="43287" y="13591"/>
                    <a:pt x="43568" y="9313"/>
                    <a:pt x="40752" y="8926"/>
                  </a:cubicBezTo>
                  <a:cubicBezTo>
                    <a:pt x="39872" y="8802"/>
                    <a:pt x="38815" y="9207"/>
                    <a:pt x="38199" y="9823"/>
                  </a:cubicBezTo>
                  <a:cubicBezTo>
                    <a:pt x="37847" y="10176"/>
                    <a:pt x="37724" y="10633"/>
                    <a:pt x="37249" y="10897"/>
                  </a:cubicBezTo>
                  <a:cubicBezTo>
                    <a:pt x="36562" y="11285"/>
                    <a:pt x="35770" y="10827"/>
                    <a:pt x="35119" y="11249"/>
                  </a:cubicBezTo>
                  <a:cubicBezTo>
                    <a:pt x="35805" y="11126"/>
                    <a:pt x="36492" y="11003"/>
                    <a:pt x="37178" y="10862"/>
                  </a:cubicBezTo>
                </a:path>
              </a:pathLst>
            </a:custGeom>
            <a:noFill/>
            <a:ln w="5725" cap="flat" cmpd="sng">
              <a:solidFill>
                <a:srgbClr val="C0272D"/>
              </a:solidFill>
              <a:prstDash val="solid"/>
              <a:miter lim="176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7"/>
            <p:cNvSpPr/>
            <p:nvPr/>
          </p:nvSpPr>
          <p:spPr>
            <a:xfrm>
              <a:off x="4401388" y="4192688"/>
              <a:ext cx="87750" cy="31225"/>
            </a:xfrm>
            <a:custGeom>
              <a:avLst/>
              <a:gdLst/>
              <a:ahLst/>
              <a:cxnLst/>
              <a:rect l="l" t="t" r="r" b="b"/>
              <a:pathLst>
                <a:path w="3510" h="1249" extrusionOk="0">
                  <a:moveTo>
                    <a:pt x="2450" y="0"/>
                  </a:moveTo>
                  <a:cubicBezTo>
                    <a:pt x="2131" y="0"/>
                    <a:pt x="1772" y="29"/>
                    <a:pt x="1422" y="143"/>
                  </a:cubicBezTo>
                  <a:cubicBezTo>
                    <a:pt x="650" y="389"/>
                    <a:pt x="1" y="1248"/>
                    <a:pt x="31" y="1248"/>
                  </a:cubicBezTo>
                  <a:cubicBezTo>
                    <a:pt x="33" y="1248"/>
                    <a:pt x="39" y="1244"/>
                    <a:pt x="49" y="1234"/>
                  </a:cubicBezTo>
                  <a:cubicBezTo>
                    <a:pt x="76" y="1207"/>
                    <a:pt x="132" y="1197"/>
                    <a:pt x="210" y="1197"/>
                  </a:cubicBezTo>
                  <a:cubicBezTo>
                    <a:pt x="369" y="1197"/>
                    <a:pt x="621" y="1236"/>
                    <a:pt x="919" y="1236"/>
                  </a:cubicBezTo>
                  <a:cubicBezTo>
                    <a:pt x="1219" y="1236"/>
                    <a:pt x="1567" y="1197"/>
                    <a:pt x="1915" y="1041"/>
                  </a:cubicBezTo>
                  <a:cubicBezTo>
                    <a:pt x="2687" y="680"/>
                    <a:pt x="3510" y="19"/>
                    <a:pt x="3387" y="19"/>
                  </a:cubicBezTo>
                  <a:cubicBezTo>
                    <a:pt x="3384" y="19"/>
                    <a:pt x="3380" y="19"/>
                    <a:pt x="3376" y="20"/>
                  </a:cubicBezTo>
                  <a:cubicBezTo>
                    <a:pt x="3338" y="27"/>
                    <a:pt x="3291" y="29"/>
                    <a:pt x="3235" y="29"/>
                  </a:cubicBezTo>
                  <a:cubicBezTo>
                    <a:pt x="3050" y="29"/>
                    <a:pt x="2771" y="0"/>
                    <a:pt x="2450" y="0"/>
                  </a:cubicBezTo>
                  <a:close/>
                </a:path>
              </a:pathLst>
            </a:custGeom>
            <a:solidFill>
              <a:srgbClr val="000000"/>
            </a:solidFill>
            <a:ln w="5725" cap="flat" cmpd="sng">
              <a:solidFill>
                <a:srgbClr val="C0272D"/>
              </a:solidFill>
              <a:prstDash val="solid"/>
              <a:miter lim="176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7"/>
            <p:cNvSpPr/>
            <p:nvPr/>
          </p:nvSpPr>
          <p:spPr>
            <a:xfrm>
              <a:off x="4109063" y="3254388"/>
              <a:ext cx="1423425" cy="1279200"/>
            </a:xfrm>
            <a:custGeom>
              <a:avLst/>
              <a:gdLst/>
              <a:ahLst/>
              <a:cxnLst/>
              <a:rect l="l" t="t" r="r" b="b"/>
              <a:pathLst>
                <a:path w="56937" h="51168" extrusionOk="0">
                  <a:moveTo>
                    <a:pt x="9457" y="30608"/>
                  </a:moveTo>
                  <a:cubicBezTo>
                    <a:pt x="9444" y="30617"/>
                    <a:pt x="9431" y="30626"/>
                    <a:pt x="9418" y="30634"/>
                  </a:cubicBezTo>
                  <a:cubicBezTo>
                    <a:pt x="9431" y="30625"/>
                    <a:pt x="9444" y="30617"/>
                    <a:pt x="9457" y="30608"/>
                  </a:cubicBezTo>
                  <a:close/>
                  <a:moveTo>
                    <a:pt x="53460" y="0"/>
                  </a:moveTo>
                  <a:cubicBezTo>
                    <a:pt x="51233" y="0"/>
                    <a:pt x="47296" y="3277"/>
                    <a:pt x="46279" y="5584"/>
                  </a:cubicBezTo>
                  <a:cubicBezTo>
                    <a:pt x="45916" y="5471"/>
                    <a:pt x="45637" y="5412"/>
                    <a:pt x="45373" y="5412"/>
                  </a:cubicBezTo>
                  <a:cubicBezTo>
                    <a:pt x="45023" y="5412"/>
                    <a:pt x="44699" y="5514"/>
                    <a:pt x="44237" y="5725"/>
                  </a:cubicBezTo>
                  <a:cubicBezTo>
                    <a:pt x="43287" y="6165"/>
                    <a:pt x="43093" y="6728"/>
                    <a:pt x="43040" y="7186"/>
                  </a:cubicBezTo>
                  <a:cubicBezTo>
                    <a:pt x="42955" y="7001"/>
                    <a:pt x="42815" y="6921"/>
                    <a:pt x="42637" y="6921"/>
                  </a:cubicBezTo>
                  <a:cubicBezTo>
                    <a:pt x="41817" y="6921"/>
                    <a:pt x="40207" y="8619"/>
                    <a:pt x="39643" y="9545"/>
                  </a:cubicBezTo>
                  <a:cubicBezTo>
                    <a:pt x="39118" y="9276"/>
                    <a:pt x="38424" y="9025"/>
                    <a:pt x="37772" y="9025"/>
                  </a:cubicBezTo>
                  <a:cubicBezTo>
                    <a:pt x="37483" y="9025"/>
                    <a:pt x="37203" y="9074"/>
                    <a:pt x="36950" y="9193"/>
                  </a:cubicBezTo>
                  <a:cubicBezTo>
                    <a:pt x="36281" y="9527"/>
                    <a:pt x="35048" y="10319"/>
                    <a:pt x="35277" y="11217"/>
                  </a:cubicBezTo>
                  <a:cubicBezTo>
                    <a:pt x="35084" y="11147"/>
                    <a:pt x="34925" y="10953"/>
                    <a:pt x="34749" y="10900"/>
                  </a:cubicBezTo>
                  <a:cubicBezTo>
                    <a:pt x="34358" y="10780"/>
                    <a:pt x="33284" y="10505"/>
                    <a:pt x="32706" y="10505"/>
                  </a:cubicBezTo>
                  <a:cubicBezTo>
                    <a:pt x="32608" y="10505"/>
                    <a:pt x="32524" y="10513"/>
                    <a:pt x="32461" y="10531"/>
                  </a:cubicBezTo>
                  <a:cubicBezTo>
                    <a:pt x="31862" y="10724"/>
                    <a:pt x="30014" y="11147"/>
                    <a:pt x="30331" y="12045"/>
                  </a:cubicBezTo>
                  <a:cubicBezTo>
                    <a:pt x="30078" y="11748"/>
                    <a:pt x="29468" y="11526"/>
                    <a:pt x="28806" y="11526"/>
                  </a:cubicBezTo>
                  <a:cubicBezTo>
                    <a:pt x="28407" y="11526"/>
                    <a:pt x="27990" y="11606"/>
                    <a:pt x="27620" y="11798"/>
                  </a:cubicBezTo>
                  <a:cubicBezTo>
                    <a:pt x="26669" y="12291"/>
                    <a:pt x="26229" y="12978"/>
                    <a:pt x="26405" y="13083"/>
                  </a:cubicBezTo>
                  <a:cubicBezTo>
                    <a:pt x="26388" y="13118"/>
                    <a:pt x="26352" y="13189"/>
                    <a:pt x="26352" y="13206"/>
                  </a:cubicBezTo>
                  <a:cubicBezTo>
                    <a:pt x="26021" y="12986"/>
                    <a:pt x="25755" y="12668"/>
                    <a:pt x="25180" y="12668"/>
                  </a:cubicBezTo>
                  <a:cubicBezTo>
                    <a:pt x="25022" y="12668"/>
                    <a:pt x="24840" y="12692"/>
                    <a:pt x="24627" y="12749"/>
                  </a:cubicBezTo>
                  <a:cubicBezTo>
                    <a:pt x="24564" y="12767"/>
                    <a:pt x="24499" y="12775"/>
                    <a:pt x="24434" y="12775"/>
                  </a:cubicBezTo>
                  <a:cubicBezTo>
                    <a:pt x="24017" y="12775"/>
                    <a:pt x="23573" y="12450"/>
                    <a:pt x="23268" y="12450"/>
                  </a:cubicBezTo>
                  <a:cubicBezTo>
                    <a:pt x="23117" y="12450"/>
                    <a:pt x="23001" y="12529"/>
                    <a:pt x="22937" y="12766"/>
                  </a:cubicBezTo>
                  <a:cubicBezTo>
                    <a:pt x="22386" y="12180"/>
                    <a:pt x="21469" y="11471"/>
                    <a:pt x="20579" y="11471"/>
                  </a:cubicBezTo>
                  <a:cubicBezTo>
                    <a:pt x="20160" y="11471"/>
                    <a:pt x="19747" y="11627"/>
                    <a:pt x="19381" y="12027"/>
                  </a:cubicBezTo>
                  <a:cubicBezTo>
                    <a:pt x="18892" y="11193"/>
                    <a:pt x="17864" y="10727"/>
                    <a:pt x="16951" y="10727"/>
                  </a:cubicBezTo>
                  <a:cubicBezTo>
                    <a:pt x="16649" y="10727"/>
                    <a:pt x="16360" y="10778"/>
                    <a:pt x="16107" y="10883"/>
                  </a:cubicBezTo>
                  <a:cubicBezTo>
                    <a:pt x="16301" y="10161"/>
                    <a:pt x="15069" y="8630"/>
                    <a:pt x="14593" y="7925"/>
                  </a:cubicBezTo>
                  <a:cubicBezTo>
                    <a:pt x="14171" y="7327"/>
                    <a:pt x="14048" y="6552"/>
                    <a:pt x="13326" y="6236"/>
                  </a:cubicBezTo>
                  <a:cubicBezTo>
                    <a:pt x="13121" y="6146"/>
                    <a:pt x="12831" y="6101"/>
                    <a:pt x="12513" y="6101"/>
                  </a:cubicBezTo>
                  <a:cubicBezTo>
                    <a:pt x="11710" y="6101"/>
                    <a:pt x="10726" y="6385"/>
                    <a:pt x="10474" y="6940"/>
                  </a:cubicBezTo>
                  <a:cubicBezTo>
                    <a:pt x="10228" y="6588"/>
                    <a:pt x="9066" y="6253"/>
                    <a:pt x="8608" y="6183"/>
                  </a:cubicBezTo>
                  <a:cubicBezTo>
                    <a:pt x="8484" y="6163"/>
                    <a:pt x="8360" y="6154"/>
                    <a:pt x="8235" y="6154"/>
                  </a:cubicBezTo>
                  <a:cubicBezTo>
                    <a:pt x="7471" y="6154"/>
                    <a:pt x="6701" y="6503"/>
                    <a:pt x="6126" y="6957"/>
                  </a:cubicBezTo>
                  <a:cubicBezTo>
                    <a:pt x="5352" y="7556"/>
                    <a:pt x="4859" y="8225"/>
                    <a:pt x="4595" y="9175"/>
                  </a:cubicBezTo>
                  <a:cubicBezTo>
                    <a:pt x="4454" y="9703"/>
                    <a:pt x="4172" y="10566"/>
                    <a:pt x="4454" y="11059"/>
                  </a:cubicBezTo>
                  <a:cubicBezTo>
                    <a:pt x="3750" y="11288"/>
                    <a:pt x="3274" y="12097"/>
                    <a:pt x="3098" y="12784"/>
                  </a:cubicBezTo>
                  <a:cubicBezTo>
                    <a:pt x="2993" y="13189"/>
                    <a:pt x="3098" y="13682"/>
                    <a:pt x="2993" y="14051"/>
                  </a:cubicBezTo>
                  <a:cubicBezTo>
                    <a:pt x="2922" y="14298"/>
                    <a:pt x="2905" y="14245"/>
                    <a:pt x="2729" y="14474"/>
                  </a:cubicBezTo>
                  <a:cubicBezTo>
                    <a:pt x="2165" y="15178"/>
                    <a:pt x="1708" y="15600"/>
                    <a:pt x="1690" y="16586"/>
                  </a:cubicBezTo>
                  <a:cubicBezTo>
                    <a:pt x="1673" y="16974"/>
                    <a:pt x="1849" y="17484"/>
                    <a:pt x="1796" y="17836"/>
                  </a:cubicBezTo>
                  <a:cubicBezTo>
                    <a:pt x="1708" y="18329"/>
                    <a:pt x="1250" y="18681"/>
                    <a:pt x="1180" y="19244"/>
                  </a:cubicBezTo>
                  <a:cubicBezTo>
                    <a:pt x="1144" y="19632"/>
                    <a:pt x="1268" y="19931"/>
                    <a:pt x="1303" y="20301"/>
                  </a:cubicBezTo>
                  <a:cubicBezTo>
                    <a:pt x="1320" y="20617"/>
                    <a:pt x="1338" y="20987"/>
                    <a:pt x="1268" y="21234"/>
                  </a:cubicBezTo>
                  <a:cubicBezTo>
                    <a:pt x="1197" y="21445"/>
                    <a:pt x="986" y="21603"/>
                    <a:pt x="916" y="21814"/>
                  </a:cubicBezTo>
                  <a:cubicBezTo>
                    <a:pt x="669" y="22642"/>
                    <a:pt x="546" y="24085"/>
                    <a:pt x="1514" y="24913"/>
                  </a:cubicBezTo>
                  <a:cubicBezTo>
                    <a:pt x="247" y="25282"/>
                    <a:pt x="704" y="26162"/>
                    <a:pt x="1074" y="26990"/>
                  </a:cubicBezTo>
                  <a:cubicBezTo>
                    <a:pt x="88" y="27113"/>
                    <a:pt x="0" y="29173"/>
                    <a:pt x="141" y="29877"/>
                  </a:cubicBezTo>
                  <a:cubicBezTo>
                    <a:pt x="317" y="30775"/>
                    <a:pt x="951" y="31373"/>
                    <a:pt x="2306" y="31655"/>
                  </a:cubicBezTo>
                  <a:cubicBezTo>
                    <a:pt x="2271" y="31653"/>
                    <a:pt x="2236" y="31652"/>
                    <a:pt x="2202" y="31652"/>
                  </a:cubicBezTo>
                  <a:cubicBezTo>
                    <a:pt x="267" y="31652"/>
                    <a:pt x="835" y="34090"/>
                    <a:pt x="1232" y="35439"/>
                  </a:cubicBezTo>
                  <a:cubicBezTo>
                    <a:pt x="1408" y="36056"/>
                    <a:pt x="1708" y="36742"/>
                    <a:pt x="2271" y="37112"/>
                  </a:cubicBezTo>
                  <a:cubicBezTo>
                    <a:pt x="2630" y="37321"/>
                    <a:pt x="2941" y="37393"/>
                    <a:pt x="3202" y="37393"/>
                  </a:cubicBezTo>
                  <a:cubicBezTo>
                    <a:pt x="3777" y="37393"/>
                    <a:pt x="4114" y="37046"/>
                    <a:pt x="4200" y="37046"/>
                  </a:cubicBezTo>
                  <a:cubicBezTo>
                    <a:pt x="4226" y="37046"/>
                    <a:pt x="4229" y="37078"/>
                    <a:pt x="4207" y="37165"/>
                  </a:cubicBezTo>
                  <a:cubicBezTo>
                    <a:pt x="3679" y="37869"/>
                    <a:pt x="3222" y="38925"/>
                    <a:pt x="3679" y="39823"/>
                  </a:cubicBezTo>
                  <a:cubicBezTo>
                    <a:pt x="3855" y="40192"/>
                    <a:pt x="4348" y="41037"/>
                    <a:pt x="4806" y="41037"/>
                  </a:cubicBezTo>
                  <a:cubicBezTo>
                    <a:pt x="4982" y="43519"/>
                    <a:pt x="5809" y="46177"/>
                    <a:pt x="7886" y="47656"/>
                  </a:cubicBezTo>
                  <a:cubicBezTo>
                    <a:pt x="8115" y="47815"/>
                    <a:pt x="8362" y="47973"/>
                    <a:pt x="8626" y="48096"/>
                  </a:cubicBezTo>
                  <a:cubicBezTo>
                    <a:pt x="9669" y="48633"/>
                    <a:pt x="10699" y="48849"/>
                    <a:pt x="11844" y="48849"/>
                  </a:cubicBezTo>
                  <a:cubicBezTo>
                    <a:pt x="12013" y="48849"/>
                    <a:pt x="12184" y="48845"/>
                    <a:pt x="12358" y="48836"/>
                  </a:cubicBezTo>
                  <a:cubicBezTo>
                    <a:pt x="13132" y="48800"/>
                    <a:pt x="14523" y="48061"/>
                    <a:pt x="14945" y="47885"/>
                  </a:cubicBezTo>
                  <a:cubicBezTo>
                    <a:pt x="14945" y="47885"/>
                    <a:pt x="15403" y="48378"/>
                    <a:pt x="15526" y="48695"/>
                  </a:cubicBezTo>
                  <a:cubicBezTo>
                    <a:pt x="16107" y="49628"/>
                    <a:pt x="16987" y="50209"/>
                    <a:pt x="17621" y="51106"/>
                  </a:cubicBezTo>
                  <a:cubicBezTo>
                    <a:pt x="17650" y="51148"/>
                    <a:pt x="17705" y="51168"/>
                    <a:pt x="17770" y="51168"/>
                  </a:cubicBezTo>
                  <a:cubicBezTo>
                    <a:pt x="17980" y="51168"/>
                    <a:pt x="18300" y="50959"/>
                    <a:pt x="18220" y="50596"/>
                  </a:cubicBezTo>
                  <a:cubicBezTo>
                    <a:pt x="17339" y="49364"/>
                    <a:pt x="16583" y="49152"/>
                    <a:pt x="16072" y="48114"/>
                  </a:cubicBezTo>
                  <a:cubicBezTo>
                    <a:pt x="15878" y="47691"/>
                    <a:pt x="15738" y="47498"/>
                    <a:pt x="15632" y="47251"/>
                  </a:cubicBezTo>
                  <a:cubicBezTo>
                    <a:pt x="16054" y="46829"/>
                    <a:pt x="16759" y="45861"/>
                    <a:pt x="17040" y="45192"/>
                  </a:cubicBezTo>
                  <a:cubicBezTo>
                    <a:pt x="17533" y="44065"/>
                    <a:pt x="18044" y="42850"/>
                    <a:pt x="18184" y="41618"/>
                  </a:cubicBezTo>
                  <a:cubicBezTo>
                    <a:pt x="18026" y="39647"/>
                    <a:pt x="17339" y="37552"/>
                    <a:pt x="16318" y="37499"/>
                  </a:cubicBezTo>
                  <a:cubicBezTo>
                    <a:pt x="15491" y="37499"/>
                    <a:pt x="14910" y="37569"/>
                    <a:pt x="14910" y="37569"/>
                  </a:cubicBezTo>
                  <a:cubicBezTo>
                    <a:pt x="15086" y="36883"/>
                    <a:pt x="15209" y="35844"/>
                    <a:pt x="15051" y="35175"/>
                  </a:cubicBezTo>
                  <a:cubicBezTo>
                    <a:pt x="15051" y="34451"/>
                    <a:pt x="14551" y="33476"/>
                    <a:pt x="13132" y="33476"/>
                  </a:cubicBezTo>
                  <a:cubicBezTo>
                    <a:pt x="13000" y="33476"/>
                    <a:pt x="12859" y="33485"/>
                    <a:pt x="12710" y="33503"/>
                  </a:cubicBezTo>
                  <a:cubicBezTo>
                    <a:pt x="13079" y="33204"/>
                    <a:pt x="13079" y="32447"/>
                    <a:pt x="13079" y="32447"/>
                  </a:cubicBezTo>
                  <a:cubicBezTo>
                    <a:pt x="12499" y="30827"/>
                    <a:pt x="11425" y="30123"/>
                    <a:pt x="10703" y="29930"/>
                  </a:cubicBezTo>
                  <a:cubicBezTo>
                    <a:pt x="10672" y="29923"/>
                    <a:pt x="10641" y="29921"/>
                    <a:pt x="10610" y="29921"/>
                  </a:cubicBezTo>
                  <a:cubicBezTo>
                    <a:pt x="10337" y="29921"/>
                    <a:pt x="10045" y="30141"/>
                    <a:pt x="9788" y="30349"/>
                  </a:cubicBezTo>
                  <a:lnTo>
                    <a:pt x="9788" y="30349"/>
                  </a:lnTo>
                  <a:cubicBezTo>
                    <a:pt x="10167" y="29984"/>
                    <a:pt x="10165" y="29621"/>
                    <a:pt x="10263" y="28821"/>
                  </a:cubicBezTo>
                  <a:cubicBezTo>
                    <a:pt x="10333" y="28222"/>
                    <a:pt x="10122" y="26585"/>
                    <a:pt x="9436" y="26356"/>
                  </a:cubicBezTo>
                  <a:cubicBezTo>
                    <a:pt x="9788" y="25846"/>
                    <a:pt x="10773" y="24420"/>
                    <a:pt x="9770" y="23997"/>
                  </a:cubicBezTo>
                  <a:cubicBezTo>
                    <a:pt x="10122" y="23452"/>
                    <a:pt x="10773" y="21374"/>
                    <a:pt x="10105" y="20846"/>
                  </a:cubicBezTo>
                  <a:cubicBezTo>
                    <a:pt x="10580" y="20019"/>
                    <a:pt x="10967" y="19121"/>
                    <a:pt x="10809" y="18171"/>
                  </a:cubicBezTo>
                  <a:cubicBezTo>
                    <a:pt x="10738" y="17748"/>
                    <a:pt x="10650" y="17396"/>
                    <a:pt x="10685" y="16956"/>
                  </a:cubicBezTo>
                  <a:cubicBezTo>
                    <a:pt x="10703" y="16887"/>
                    <a:pt x="10686" y="15864"/>
                    <a:pt x="10719" y="15864"/>
                  </a:cubicBezTo>
                  <a:cubicBezTo>
                    <a:pt x="10719" y="15864"/>
                    <a:pt x="10720" y="15864"/>
                    <a:pt x="10721" y="15865"/>
                  </a:cubicBezTo>
                  <a:cubicBezTo>
                    <a:pt x="10355" y="15482"/>
                    <a:pt x="10146" y="15006"/>
                    <a:pt x="9738" y="14628"/>
                  </a:cubicBezTo>
                  <a:lnTo>
                    <a:pt x="9738" y="14628"/>
                  </a:lnTo>
                  <a:cubicBezTo>
                    <a:pt x="11300" y="16034"/>
                    <a:pt x="10715" y="16959"/>
                    <a:pt x="12622" y="17132"/>
                  </a:cubicBezTo>
                  <a:cubicBezTo>
                    <a:pt x="12495" y="18955"/>
                    <a:pt x="15767" y="20536"/>
                    <a:pt x="17177" y="20536"/>
                  </a:cubicBezTo>
                  <a:cubicBezTo>
                    <a:pt x="17332" y="20536"/>
                    <a:pt x="17465" y="20517"/>
                    <a:pt x="17568" y="20477"/>
                  </a:cubicBezTo>
                  <a:cubicBezTo>
                    <a:pt x="17709" y="20441"/>
                    <a:pt x="17709" y="20283"/>
                    <a:pt x="17903" y="20283"/>
                  </a:cubicBezTo>
                  <a:cubicBezTo>
                    <a:pt x="18202" y="20283"/>
                    <a:pt x="18677" y="20670"/>
                    <a:pt x="18941" y="20776"/>
                  </a:cubicBezTo>
                  <a:cubicBezTo>
                    <a:pt x="19403" y="20965"/>
                    <a:pt x="20215" y="21274"/>
                    <a:pt x="20901" y="21274"/>
                  </a:cubicBezTo>
                  <a:cubicBezTo>
                    <a:pt x="21235" y="21274"/>
                    <a:pt x="21539" y="21201"/>
                    <a:pt x="21758" y="21005"/>
                  </a:cubicBezTo>
                  <a:cubicBezTo>
                    <a:pt x="22262" y="21747"/>
                    <a:pt x="23182" y="22089"/>
                    <a:pt x="24117" y="22089"/>
                  </a:cubicBezTo>
                  <a:cubicBezTo>
                    <a:pt x="24977" y="22089"/>
                    <a:pt x="25849" y="21800"/>
                    <a:pt x="26423" y="21269"/>
                  </a:cubicBezTo>
                  <a:cubicBezTo>
                    <a:pt x="26497" y="21325"/>
                    <a:pt x="26664" y="21351"/>
                    <a:pt x="26883" y="21351"/>
                  </a:cubicBezTo>
                  <a:cubicBezTo>
                    <a:pt x="27757" y="21351"/>
                    <a:pt x="29447" y="20937"/>
                    <a:pt x="29292" y="20389"/>
                  </a:cubicBezTo>
                  <a:lnTo>
                    <a:pt x="29292" y="20389"/>
                  </a:lnTo>
                  <a:cubicBezTo>
                    <a:pt x="29522" y="20567"/>
                    <a:pt x="29815" y="20638"/>
                    <a:pt x="30130" y="20638"/>
                  </a:cubicBezTo>
                  <a:cubicBezTo>
                    <a:pt x="31214" y="20638"/>
                    <a:pt x="32566" y="19797"/>
                    <a:pt x="32566" y="19579"/>
                  </a:cubicBezTo>
                  <a:cubicBezTo>
                    <a:pt x="32685" y="19782"/>
                    <a:pt x="32978" y="19868"/>
                    <a:pt x="33365" y="19868"/>
                  </a:cubicBezTo>
                  <a:cubicBezTo>
                    <a:pt x="34752" y="19868"/>
                    <a:pt x="37346" y="18758"/>
                    <a:pt x="37442" y="17959"/>
                  </a:cubicBezTo>
                  <a:cubicBezTo>
                    <a:pt x="37486" y="17962"/>
                    <a:pt x="37536" y="17964"/>
                    <a:pt x="37592" y="17964"/>
                  </a:cubicBezTo>
                  <a:cubicBezTo>
                    <a:pt x="38534" y="17964"/>
                    <a:pt x="41110" y="17532"/>
                    <a:pt x="40629" y="16269"/>
                  </a:cubicBezTo>
                  <a:lnTo>
                    <a:pt x="40629" y="16269"/>
                  </a:lnTo>
                  <a:cubicBezTo>
                    <a:pt x="40750" y="16335"/>
                    <a:pt x="40887" y="16363"/>
                    <a:pt x="41036" y="16363"/>
                  </a:cubicBezTo>
                  <a:cubicBezTo>
                    <a:pt x="41688" y="16363"/>
                    <a:pt x="42557" y="15821"/>
                    <a:pt x="43216" y="15477"/>
                  </a:cubicBezTo>
                  <a:cubicBezTo>
                    <a:pt x="44026" y="15072"/>
                    <a:pt x="43744" y="14509"/>
                    <a:pt x="43991" y="14351"/>
                  </a:cubicBezTo>
                  <a:cubicBezTo>
                    <a:pt x="44090" y="14291"/>
                    <a:pt x="44274" y="14272"/>
                    <a:pt x="44496" y="14272"/>
                  </a:cubicBezTo>
                  <a:cubicBezTo>
                    <a:pt x="44880" y="14272"/>
                    <a:pt x="45377" y="14329"/>
                    <a:pt x="45747" y="14329"/>
                  </a:cubicBezTo>
                  <a:cubicBezTo>
                    <a:pt x="45919" y="14329"/>
                    <a:pt x="46064" y="14316"/>
                    <a:pt x="46156" y="14280"/>
                  </a:cubicBezTo>
                  <a:cubicBezTo>
                    <a:pt x="47159" y="13893"/>
                    <a:pt x="47388" y="13999"/>
                    <a:pt x="47828" y="13189"/>
                  </a:cubicBezTo>
                  <a:cubicBezTo>
                    <a:pt x="48656" y="11728"/>
                    <a:pt x="48392" y="11851"/>
                    <a:pt x="49641" y="11164"/>
                  </a:cubicBezTo>
                  <a:cubicBezTo>
                    <a:pt x="50134" y="10883"/>
                    <a:pt x="50222" y="9281"/>
                    <a:pt x="50962" y="9193"/>
                  </a:cubicBezTo>
                  <a:cubicBezTo>
                    <a:pt x="52652" y="8964"/>
                    <a:pt x="53338" y="7345"/>
                    <a:pt x="53303" y="5760"/>
                  </a:cubicBezTo>
                  <a:lnTo>
                    <a:pt x="53303" y="5760"/>
                  </a:lnTo>
                  <a:cubicBezTo>
                    <a:pt x="53772" y="5964"/>
                    <a:pt x="54176" y="6055"/>
                    <a:pt x="54520" y="6055"/>
                  </a:cubicBezTo>
                  <a:cubicBezTo>
                    <a:pt x="56936" y="6055"/>
                    <a:pt x="56365" y="1563"/>
                    <a:pt x="54377" y="268"/>
                  </a:cubicBezTo>
                  <a:cubicBezTo>
                    <a:pt x="54127" y="84"/>
                    <a:pt x="53815" y="0"/>
                    <a:pt x="53460" y="0"/>
                  </a:cubicBezTo>
                  <a:close/>
                </a:path>
              </a:pathLst>
            </a:custGeom>
            <a:solidFill>
              <a:srgbClr val="6C9D31"/>
            </a:solidFill>
            <a:ln w="3525" cap="flat" cmpd="sng">
              <a:solidFill>
                <a:srgbClr val="6C5635"/>
              </a:solidFill>
              <a:prstDash val="solid"/>
              <a:miter lim="176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7"/>
            <p:cNvSpPr/>
            <p:nvPr/>
          </p:nvSpPr>
          <p:spPr>
            <a:xfrm>
              <a:off x="4170663" y="3532163"/>
              <a:ext cx="258800" cy="780725"/>
            </a:xfrm>
            <a:custGeom>
              <a:avLst/>
              <a:gdLst/>
              <a:ahLst/>
              <a:cxnLst/>
              <a:rect l="l" t="t" r="r" b="b"/>
              <a:pathLst>
                <a:path w="10352" h="31229" extrusionOk="0">
                  <a:moveTo>
                    <a:pt x="3557" y="1"/>
                  </a:moveTo>
                  <a:cubicBezTo>
                    <a:pt x="3697" y="1467"/>
                    <a:pt x="3662" y="2942"/>
                    <a:pt x="2715" y="2942"/>
                  </a:cubicBezTo>
                  <a:cubicBezTo>
                    <a:pt x="2355" y="2942"/>
                    <a:pt x="1863" y="2728"/>
                    <a:pt x="1198" y="2219"/>
                  </a:cubicBezTo>
                  <a:lnTo>
                    <a:pt x="1198" y="2219"/>
                  </a:lnTo>
                  <a:cubicBezTo>
                    <a:pt x="1233" y="3451"/>
                    <a:pt x="2993" y="3821"/>
                    <a:pt x="3997" y="3944"/>
                  </a:cubicBezTo>
                  <a:cubicBezTo>
                    <a:pt x="3685" y="5274"/>
                    <a:pt x="3181" y="6570"/>
                    <a:pt x="1870" y="6570"/>
                  </a:cubicBezTo>
                  <a:cubicBezTo>
                    <a:pt x="1550" y="6570"/>
                    <a:pt x="1182" y="6493"/>
                    <a:pt x="758" y="6320"/>
                  </a:cubicBezTo>
                  <a:lnTo>
                    <a:pt x="758" y="6320"/>
                  </a:lnTo>
                  <a:cubicBezTo>
                    <a:pt x="1358" y="6967"/>
                    <a:pt x="2188" y="7102"/>
                    <a:pt x="3023" y="7102"/>
                  </a:cubicBezTo>
                  <a:cubicBezTo>
                    <a:pt x="3142" y="7102"/>
                    <a:pt x="3262" y="7099"/>
                    <a:pt x="3381" y="7095"/>
                  </a:cubicBezTo>
                  <a:lnTo>
                    <a:pt x="3381" y="7095"/>
                  </a:lnTo>
                  <a:cubicBezTo>
                    <a:pt x="3449" y="8783"/>
                    <a:pt x="2136" y="10354"/>
                    <a:pt x="495" y="10354"/>
                  </a:cubicBezTo>
                  <a:cubicBezTo>
                    <a:pt x="460" y="10354"/>
                    <a:pt x="424" y="10353"/>
                    <a:pt x="388" y="10351"/>
                  </a:cubicBezTo>
                  <a:lnTo>
                    <a:pt x="388" y="10351"/>
                  </a:lnTo>
                  <a:cubicBezTo>
                    <a:pt x="765" y="10526"/>
                    <a:pt x="1244" y="10679"/>
                    <a:pt x="1709" y="10679"/>
                  </a:cubicBezTo>
                  <a:cubicBezTo>
                    <a:pt x="2091" y="10679"/>
                    <a:pt x="2463" y="10576"/>
                    <a:pt x="2764" y="10299"/>
                  </a:cubicBezTo>
                  <a:lnTo>
                    <a:pt x="2764" y="10299"/>
                  </a:lnTo>
                  <a:cubicBezTo>
                    <a:pt x="2764" y="10457"/>
                    <a:pt x="2712" y="10615"/>
                    <a:pt x="2676" y="10774"/>
                  </a:cubicBezTo>
                  <a:cubicBezTo>
                    <a:pt x="2686" y="10777"/>
                    <a:pt x="2695" y="10778"/>
                    <a:pt x="2703" y="10778"/>
                  </a:cubicBezTo>
                  <a:cubicBezTo>
                    <a:pt x="2741" y="10778"/>
                    <a:pt x="2768" y="10747"/>
                    <a:pt x="2782" y="10703"/>
                  </a:cubicBezTo>
                  <a:lnTo>
                    <a:pt x="2782" y="10703"/>
                  </a:lnTo>
                  <a:cubicBezTo>
                    <a:pt x="2513" y="12117"/>
                    <a:pt x="2822" y="13884"/>
                    <a:pt x="1006" y="13884"/>
                  </a:cubicBezTo>
                  <a:cubicBezTo>
                    <a:pt x="922" y="13884"/>
                    <a:pt x="834" y="13880"/>
                    <a:pt x="740" y="13872"/>
                  </a:cubicBezTo>
                  <a:lnTo>
                    <a:pt x="740" y="13872"/>
                  </a:lnTo>
                  <a:cubicBezTo>
                    <a:pt x="1045" y="14040"/>
                    <a:pt x="1381" y="14120"/>
                    <a:pt x="1722" y="14120"/>
                  </a:cubicBezTo>
                  <a:cubicBezTo>
                    <a:pt x="1952" y="14120"/>
                    <a:pt x="2185" y="14084"/>
                    <a:pt x="2412" y="14013"/>
                  </a:cubicBezTo>
                  <a:lnTo>
                    <a:pt x="2412" y="14013"/>
                  </a:lnTo>
                  <a:cubicBezTo>
                    <a:pt x="2638" y="15569"/>
                    <a:pt x="2533" y="16249"/>
                    <a:pt x="1663" y="16249"/>
                  </a:cubicBezTo>
                  <a:cubicBezTo>
                    <a:pt x="1312" y="16249"/>
                    <a:pt x="838" y="16139"/>
                    <a:pt x="212" y="15932"/>
                  </a:cubicBezTo>
                  <a:lnTo>
                    <a:pt x="212" y="15932"/>
                  </a:lnTo>
                  <a:cubicBezTo>
                    <a:pt x="828" y="16477"/>
                    <a:pt x="1884" y="16636"/>
                    <a:pt x="2712" y="16706"/>
                  </a:cubicBezTo>
                  <a:cubicBezTo>
                    <a:pt x="2463" y="18412"/>
                    <a:pt x="3295" y="20693"/>
                    <a:pt x="1376" y="20693"/>
                  </a:cubicBezTo>
                  <a:cubicBezTo>
                    <a:pt x="1118" y="20693"/>
                    <a:pt x="809" y="20651"/>
                    <a:pt x="441" y="20561"/>
                  </a:cubicBezTo>
                  <a:lnTo>
                    <a:pt x="441" y="20561"/>
                  </a:lnTo>
                  <a:cubicBezTo>
                    <a:pt x="802" y="20797"/>
                    <a:pt x="1192" y="20888"/>
                    <a:pt x="1583" y="20888"/>
                  </a:cubicBezTo>
                  <a:cubicBezTo>
                    <a:pt x="2010" y="20888"/>
                    <a:pt x="2439" y="20779"/>
                    <a:pt x="2835" y="20632"/>
                  </a:cubicBezTo>
                  <a:cubicBezTo>
                    <a:pt x="3469" y="21723"/>
                    <a:pt x="4278" y="22832"/>
                    <a:pt x="4313" y="24152"/>
                  </a:cubicBezTo>
                  <a:cubicBezTo>
                    <a:pt x="3252" y="24580"/>
                    <a:pt x="1677" y="26077"/>
                    <a:pt x="410" y="26077"/>
                  </a:cubicBezTo>
                  <a:cubicBezTo>
                    <a:pt x="270" y="26077"/>
                    <a:pt x="133" y="26059"/>
                    <a:pt x="1" y="26018"/>
                  </a:cubicBezTo>
                  <a:lnTo>
                    <a:pt x="1" y="26018"/>
                  </a:lnTo>
                  <a:cubicBezTo>
                    <a:pt x="185" y="26153"/>
                    <a:pt x="415" y="26209"/>
                    <a:pt x="675" y="26209"/>
                  </a:cubicBezTo>
                  <a:cubicBezTo>
                    <a:pt x="1853" y="26209"/>
                    <a:pt x="3641" y="25074"/>
                    <a:pt x="4489" y="25074"/>
                  </a:cubicBezTo>
                  <a:cubicBezTo>
                    <a:pt x="4600" y="25074"/>
                    <a:pt x="4696" y="25094"/>
                    <a:pt x="4771" y="25138"/>
                  </a:cubicBezTo>
                  <a:cubicBezTo>
                    <a:pt x="5018" y="25297"/>
                    <a:pt x="5810" y="27057"/>
                    <a:pt x="5669" y="27374"/>
                  </a:cubicBezTo>
                  <a:cubicBezTo>
                    <a:pt x="5085" y="28767"/>
                    <a:pt x="3876" y="29816"/>
                    <a:pt x="2846" y="29816"/>
                  </a:cubicBezTo>
                  <a:cubicBezTo>
                    <a:pt x="2665" y="29816"/>
                    <a:pt x="2490" y="29783"/>
                    <a:pt x="2324" y="29715"/>
                  </a:cubicBezTo>
                  <a:lnTo>
                    <a:pt x="2324" y="29715"/>
                  </a:lnTo>
                  <a:cubicBezTo>
                    <a:pt x="2430" y="30701"/>
                    <a:pt x="2342" y="30666"/>
                    <a:pt x="2624" y="31229"/>
                  </a:cubicBezTo>
                  <a:cubicBezTo>
                    <a:pt x="2465" y="30630"/>
                    <a:pt x="2606" y="30542"/>
                    <a:pt x="2571" y="30050"/>
                  </a:cubicBezTo>
                  <a:lnTo>
                    <a:pt x="2571" y="30050"/>
                  </a:lnTo>
                  <a:cubicBezTo>
                    <a:pt x="2799" y="30106"/>
                    <a:pt x="3004" y="30132"/>
                    <a:pt x="3193" y="30132"/>
                  </a:cubicBezTo>
                  <a:cubicBezTo>
                    <a:pt x="4591" y="30132"/>
                    <a:pt x="5016" y="28717"/>
                    <a:pt x="6179" y="27972"/>
                  </a:cubicBezTo>
                  <a:cubicBezTo>
                    <a:pt x="6285" y="28043"/>
                    <a:pt x="6426" y="28254"/>
                    <a:pt x="6514" y="28342"/>
                  </a:cubicBezTo>
                  <a:cubicBezTo>
                    <a:pt x="6637" y="28289"/>
                    <a:pt x="6708" y="28113"/>
                    <a:pt x="6848" y="28096"/>
                  </a:cubicBezTo>
                  <a:cubicBezTo>
                    <a:pt x="7357" y="28953"/>
                    <a:pt x="7746" y="29279"/>
                    <a:pt x="8063" y="29279"/>
                  </a:cubicBezTo>
                  <a:cubicBezTo>
                    <a:pt x="8514" y="29279"/>
                    <a:pt x="8819" y="28618"/>
                    <a:pt x="9119" y="27884"/>
                  </a:cubicBezTo>
                  <a:lnTo>
                    <a:pt x="9119" y="27884"/>
                  </a:lnTo>
                  <a:cubicBezTo>
                    <a:pt x="8928" y="28061"/>
                    <a:pt x="8711" y="28139"/>
                    <a:pt x="8481" y="28139"/>
                  </a:cubicBezTo>
                  <a:cubicBezTo>
                    <a:pt x="6974" y="28139"/>
                    <a:pt x="4929" y="24786"/>
                    <a:pt x="6197" y="23976"/>
                  </a:cubicBezTo>
                  <a:cubicBezTo>
                    <a:pt x="7394" y="23695"/>
                    <a:pt x="9436" y="23219"/>
                    <a:pt x="10351" y="21952"/>
                  </a:cubicBezTo>
                  <a:lnTo>
                    <a:pt x="10351" y="21952"/>
                  </a:lnTo>
                  <a:cubicBezTo>
                    <a:pt x="9581" y="22671"/>
                    <a:pt x="8687" y="22981"/>
                    <a:pt x="7836" y="22981"/>
                  </a:cubicBezTo>
                  <a:cubicBezTo>
                    <a:pt x="6044" y="22981"/>
                    <a:pt x="4446" y="21607"/>
                    <a:pt x="4613" y="19804"/>
                  </a:cubicBezTo>
                  <a:lnTo>
                    <a:pt x="4613" y="19804"/>
                  </a:lnTo>
                  <a:cubicBezTo>
                    <a:pt x="4818" y="19852"/>
                    <a:pt x="5009" y="19874"/>
                    <a:pt x="5188" y="19874"/>
                  </a:cubicBezTo>
                  <a:cubicBezTo>
                    <a:pt x="6345" y="19874"/>
                    <a:pt x="6971" y="18933"/>
                    <a:pt x="7306" y="17622"/>
                  </a:cubicBezTo>
                  <a:lnTo>
                    <a:pt x="7306" y="17622"/>
                  </a:lnTo>
                  <a:cubicBezTo>
                    <a:pt x="6667" y="18529"/>
                    <a:pt x="5996" y="18894"/>
                    <a:pt x="5396" y="18894"/>
                  </a:cubicBezTo>
                  <a:cubicBezTo>
                    <a:pt x="3950" y="18894"/>
                    <a:pt x="2921" y="16766"/>
                    <a:pt x="3768" y="14999"/>
                  </a:cubicBezTo>
                  <a:lnTo>
                    <a:pt x="3768" y="14999"/>
                  </a:lnTo>
                  <a:cubicBezTo>
                    <a:pt x="4087" y="15210"/>
                    <a:pt x="4469" y="15306"/>
                    <a:pt x="4860" y="15306"/>
                  </a:cubicBezTo>
                  <a:cubicBezTo>
                    <a:pt x="5678" y="15306"/>
                    <a:pt x="6537" y="14885"/>
                    <a:pt x="6954" y="14207"/>
                  </a:cubicBezTo>
                  <a:lnTo>
                    <a:pt x="6954" y="14207"/>
                  </a:lnTo>
                  <a:cubicBezTo>
                    <a:pt x="6281" y="14538"/>
                    <a:pt x="5705" y="14696"/>
                    <a:pt x="5233" y="14696"/>
                  </a:cubicBezTo>
                  <a:cubicBezTo>
                    <a:pt x="4027" y="14696"/>
                    <a:pt x="3502" y="13667"/>
                    <a:pt x="3768" y="11883"/>
                  </a:cubicBezTo>
                  <a:lnTo>
                    <a:pt x="3768" y="11883"/>
                  </a:lnTo>
                  <a:cubicBezTo>
                    <a:pt x="4042" y="12080"/>
                    <a:pt x="4308" y="12134"/>
                    <a:pt x="4607" y="12134"/>
                  </a:cubicBezTo>
                  <a:cubicBezTo>
                    <a:pt x="4788" y="12134"/>
                    <a:pt x="4981" y="12114"/>
                    <a:pt x="5194" y="12094"/>
                  </a:cubicBezTo>
                  <a:cubicBezTo>
                    <a:pt x="3504" y="11460"/>
                    <a:pt x="3873" y="9242"/>
                    <a:pt x="4366" y="7905"/>
                  </a:cubicBezTo>
                  <a:lnTo>
                    <a:pt x="4366" y="7905"/>
                  </a:lnTo>
                  <a:cubicBezTo>
                    <a:pt x="4926" y="8114"/>
                    <a:pt x="5363" y="8457"/>
                    <a:pt x="5880" y="8457"/>
                  </a:cubicBezTo>
                  <a:cubicBezTo>
                    <a:pt x="6015" y="8457"/>
                    <a:pt x="6154" y="8434"/>
                    <a:pt x="6303" y="8380"/>
                  </a:cubicBezTo>
                  <a:cubicBezTo>
                    <a:pt x="5475" y="7905"/>
                    <a:pt x="4736" y="7218"/>
                    <a:pt x="5000" y="6144"/>
                  </a:cubicBezTo>
                  <a:cubicBezTo>
                    <a:pt x="5387" y="5845"/>
                    <a:pt x="5493" y="5053"/>
                    <a:pt x="5898" y="4824"/>
                  </a:cubicBezTo>
                  <a:cubicBezTo>
                    <a:pt x="6061" y="4734"/>
                    <a:pt x="6218" y="4706"/>
                    <a:pt x="6370" y="4706"/>
                  </a:cubicBezTo>
                  <a:cubicBezTo>
                    <a:pt x="6632" y="4706"/>
                    <a:pt x="6879" y="4790"/>
                    <a:pt x="7115" y="4790"/>
                  </a:cubicBezTo>
                  <a:cubicBezTo>
                    <a:pt x="7334" y="4790"/>
                    <a:pt x="7544" y="4717"/>
                    <a:pt x="7746" y="4437"/>
                  </a:cubicBezTo>
                  <a:cubicBezTo>
                    <a:pt x="7183" y="3504"/>
                    <a:pt x="6091" y="2870"/>
                    <a:pt x="5317" y="2113"/>
                  </a:cubicBezTo>
                  <a:cubicBezTo>
                    <a:pt x="4648" y="1427"/>
                    <a:pt x="4208" y="705"/>
                    <a:pt x="3557" y="1"/>
                  </a:cubicBezTo>
                  <a:close/>
                </a:path>
              </a:pathLst>
            </a:custGeom>
            <a:solidFill>
              <a:srgbClr val="537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7"/>
            <p:cNvSpPr/>
            <p:nvPr/>
          </p:nvSpPr>
          <p:spPr>
            <a:xfrm>
              <a:off x="4331288" y="3320488"/>
              <a:ext cx="1151925" cy="487200"/>
            </a:xfrm>
            <a:custGeom>
              <a:avLst/>
              <a:gdLst/>
              <a:ahLst/>
              <a:cxnLst/>
              <a:rect l="l" t="t" r="r" b="b"/>
              <a:pathLst>
                <a:path w="46077" h="19488" extrusionOk="0">
                  <a:moveTo>
                    <a:pt x="45840" y="0"/>
                  </a:moveTo>
                  <a:cubicBezTo>
                    <a:pt x="45840" y="3"/>
                    <a:pt x="45840" y="5"/>
                    <a:pt x="45840" y="8"/>
                  </a:cubicBezTo>
                  <a:lnTo>
                    <a:pt x="45840" y="8"/>
                  </a:lnTo>
                  <a:cubicBezTo>
                    <a:pt x="45840" y="5"/>
                    <a:pt x="45840" y="3"/>
                    <a:pt x="45840" y="0"/>
                  </a:cubicBezTo>
                  <a:close/>
                  <a:moveTo>
                    <a:pt x="41280" y="679"/>
                  </a:moveTo>
                  <a:cubicBezTo>
                    <a:pt x="40896" y="679"/>
                    <a:pt x="40663" y="1026"/>
                    <a:pt x="40492" y="1534"/>
                  </a:cubicBezTo>
                  <a:lnTo>
                    <a:pt x="40492" y="1534"/>
                  </a:lnTo>
                  <a:lnTo>
                    <a:pt x="41340" y="682"/>
                  </a:lnTo>
                  <a:lnTo>
                    <a:pt x="41340" y="682"/>
                  </a:lnTo>
                  <a:cubicBezTo>
                    <a:pt x="41320" y="680"/>
                    <a:pt x="41300" y="679"/>
                    <a:pt x="41280" y="679"/>
                  </a:cubicBezTo>
                  <a:close/>
                  <a:moveTo>
                    <a:pt x="40808" y="218"/>
                  </a:moveTo>
                  <a:cubicBezTo>
                    <a:pt x="39868" y="218"/>
                    <a:pt x="38591" y="2055"/>
                    <a:pt x="37848" y="2394"/>
                  </a:cubicBezTo>
                  <a:cubicBezTo>
                    <a:pt x="37740" y="2996"/>
                    <a:pt x="37584" y="3172"/>
                    <a:pt x="37356" y="3172"/>
                  </a:cubicBezTo>
                  <a:cubicBezTo>
                    <a:pt x="37064" y="3172"/>
                    <a:pt x="36653" y="2884"/>
                    <a:pt x="36070" y="2835"/>
                  </a:cubicBezTo>
                  <a:cubicBezTo>
                    <a:pt x="35031" y="3415"/>
                    <a:pt x="33746" y="3486"/>
                    <a:pt x="34556" y="4947"/>
                  </a:cubicBezTo>
                  <a:cubicBezTo>
                    <a:pt x="34347" y="3942"/>
                    <a:pt x="35106" y="3286"/>
                    <a:pt x="35993" y="3286"/>
                  </a:cubicBezTo>
                  <a:cubicBezTo>
                    <a:pt x="36302" y="3286"/>
                    <a:pt x="36627" y="3366"/>
                    <a:pt x="36933" y="3539"/>
                  </a:cubicBezTo>
                  <a:cubicBezTo>
                    <a:pt x="39274" y="4824"/>
                    <a:pt x="35700" y="5686"/>
                    <a:pt x="34715" y="6179"/>
                  </a:cubicBezTo>
                  <a:cubicBezTo>
                    <a:pt x="35225" y="6496"/>
                    <a:pt x="35436" y="6584"/>
                    <a:pt x="35753" y="7183"/>
                  </a:cubicBezTo>
                  <a:cubicBezTo>
                    <a:pt x="35612" y="6901"/>
                    <a:pt x="35577" y="6443"/>
                    <a:pt x="35454" y="6126"/>
                  </a:cubicBezTo>
                  <a:cubicBezTo>
                    <a:pt x="36095" y="5702"/>
                    <a:pt x="36815" y="5398"/>
                    <a:pt x="37497" y="5398"/>
                  </a:cubicBezTo>
                  <a:cubicBezTo>
                    <a:pt x="38314" y="5398"/>
                    <a:pt x="39074" y="5834"/>
                    <a:pt x="39573" y="7024"/>
                  </a:cubicBezTo>
                  <a:cubicBezTo>
                    <a:pt x="39538" y="6461"/>
                    <a:pt x="39362" y="5915"/>
                    <a:pt x="39098" y="5422"/>
                  </a:cubicBezTo>
                  <a:cubicBezTo>
                    <a:pt x="40026" y="4889"/>
                    <a:pt x="40082" y="2749"/>
                    <a:pt x="40492" y="1534"/>
                  </a:cubicBezTo>
                  <a:lnTo>
                    <a:pt x="40492" y="1534"/>
                  </a:lnTo>
                  <a:lnTo>
                    <a:pt x="37866" y="4172"/>
                  </a:lnTo>
                  <a:cubicBezTo>
                    <a:pt x="37285" y="2852"/>
                    <a:pt x="39943" y="458"/>
                    <a:pt x="41052" y="264"/>
                  </a:cubicBezTo>
                  <a:cubicBezTo>
                    <a:pt x="40974" y="233"/>
                    <a:pt x="40892" y="218"/>
                    <a:pt x="40808" y="218"/>
                  </a:cubicBezTo>
                  <a:close/>
                  <a:moveTo>
                    <a:pt x="30842" y="7059"/>
                  </a:moveTo>
                  <a:cubicBezTo>
                    <a:pt x="30842" y="7238"/>
                    <a:pt x="30862" y="7448"/>
                    <a:pt x="30897" y="7660"/>
                  </a:cubicBezTo>
                  <a:lnTo>
                    <a:pt x="30897" y="7660"/>
                  </a:lnTo>
                  <a:cubicBezTo>
                    <a:pt x="30916" y="7478"/>
                    <a:pt x="30900" y="7279"/>
                    <a:pt x="30842" y="7059"/>
                  </a:cubicBezTo>
                  <a:close/>
                  <a:moveTo>
                    <a:pt x="45840" y="8"/>
                  </a:moveTo>
                  <a:lnTo>
                    <a:pt x="45840" y="8"/>
                  </a:lnTo>
                  <a:cubicBezTo>
                    <a:pt x="45805" y="1184"/>
                    <a:pt x="45381" y="1557"/>
                    <a:pt x="44796" y="1557"/>
                  </a:cubicBezTo>
                  <a:cubicBezTo>
                    <a:pt x="43820" y="1557"/>
                    <a:pt x="42394" y="518"/>
                    <a:pt x="41580" y="441"/>
                  </a:cubicBezTo>
                  <a:lnTo>
                    <a:pt x="41340" y="682"/>
                  </a:lnTo>
                  <a:lnTo>
                    <a:pt x="41340" y="682"/>
                  </a:lnTo>
                  <a:cubicBezTo>
                    <a:pt x="41414" y="688"/>
                    <a:pt x="41494" y="707"/>
                    <a:pt x="41580" y="740"/>
                  </a:cubicBezTo>
                  <a:cubicBezTo>
                    <a:pt x="45963" y="2729"/>
                    <a:pt x="41967" y="5598"/>
                    <a:pt x="40418" y="6813"/>
                  </a:cubicBezTo>
                  <a:cubicBezTo>
                    <a:pt x="40224" y="6883"/>
                    <a:pt x="40189" y="8608"/>
                    <a:pt x="40084" y="8661"/>
                  </a:cubicBezTo>
                  <a:cubicBezTo>
                    <a:pt x="40083" y="8668"/>
                    <a:pt x="40082" y="8675"/>
                    <a:pt x="40081" y="8681"/>
                  </a:cubicBezTo>
                  <a:lnTo>
                    <a:pt x="40081" y="8681"/>
                  </a:lnTo>
                  <a:cubicBezTo>
                    <a:pt x="40222" y="8475"/>
                    <a:pt x="40372" y="8305"/>
                    <a:pt x="40541" y="8204"/>
                  </a:cubicBezTo>
                  <a:cubicBezTo>
                    <a:pt x="41017" y="7922"/>
                    <a:pt x="40999" y="6690"/>
                    <a:pt x="41580" y="6461"/>
                  </a:cubicBezTo>
                  <a:cubicBezTo>
                    <a:pt x="43094" y="5915"/>
                    <a:pt x="44185" y="5193"/>
                    <a:pt x="44079" y="2799"/>
                  </a:cubicBezTo>
                  <a:lnTo>
                    <a:pt x="44079" y="2799"/>
                  </a:lnTo>
                  <a:cubicBezTo>
                    <a:pt x="44371" y="2912"/>
                    <a:pt x="44614" y="2962"/>
                    <a:pt x="44818" y="2962"/>
                  </a:cubicBezTo>
                  <a:cubicBezTo>
                    <a:pt x="46076" y="2962"/>
                    <a:pt x="45811" y="1040"/>
                    <a:pt x="45840" y="8"/>
                  </a:cubicBezTo>
                  <a:close/>
                  <a:moveTo>
                    <a:pt x="3374" y="8718"/>
                  </a:moveTo>
                  <a:lnTo>
                    <a:pt x="3374" y="8718"/>
                  </a:lnTo>
                  <a:cubicBezTo>
                    <a:pt x="3370" y="8758"/>
                    <a:pt x="3366" y="8798"/>
                    <a:pt x="3363" y="8837"/>
                  </a:cubicBezTo>
                  <a:cubicBezTo>
                    <a:pt x="3370" y="8799"/>
                    <a:pt x="3374" y="8759"/>
                    <a:pt x="3374" y="8718"/>
                  </a:cubicBezTo>
                  <a:close/>
                  <a:moveTo>
                    <a:pt x="26564" y="8626"/>
                  </a:moveTo>
                  <a:cubicBezTo>
                    <a:pt x="26668" y="8769"/>
                    <a:pt x="26759" y="8916"/>
                    <a:pt x="26849" y="9062"/>
                  </a:cubicBezTo>
                  <a:lnTo>
                    <a:pt x="26849" y="9062"/>
                  </a:lnTo>
                  <a:cubicBezTo>
                    <a:pt x="26783" y="8928"/>
                    <a:pt x="26689" y="8783"/>
                    <a:pt x="26564" y="8626"/>
                  </a:cubicBezTo>
                  <a:close/>
                  <a:moveTo>
                    <a:pt x="40081" y="8681"/>
                  </a:moveTo>
                  <a:cubicBezTo>
                    <a:pt x="39852" y="9016"/>
                    <a:pt x="39648" y="9445"/>
                    <a:pt x="39426" y="9830"/>
                  </a:cubicBezTo>
                  <a:lnTo>
                    <a:pt x="39426" y="9830"/>
                  </a:lnTo>
                  <a:cubicBezTo>
                    <a:pt x="39765" y="9562"/>
                    <a:pt x="40010" y="9166"/>
                    <a:pt x="40081" y="8681"/>
                  </a:cubicBezTo>
                  <a:close/>
                  <a:moveTo>
                    <a:pt x="14312" y="10844"/>
                  </a:moveTo>
                  <a:lnTo>
                    <a:pt x="14312" y="10844"/>
                  </a:lnTo>
                  <a:cubicBezTo>
                    <a:pt x="14315" y="10847"/>
                    <a:pt x="14318" y="10851"/>
                    <a:pt x="14321" y="10854"/>
                  </a:cubicBezTo>
                  <a:lnTo>
                    <a:pt x="14321" y="10854"/>
                  </a:lnTo>
                  <a:cubicBezTo>
                    <a:pt x="14318" y="10851"/>
                    <a:pt x="14315" y="10847"/>
                    <a:pt x="14312" y="10844"/>
                  </a:cubicBezTo>
                  <a:close/>
                  <a:moveTo>
                    <a:pt x="29239" y="10991"/>
                  </a:moveTo>
                  <a:cubicBezTo>
                    <a:pt x="29274" y="11015"/>
                    <a:pt x="29309" y="11036"/>
                    <a:pt x="29346" y="11055"/>
                  </a:cubicBezTo>
                  <a:cubicBezTo>
                    <a:pt x="29309" y="11033"/>
                    <a:pt x="29274" y="11012"/>
                    <a:pt x="29239" y="10991"/>
                  </a:cubicBezTo>
                  <a:close/>
                  <a:moveTo>
                    <a:pt x="1" y="11407"/>
                  </a:moveTo>
                  <a:cubicBezTo>
                    <a:pt x="1" y="11407"/>
                    <a:pt x="2" y="11407"/>
                    <a:pt x="2" y="11407"/>
                  </a:cubicBezTo>
                  <a:lnTo>
                    <a:pt x="2" y="11407"/>
                  </a:lnTo>
                  <a:cubicBezTo>
                    <a:pt x="2" y="11407"/>
                    <a:pt x="1" y="11407"/>
                    <a:pt x="1" y="11407"/>
                  </a:cubicBezTo>
                  <a:close/>
                  <a:moveTo>
                    <a:pt x="18818" y="13552"/>
                  </a:moveTo>
                  <a:lnTo>
                    <a:pt x="18818" y="13552"/>
                  </a:lnTo>
                  <a:cubicBezTo>
                    <a:pt x="18830" y="13577"/>
                    <a:pt x="18842" y="13601"/>
                    <a:pt x="18854" y="13625"/>
                  </a:cubicBezTo>
                  <a:cubicBezTo>
                    <a:pt x="18842" y="13601"/>
                    <a:pt x="18830" y="13576"/>
                    <a:pt x="18818" y="13552"/>
                  </a:cubicBezTo>
                  <a:close/>
                  <a:moveTo>
                    <a:pt x="987" y="4384"/>
                  </a:moveTo>
                  <a:cubicBezTo>
                    <a:pt x="1480" y="5264"/>
                    <a:pt x="2377" y="6373"/>
                    <a:pt x="2325" y="7341"/>
                  </a:cubicBezTo>
                  <a:cubicBezTo>
                    <a:pt x="2975" y="7569"/>
                    <a:pt x="3386" y="8218"/>
                    <a:pt x="3374" y="8718"/>
                  </a:cubicBezTo>
                  <a:lnTo>
                    <a:pt x="3374" y="8718"/>
                  </a:lnTo>
                  <a:cubicBezTo>
                    <a:pt x="3417" y="8331"/>
                    <a:pt x="3518" y="7912"/>
                    <a:pt x="3536" y="7501"/>
                  </a:cubicBezTo>
                  <a:lnTo>
                    <a:pt x="3536" y="7501"/>
                  </a:lnTo>
                  <a:cubicBezTo>
                    <a:pt x="3660" y="8520"/>
                    <a:pt x="6869" y="11907"/>
                    <a:pt x="8468" y="12446"/>
                  </a:cubicBezTo>
                  <a:cubicBezTo>
                    <a:pt x="8398" y="12112"/>
                    <a:pt x="8503" y="11742"/>
                    <a:pt x="8468" y="11407"/>
                  </a:cubicBezTo>
                  <a:lnTo>
                    <a:pt x="8468" y="11407"/>
                  </a:lnTo>
                  <a:cubicBezTo>
                    <a:pt x="10369" y="11883"/>
                    <a:pt x="12429" y="12164"/>
                    <a:pt x="12235" y="14629"/>
                  </a:cubicBezTo>
                  <a:cubicBezTo>
                    <a:pt x="12152" y="15728"/>
                    <a:pt x="11569" y="16876"/>
                    <a:pt x="10833" y="16876"/>
                  </a:cubicBezTo>
                  <a:cubicBezTo>
                    <a:pt x="10472" y="16876"/>
                    <a:pt x="10076" y="16602"/>
                    <a:pt x="9683" y="15914"/>
                  </a:cubicBezTo>
                  <a:cubicBezTo>
                    <a:pt x="9346" y="16169"/>
                    <a:pt x="8442" y="16785"/>
                    <a:pt x="7709" y="16785"/>
                  </a:cubicBezTo>
                  <a:cubicBezTo>
                    <a:pt x="7331" y="16785"/>
                    <a:pt x="6999" y="16621"/>
                    <a:pt x="6813" y="16160"/>
                  </a:cubicBezTo>
                  <a:cubicBezTo>
                    <a:pt x="6637" y="15755"/>
                    <a:pt x="8046" y="13907"/>
                    <a:pt x="8257" y="13273"/>
                  </a:cubicBezTo>
                  <a:lnTo>
                    <a:pt x="8257" y="13273"/>
                  </a:lnTo>
                  <a:cubicBezTo>
                    <a:pt x="7600" y="14469"/>
                    <a:pt x="6600" y="15272"/>
                    <a:pt x="5797" y="15272"/>
                  </a:cubicBezTo>
                  <a:cubicBezTo>
                    <a:pt x="5157" y="15272"/>
                    <a:pt x="4642" y="14763"/>
                    <a:pt x="4525" y="13537"/>
                  </a:cubicBezTo>
                  <a:cubicBezTo>
                    <a:pt x="3944" y="13361"/>
                    <a:pt x="3293" y="12710"/>
                    <a:pt x="2888" y="12112"/>
                  </a:cubicBezTo>
                  <a:cubicBezTo>
                    <a:pt x="2360" y="11865"/>
                    <a:pt x="2413" y="11460"/>
                    <a:pt x="1867" y="11337"/>
                  </a:cubicBezTo>
                  <a:cubicBezTo>
                    <a:pt x="2060" y="10668"/>
                    <a:pt x="2694" y="10070"/>
                    <a:pt x="3152" y="9489"/>
                  </a:cubicBezTo>
                  <a:lnTo>
                    <a:pt x="3152" y="9489"/>
                  </a:lnTo>
                  <a:cubicBezTo>
                    <a:pt x="2172" y="9961"/>
                    <a:pt x="1175" y="11408"/>
                    <a:pt x="22" y="11408"/>
                  </a:cubicBezTo>
                  <a:cubicBezTo>
                    <a:pt x="15" y="11408"/>
                    <a:pt x="9" y="11407"/>
                    <a:pt x="2" y="11407"/>
                  </a:cubicBezTo>
                  <a:lnTo>
                    <a:pt x="2" y="11407"/>
                  </a:lnTo>
                  <a:cubicBezTo>
                    <a:pt x="200" y="11413"/>
                    <a:pt x="1709" y="12904"/>
                    <a:pt x="2219" y="13080"/>
                  </a:cubicBezTo>
                  <a:cubicBezTo>
                    <a:pt x="2995" y="13333"/>
                    <a:pt x="3158" y="14371"/>
                    <a:pt x="3812" y="14371"/>
                  </a:cubicBezTo>
                  <a:cubicBezTo>
                    <a:pt x="3884" y="14371"/>
                    <a:pt x="3963" y="14358"/>
                    <a:pt x="4050" y="14330"/>
                  </a:cubicBezTo>
                  <a:lnTo>
                    <a:pt x="4050" y="14330"/>
                  </a:lnTo>
                  <a:cubicBezTo>
                    <a:pt x="3442" y="16457"/>
                    <a:pt x="6265" y="17640"/>
                    <a:pt x="8264" y="17640"/>
                  </a:cubicBezTo>
                  <a:cubicBezTo>
                    <a:pt x="8465" y="17640"/>
                    <a:pt x="8658" y="17628"/>
                    <a:pt x="8838" y="17604"/>
                  </a:cubicBezTo>
                  <a:cubicBezTo>
                    <a:pt x="8862" y="17603"/>
                    <a:pt x="8884" y="17603"/>
                    <a:pt x="8906" y="17603"/>
                  </a:cubicBezTo>
                  <a:cubicBezTo>
                    <a:pt x="9478" y="17603"/>
                    <a:pt x="9351" y="17821"/>
                    <a:pt x="9894" y="17991"/>
                  </a:cubicBezTo>
                  <a:cubicBezTo>
                    <a:pt x="10565" y="18373"/>
                    <a:pt x="11187" y="18494"/>
                    <a:pt x="11702" y="18494"/>
                  </a:cubicBezTo>
                  <a:cubicBezTo>
                    <a:pt x="12160" y="18494"/>
                    <a:pt x="12533" y="18399"/>
                    <a:pt x="12781" y="18308"/>
                  </a:cubicBezTo>
                  <a:cubicBezTo>
                    <a:pt x="13808" y="18782"/>
                    <a:pt x="13981" y="19487"/>
                    <a:pt x="14961" y="19487"/>
                  </a:cubicBezTo>
                  <a:cubicBezTo>
                    <a:pt x="15510" y="19487"/>
                    <a:pt x="16311" y="19266"/>
                    <a:pt x="17657" y="18660"/>
                  </a:cubicBezTo>
                  <a:cubicBezTo>
                    <a:pt x="17657" y="18660"/>
                    <a:pt x="17729" y="18663"/>
                    <a:pt x="17849" y="18663"/>
                  </a:cubicBezTo>
                  <a:cubicBezTo>
                    <a:pt x="18492" y="18663"/>
                    <a:pt x="20516" y="18588"/>
                    <a:pt x="20368" y="17639"/>
                  </a:cubicBezTo>
                  <a:lnTo>
                    <a:pt x="20368" y="17639"/>
                  </a:lnTo>
                  <a:cubicBezTo>
                    <a:pt x="20645" y="17829"/>
                    <a:pt x="20976" y="17907"/>
                    <a:pt x="21325" y="17907"/>
                  </a:cubicBezTo>
                  <a:cubicBezTo>
                    <a:pt x="22237" y="17907"/>
                    <a:pt x="23268" y="17371"/>
                    <a:pt x="23765" y="16900"/>
                  </a:cubicBezTo>
                  <a:cubicBezTo>
                    <a:pt x="23940" y="17129"/>
                    <a:pt x="24255" y="17225"/>
                    <a:pt x="24642" y="17225"/>
                  </a:cubicBezTo>
                  <a:cubicBezTo>
                    <a:pt x="26125" y="17225"/>
                    <a:pt x="28680" y="15831"/>
                    <a:pt x="28624" y="15245"/>
                  </a:cubicBezTo>
                  <a:lnTo>
                    <a:pt x="28624" y="15245"/>
                  </a:lnTo>
                  <a:cubicBezTo>
                    <a:pt x="28692" y="15249"/>
                    <a:pt x="28762" y="15250"/>
                    <a:pt x="28835" y="15250"/>
                  </a:cubicBezTo>
                  <a:cubicBezTo>
                    <a:pt x="30138" y="15250"/>
                    <a:pt x="32123" y="14656"/>
                    <a:pt x="31740" y="13573"/>
                  </a:cubicBezTo>
                  <a:lnTo>
                    <a:pt x="31740" y="13573"/>
                  </a:lnTo>
                  <a:cubicBezTo>
                    <a:pt x="32301" y="13971"/>
                    <a:pt x="33050" y="14209"/>
                    <a:pt x="33719" y="14209"/>
                  </a:cubicBezTo>
                  <a:cubicBezTo>
                    <a:pt x="34558" y="14209"/>
                    <a:pt x="35272" y="13833"/>
                    <a:pt x="35331" y="12921"/>
                  </a:cubicBezTo>
                  <a:cubicBezTo>
                    <a:pt x="35387" y="12930"/>
                    <a:pt x="35444" y="12933"/>
                    <a:pt x="35500" y="12933"/>
                  </a:cubicBezTo>
                  <a:cubicBezTo>
                    <a:pt x="36649" y="12933"/>
                    <a:pt x="37704" y="11290"/>
                    <a:pt x="38710" y="10686"/>
                  </a:cubicBezTo>
                  <a:cubicBezTo>
                    <a:pt x="38989" y="10517"/>
                    <a:pt x="39216" y="10193"/>
                    <a:pt x="39426" y="9830"/>
                  </a:cubicBezTo>
                  <a:lnTo>
                    <a:pt x="39426" y="9830"/>
                  </a:lnTo>
                  <a:cubicBezTo>
                    <a:pt x="39114" y="10076"/>
                    <a:pt x="38722" y="10214"/>
                    <a:pt x="38313" y="10214"/>
                  </a:cubicBezTo>
                  <a:cubicBezTo>
                    <a:pt x="37501" y="10214"/>
                    <a:pt x="36620" y="9669"/>
                    <a:pt x="36158" y="8344"/>
                  </a:cubicBezTo>
                  <a:lnTo>
                    <a:pt x="36158" y="8344"/>
                  </a:lnTo>
                  <a:cubicBezTo>
                    <a:pt x="36379" y="10218"/>
                    <a:pt x="35774" y="11524"/>
                    <a:pt x="34931" y="11524"/>
                  </a:cubicBezTo>
                  <a:cubicBezTo>
                    <a:pt x="34633" y="11524"/>
                    <a:pt x="34306" y="11361"/>
                    <a:pt x="33975" y="11003"/>
                  </a:cubicBezTo>
                  <a:lnTo>
                    <a:pt x="33975" y="11003"/>
                  </a:lnTo>
                  <a:cubicBezTo>
                    <a:pt x="34380" y="11478"/>
                    <a:pt x="34503" y="12059"/>
                    <a:pt x="34398" y="12675"/>
                  </a:cubicBezTo>
                  <a:cubicBezTo>
                    <a:pt x="34327" y="12622"/>
                    <a:pt x="34239" y="12569"/>
                    <a:pt x="34169" y="12499"/>
                  </a:cubicBezTo>
                  <a:cubicBezTo>
                    <a:pt x="33915" y="13055"/>
                    <a:pt x="33611" y="13257"/>
                    <a:pt x="33275" y="13257"/>
                  </a:cubicBezTo>
                  <a:cubicBezTo>
                    <a:pt x="32398" y="13257"/>
                    <a:pt x="31301" y="11886"/>
                    <a:pt x="30296" y="11847"/>
                  </a:cubicBezTo>
                  <a:lnTo>
                    <a:pt x="30296" y="11847"/>
                  </a:lnTo>
                  <a:cubicBezTo>
                    <a:pt x="30349" y="12094"/>
                    <a:pt x="30314" y="12499"/>
                    <a:pt x="30384" y="12763"/>
                  </a:cubicBezTo>
                  <a:cubicBezTo>
                    <a:pt x="31168" y="13524"/>
                    <a:pt x="30296" y="13845"/>
                    <a:pt x="29385" y="13845"/>
                  </a:cubicBezTo>
                  <a:cubicBezTo>
                    <a:pt x="28883" y="13845"/>
                    <a:pt x="28370" y="13748"/>
                    <a:pt x="28113" y="13573"/>
                  </a:cubicBezTo>
                  <a:cubicBezTo>
                    <a:pt x="27687" y="13289"/>
                    <a:pt x="27120" y="11139"/>
                    <a:pt x="26348" y="11139"/>
                  </a:cubicBezTo>
                  <a:cubicBezTo>
                    <a:pt x="26259" y="11139"/>
                    <a:pt x="26166" y="11167"/>
                    <a:pt x="26071" y="11231"/>
                  </a:cubicBezTo>
                  <a:cubicBezTo>
                    <a:pt x="26761" y="10765"/>
                    <a:pt x="27263" y="10503"/>
                    <a:pt x="27807" y="10503"/>
                  </a:cubicBezTo>
                  <a:cubicBezTo>
                    <a:pt x="28225" y="10503"/>
                    <a:pt x="28667" y="10657"/>
                    <a:pt x="29239" y="10991"/>
                  </a:cubicBezTo>
                  <a:lnTo>
                    <a:pt x="29239" y="10991"/>
                  </a:lnTo>
                  <a:cubicBezTo>
                    <a:pt x="28982" y="10822"/>
                    <a:pt x="28746" y="10555"/>
                    <a:pt x="28483" y="10369"/>
                  </a:cubicBezTo>
                  <a:cubicBezTo>
                    <a:pt x="29768" y="9453"/>
                    <a:pt x="31352" y="9999"/>
                    <a:pt x="32655" y="9066"/>
                  </a:cubicBezTo>
                  <a:lnTo>
                    <a:pt x="32655" y="9066"/>
                  </a:lnTo>
                  <a:cubicBezTo>
                    <a:pt x="32594" y="9095"/>
                    <a:pt x="32535" y="9107"/>
                    <a:pt x="32477" y="9107"/>
                  </a:cubicBezTo>
                  <a:cubicBezTo>
                    <a:pt x="32064" y="9107"/>
                    <a:pt x="31717" y="8469"/>
                    <a:pt x="31316" y="8469"/>
                  </a:cubicBezTo>
                  <a:cubicBezTo>
                    <a:pt x="31253" y="8469"/>
                    <a:pt x="31189" y="8484"/>
                    <a:pt x="31123" y="8520"/>
                  </a:cubicBezTo>
                  <a:cubicBezTo>
                    <a:pt x="31029" y="8290"/>
                    <a:pt x="30947" y="7972"/>
                    <a:pt x="30897" y="7660"/>
                  </a:cubicBezTo>
                  <a:lnTo>
                    <a:pt x="30897" y="7660"/>
                  </a:lnTo>
                  <a:cubicBezTo>
                    <a:pt x="30751" y="9011"/>
                    <a:pt x="28656" y="9401"/>
                    <a:pt x="27585" y="9929"/>
                  </a:cubicBezTo>
                  <a:cubicBezTo>
                    <a:pt x="27246" y="9698"/>
                    <a:pt x="27048" y="9385"/>
                    <a:pt x="26849" y="9062"/>
                  </a:cubicBezTo>
                  <a:lnTo>
                    <a:pt x="26849" y="9062"/>
                  </a:lnTo>
                  <a:cubicBezTo>
                    <a:pt x="27369" y="10123"/>
                    <a:pt x="26146" y="10510"/>
                    <a:pt x="24729" y="10510"/>
                  </a:cubicBezTo>
                  <a:cubicBezTo>
                    <a:pt x="23519" y="10510"/>
                    <a:pt x="22166" y="10228"/>
                    <a:pt x="21635" y="9841"/>
                  </a:cubicBezTo>
                  <a:lnTo>
                    <a:pt x="21635" y="9841"/>
                  </a:lnTo>
                  <a:cubicBezTo>
                    <a:pt x="22569" y="10838"/>
                    <a:pt x="23358" y="11044"/>
                    <a:pt x="24027" y="11044"/>
                  </a:cubicBezTo>
                  <a:cubicBezTo>
                    <a:pt x="24494" y="11044"/>
                    <a:pt x="24903" y="10944"/>
                    <a:pt x="25261" y="10944"/>
                  </a:cubicBezTo>
                  <a:cubicBezTo>
                    <a:pt x="25521" y="10944"/>
                    <a:pt x="25755" y="10996"/>
                    <a:pt x="25966" y="11179"/>
                  </a:cubicBezTo>
                  <a:cubicBezTo>
                    <a:pt x="26687" y="11583"/>
                    <a:pt x="27972" y="13925"/>
                    <a:pt x="27409" y="14787"/>
                  </a:cubicBezTo>
                  <a:cubicBezTo>
                    <a:pt x="27107" y="15241"/>
                    <a:pt x="26094" y="15446"/>
                    <a:pt x="25145" y="15446"/>
                  </a:cubicBezTo>
                  <a:cubicBezTo>
                    <a:pt x="24326" y="15446"/>
                    <a:pt x="23554" y="15293"/>
                    <a:pt x="23325" y="15016"/>
                  </a:cubicBezTo>
                  <a:cubicBezTo>
                    <a:pt x="23019" y="16021"/>
                    <a:pt x="22022" y="16641"/>
                    <a:pt x="20916" y="16641"/>
                  </a:cubicBezTo>
                  <a:cubicBezTo>
                    <a:pt x="20433" y="16641"/>
                    <a:pt x="19929" y="16523"/>
                    <a:pt x="19453" y="16266"/>
                  </a:cubicBezTo>
                  <a:cubicBezTo>
                    <a:pt x="19417" y="16460"/>
                    <a:pt x="19347" y="16653"/>
                    <a:pt x="19347" y="16882"/>
                  </a:cubicBezTo>
                  <a:cubicBezTo>
                    <a:pt x="18968" y="17157"/>
                    <a:pt x="18249" y="17528"/>
                    <a:pt x="17637" y="17528"/>
                  </a:cubicBezTo>
                  <a:cubicBezTo>
                    <a:pt x="17425" y="17528"/>
                    <a:pt x="17226" y="17484"/>
                    <a:pt x="17058" y="17375"/>
                  </a:cubicBezTo>
                  <a:cubicBezTo>
                    <a:pt x="17007" y="17780"/>
                    <a:pt x="16576" y="17943"/>
                    <a:pt x="15994" y="17943"/>
                  </a:cubicBezTo>
                  <a:cubicBezTo>
                    <a:pt x="14782" y="17943"/>
                    <a:pt x="12916" y="17237"/>
                    <a:pt x="12464" y="16548"/>
                  </a:cubicBezTo>
                  <a:cubicBezTo>
                    <a:pt x="12587" y="15931"/>
                    <a:pt x="12640" y="15351"/>
                    <a:pt x="12517" y="14787"/>
                  </a:cubicBezTo>
                  <a:cubicBezTo>
                    <a:pt x="13626" y="14488"/>
                    <a:pt x="12587" y="13097"/>
                    <a:pt x="12218" y="12446"/>
                  </a:cubicBezTo>
                  <a:lnTo>
                    <a:pt x="12218" y="12446"/>
                  </a:lnTo>
                  <a:cubicBezTo>
                    <a:pt x="12974" y="12763"/>
                    <a:pt x="13432" y="13608"/>
                    <a:pt x="14101" y="13696"/>
                  </a:cubicBezTo>
                  <a:cubicBezTo>
                    <a:pt x="14262" y="13720"/>
                    <a:pt x="14403" y="13728"/>
                    <a:pt x="14530" y="13728"/>
                  </a:cubicBezTo>
                  <a:cubicBezTo>
                    <a:pt x="14825" y="13728"/>
                    <a:pt x="15041" y="13683"/>
                    <a:pt x="15241" y="13683"/>
                  </a:cubicBezTo>
                  <a:cubicBezTo>
                    <a:pt x="15527" y="13683"/>
                    <a:pt x="15782" y="13775"/>
                    <a:pt x="16196" y="14224"/>
                  </a:cubicBezTo>
                  <a:cubicBezTo>
                    <a:pt x="15897" y="13854"/>
                    <a:pt x="15791" y="13467"/>
                    <a:pt x="15562" y="13080"/>
                  </a:cubicBezTo>
                  <a:cubicBezTo>
                    <a:pt x="16286" y="12920"/>
                    <a:pt x="16944" y="12610"/>
                    <a:pt x="17524" y="12610"/>
                  </a:cubicBezTo>
                  <a:cubicBezTo>
                    <a:pt x="18014" y="12610"/>
                    <a:pt x="18448" y="12831"/>
                    <a:pt x="18818" y="13552"/>
                  </a:cubicBezTo>
                  <a:lnTo>
                    <a:pt x="18818" y="13552"/>
                  </a:lnTo>
                  <a:cubicBezTo>
                    <a:pt x="18601" y="13116"/>
                    <a:pt x="18384" y="12650"/>
                    <a:pt x="18167" y="12200"/>
                  </a:cubicBezTo>
                  <a:lnTo>
                    <a:pt x="18167" y="12200"/>
                  </a:lnTo>
                  <a:cubicBezTo>
                    <a:pt x="18527" y="12340"/>
                    <a:pt x="18877" y="12400"/>
                    <a:pt x="19221" y="12400"/>
                  </a:cubicBezTo>
                  <a:cubicBezTo>
                    <a:pt x="19736" y="12400"/>
                    <a:pt x="20234" y="12266"/>
                    <a:pt x="20720" y="12076"/>
                  </a:cubicBezTo>
                  <a:lnTo>
                    <a:pt x="20720" y="12076"/>
                  </a:lnTo>
                  <a:cubicBezTo>
                    <a:pt x="20574" y="12088"/>
                    <a:pt x="20422" y="12093"/>
                    <a:pt x="20267" y="12093"/>
                  </a:cubicBezTo>
                  <a:cubicBezTo>
                    <a:pt x="19446" y="12093"/>
                    <a:pt x="18528" y="11930"/>
                    <a:pt x="17921" y="11531"/>
                  </a:cubicBezTo>
                  <a:cubicBezTo>
                    <a:pt x="18027" y="11407"/>
                    <a:pt x="18150" y="11372"/>
                    <a:pt x="18220" y="11214"/>
                  </a:cubicBezTo>
                  <a:cubicBezTo>
                    <a:pt x="18062" y="10844"/>
                    <a:pt x="17745" y="10721"/>
                    <a:pt x="17428" y="10474"/>
                  </a:cubicBezTo>
                  <a:lnTo>
                    <a:pt x="17428" y="10474"/>
                  </a:lnTo>
                  <a:cubicBezTo>
                    <a:pt x="17832" y="11570"/>
                    <a:pt x="17376" y="11972"/>
                    <a:pt x="16682" y="11972"/>
                  </a:cubicBezTo>
                  <a:cubicBezTo>
                    <a:pt x="15898" y="11972"/>
                    <a:pt x="14812" y="11459"/>
                    <a:pt x="14321" y="10854"/>
                  </a:cubicBezTo>
                  <a:lnTo>
                    <a:pt x="14321" y="10854"/>
                  </a:lnTo>
                  <a:cubicBezTo>
                    <a:pt x="14579" y="11185"/>
                    <a:pt x="14683" y="12308"/>
                    <a:pt x="14805" y="12622"/>
                  </a:cubicBezTo>
                  <a:cubicBezTo>
                    <a:pt x="14722" y="12642"/>
                    <a:pt x="14624" y="12651"/>
                    <a:pt x="14515" y="12651"/>
                  </a:cubicBezTo>
                  <a:cubicBezTo>
                    <a:pt x="13358" y="12651"/>
                    <a:pt x="10921" y="11581"/>
                    <a:pt x="10616" y="10246"/>
                  </a:cubicBezTo>
                  <a:lnTo>
                    <a:pt x="10616" y="10246"/>
                  </a:lnTo>
                  <a:cubicBezTo>
                    <a:pt x="10759" y="10889"/>
                    <a:pt x="10537" y="11121"/>
                    <a:pt x="10141" y="11121"/>
                  </a:cubicBezTo>
                  <a:cubicBezTo>
                    <a:pt x="9226" y="11121"/>
                    <a:pt x="7388" y="9882"/>
                    <a:pt x="7007" y="9612"/>
                  </a:cubicBezTo>
                  <a:cubicBezTo>
                    <a:pt x="6999" y="9791"/>
                    <a:pt x="6973" y="9869"/>
                    <a:pt x="6932" y="9869"/>
                  </a:cubicBezTo>
                  <a:cubicBezTo>
                    <a:pt x="6712" y="9869"/>
                    <a:pt x="6051" y="7625"/>
                    <a:pt x="5264" y="6883"/>
                  </a:cubicBezTo>
                  <a:cubicBezTo>
                    <a:pt x="5352" y="6602"/>
                    <a:pt x="5282" y="6250"/>
                    <a:pt x="5352" y="6003"/>
                  </a:cubicBezTo>
                  <a:lnTo>
                    <a:pt x="5352" y="6003"/>
                  </a:lnTo>
                  <a:cubicBezTo>
                    <a:pt x="5144" y="6215"/>
                    <a:pt x="4888" y="6303"/>
                    <a:pt x="4610" y="6303"/>
                  </a:cubicBezTo>
                  <a:cubicBezTo>
                    <a:pt x="3736" y="6303"/>
                    <a:pt x="2647" y="5438"/>
                    <a:pt x="2166" y="4877"/>
                  </a:cubicBezTo>
                  <a:lnTo>
                    <a:pt x="2166" y="4877"/>
                  </a:lnTo>
                  <a:cubicBezTo>
                    <a:pt x="2236" y="5088"/>
                    <a:pt x="2272" y="5352"/>
                    <a:pt x="2360" y="5563"/>
                  </a:cubicBezTo>
                  <a:cubicBezTo>
                    <a:pt x="1955" y="5141"/>
                    <a:pt x="1480" y="4718"/>
                    <a:pt x="987" y="4384"/>
                  </a:cubicBezTo>
                  <a:close/>
                </a:path>
              </a:pathLst>
            </a:custGeom>
            <a:solidFill>
              <a:srgbClr val="537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7"/>
            <p:cNvSpPr/>
            <p:nvPr/>
          </p:nvSpPr>
          <p:spPr>
            <a:xfrm>
              <a:off x="4364738" y="3273363"/>
              <a:ext cx="1028625" cy="363750"/>
            </a:xfrm>
            <a:custGeom>
              <a:avLst/>
              <a:gdLst/>
              <a:ahLst/>
              <a:cxnLst/>
              <a:rect l="l" t="t" r="r" b="b"/>
              <a:pathLst>
                <a:path w="41145" h="14550" extrusionOk="0">
                  <a:moveTo>
                    <a:pt x="1" y="6656"/>
                  </a:moveTo>
                  <a:cubicBezTo>
                    <a:pt x="123" y="6728"/>
                    <a:pt x="275" y="6782"/>
                    <a:pt x="433" y="6829"/>
                  </a:cubicBezTo>
                  <a:lnTo>
                    <a:pt x="433" y="6829"/>
                  </a:lnTo>
                  <a:cubicBezTo>
                    <a:pt x="385" y="6772"/>
                    <a:pt x="335" y="6714"/>
                    <a:pt x="282" y="6656"/>
                  </a:cubicBezTo>
                  <a:close/>
                  <a:moveTo>
                    <a:pt x="41090" y="1"/>
                  </a:moveTo>
                  <a:cubicBezTo>
                    <a:pt x="41089" y="1"/>
                    <a:pt x="41088" y="1"/>
                    <a:pt x="41087" y="2"/>
                  </a:cubicBezTo>
                  <a:cubicBezTo>
                    <a:pt x="40365" y="970"/>
                    <a:pt x="39925" y="1692"/>
                    <a:pt x="39591" y="2854"/>
                  </a:cubicBezTo>
                  <a:cubicBezTo>
                    <a:pt x="37637" y="8663"/>
                    <a:pt x="29328" y="10511"/>
                    <a:pt x="23466" y="12852"/>
                  </a:cubicBezTo>
                  <a:cubicBezTo>
                    <a:pt x="21580" y="13604"/>
                    <a:pt x="19066" y="13898"/>
                    <a:pt x="16478" y="13898"/>
                  </a:cubicBezTo>
                  <a:cubicBezTo>
                    <a:pt x="13366" y="13898"/>
                    <a:pt x="10146" y="13472"/>
                    <a:pt x="7781" y="12905"/>
                  </a:cubicBezTo>
                  <a:cubicBezTo>
                    <a:pt x="5792" y="12412"/>
                    <a:pt x="1902" y="9156"/>
                    <a:pt x="1180" y="6515"/>
                  </a:cubicBezTo>
                  <a:cubicBezTo>
                    <a:pt x="1163" y="6674"/>
                    <a:pt x="1039" y="6674"/>
                    <a:pt x="1092" y="7008"/>
                  </a:cubicBezTo>
                  <a:cubicBezTo>
                    <a:pt x="905" y="6946"/>
                    <a:pt x="662" y="6895"/>
                    <a:pt x="433" y="6829"/>
                  </a:cubicBezTo>
                  <a:lnTo>
                    <a:pt x="433" y="6829"/>
                  </a:lnTo>
                  <a:cubicBezTo>
                    <a:pt x="1483" y="8077"/>
                    <a:pt x="1354" y="8995"/>
                    <a:pt x="2465" y="10106"/>
                  </a:cubicBezTo>
                  <a:cubicBezTo>
                    <a:pt x="3451" y="11110"/>
                    <a:pt x="5528" y="12729"/>
                    <a:pt x="7482" y="13468"/>
                  </a:cubicBezTo>
                  <a:cubicBezTo>
                    <a:pt x="9498" y="14221"/>
                    <a:pt x="12194" y="14550"/>
                    <a:pt x="14929" y="14550"/>
                  </a:cubicBezTo>
                  <a:cubicBezTo>
                    <a:pt x="18141" y="14550"/>
                    <a:pt x="21405" y="14096"/>
                    <a:pt x="23677" y="13345"/>
                  </a:cubicBezTo>
                  <a:cubicBezTo>
                    <a:pt x="29609" y="11409"/>
                    <a:pt x="40119" y="6938"/>
                    <a:pt x="40031" y="2801"/>
                  </a:cubicBezTo>
                  <a:cubicBezTo>
                    <a:pt x="40259" y="2114"/>
                    <a:pt x="40435" y="1674"/>
                    <a:pt x="40682" y="1076"/>
                  </a:cubicBezTo>
                  <a:cubicBezTo>
                    <a:pt x="40820" y="903"/>
                    <a:pt x="41145" y="1"/>
                    <a:pt x="41090" y="1"/>
                  </a:cubicBezTo>
                  <a:close/>
                </a:path>
              </a:pathLst>
            </a:custGeom>
            <a:solidFill>
              <a:srgbClr val="8CC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7"/>
            <p:cNvSpPr/>
            <p:nvPr/>
          </p:nvSpPr>
          <p:spPr>
            <a:xfrm>
              <a:off x="4231388" y="3551538"/>
              <a:ext cx="265850" cy="898225"/>
            </a:xfrm>
            <a:custGeom>
              <a:avLst/>
              <a:gdLst/>
              <a:ahLst/>
              <a:cxnLst/>
              <a:rect l="l" t="t" r="r" b="b"/>
              <a:pathLst>
                <a:path w="10634" h="35929" extrusionOk="0">
                  <a:moveTo>
                    <a:pt x="1955" y="933"/>
                  </a:moveTo>
                  <a:cubicBezTo>
                    <a:pt x="1959" y="1032"/>
                    <a:pt x="1961" y="1132"/>
                    <a:pt x="1961" y="1231"/>
                  </a:cubicBezTo>
                  <a:lnTo>
                    <a:pt x="1961" y="1231"/>
                  </a:lnTo>
                  <a:lnTo>
                    <a:pt x="1955" y="933"/>
                  </a:lnTo>
                  <a:close/>
                  <a:moveTo>
                    <a:pt x="1568" y="0"/>
                  </a:moveTo>
                  <a:lnTo>
                    <a:pt x="1568" y="0"/>
                  </a:lnTo>
                  <a:cubicBezTo>
                    <a:pt x="1669" y="508"/>
                    <a:pt x="1771" y="1163"/>
                    <a:pt x="1951" y="1697"/>
                  </a:cubicBezTo>
                  <a:lnTo>
                    <a:pt x="1951" y="1697"/>
                  </a:lnTo>
                  <a:cubicBezTo>
                    <a:pt x="1857" y="3674"/>
                    <a:pt x="1158" y="5636"/>
                    <a:pt x="846" y="7570"/>
                  </a:cubicBezTo>
                  <a:cubicBezTo>
                    <a:pt x="212" y="11671"/>
                    <a:pt x="1" y="15474"/>
                    <a:pt x="670" y="19593"/>
                  </a:cubicBezTo>
                  <a:cubicBezTo>
                    <a:pt x="969" y="21952"/>
                    <a:pt x="2008" y="25279"/>
                    <a:pt x="4578" y="27567"/>
                  </a:cubicBezTo>
                  <a:cubicBezTo>
                    <a:pt x="5722" y="28606"/>
                    <a:pt x="7253" y="29468"/>
                    <a:pt x="8134" y="30824"/>
                  </a:cubicBezTo>
                  <a:cubicBezTo>
                    <a:pt x="9137" y="32390"/>
                    <a:pt x="9876" y="34767"/>
                    <a:pt x="10070" y="35929"/>
                  </a:cubicBezTo>
                  <a:cubicBezTo>
                    <a:pt x="10211" y="35735"/>
                    <a:pt x="10633" y="35471"/>
                    <a:pt x="10616" y="35224"/>
                  </a:cubicBezTo>
                  <a:cubicBezTo>
                    <a:pt x="10440" y="33834"/>
                    <a:pt x="9489" y="31809"/>
                    <a:pt x="8433" y="30137"/>
                  </a:cubicBezTo>
                  <a:cubicBezTo>
                    <a:pt x="7658" y="28958"/>
                    <a:pt x="6250" y="28095"/>
                    <a:pt x="5159" y="26986"/>
                  </a:cubicBezTo>
                  <a:cubicBezTo>
                    <a:pt x="3064" y="24838"/>
                    <a:pt x="1849" y="21899"/>
                    <a:pt x="1462" y="19804"/>
                  </a:cubicBezTo>
                  <a:cubicBezTo>
                    <a:pt x="423" y="14171"/>
                    <a:pt x="564" y="7922"/>
                    <a:pt x="3205" y="2711"/>
                  </a:cubicBezTo>
                  <a:cubicBezTo>
                    <a:pt x="3592" y="2799"/>
                    <a:pt x="3962" y="2711"/>
                    <a:pt x="4331" y="2975"/>
                  </a:cubicBezTo>
                  <a:cubicBezTo>
                    <a:pt x="3134" y="2095"/>
                    <a:pt x="2131" y="1426"/>
                    <a:pt x="1568" y="0"/>
                  </a:cubicBezTo>
                  <a:close/>
                </a:path>
              </a:pathLst>
            </a:custGeom>
            <a:solidFill>
              <a:srgbClr val="8CC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7"/>
            <p:cNvSpPr/>
            <p:nvPr/>
          </p:nvSpPr>
          <p:spPr>
            <a:xfrm>
              <a:off x="4237563" y="4323888"/>
              <a:ext cx="244700" cy="152700"/>
            </a:xfrm>
            <a:custGeom>
              <a:avLst/>
              <a:gdLst/>
              <a:ahLst/>
              <a:cxnLst/>
              <a:rect l="l" t="t" r="r" b="b"/>
              <a:pathLst>
                <a:path w="9788" h="6108" extrusionOk="0">
                  <a:moveTo>
                    <a:pt x="0" y="0"/>
                  </a:moveTo>
                  <a:cubicBezTo>
                    <a:pt x="352" y="2165"/>
                    <a:pt x="1391" y="3978"/>
                    <a:pt x="3398" y="5246"/>
                  </a:cubicBezTo>
                  <a:cubicBezTo>
                    <a:pt x="4475" y="5757"/>
                    <a:pt x="5558" y="6108"/>
                    <a:pt x="6660" y="6108"/>
                  </a:cubicBezTo>
                  <a:cubicBezTo>
                    <a:pt x="7682" y="6108"/>
                    <a:pt x="8720" y="5806"/>
                    <a:pt x="9788" y="5052"/>
                  </a:cubicBezTo>
                  <a:lnTo>
                    <a:pt x="9559" y="3663"/>
                  </a:lnTo>
                  <a:lnTo>
                    <a:pt x="9559" y="3663"/>
                  </a:lnTo>
                  <a:cubicBezTo>
                    <a:pt x="9559" y="3663"/>
                    <a:pt x="9559" y="3663"/>
                    <a:pt x="9559" y="3663"/>
                  </a:cubicBezTo>
                  <a:cubicBezTo>
                    <a:pt x="9559" y="3663"/>
                    <a:pt x="9559" y="3663"/>
                    <a:pt x="9559" y="3662"/>
                  </a:cubicBezTo>
                  <a:lnTo>
                    <a:pt x="9559" y="3662"/>
                  </a:lnTo>
                  <a:lnTo>
                    <a:pt x="9559" y="3663"/>
                  </a:lnTo>
                  <a:lnTo>
                    <a:pt x="9559" y="3663"/>
                  </a:lnTo>
                  <a:cubicBezTo>
                    <a:pt x="9553" y="3662"/>
                    <a:pt x="8904" y="1722"/>
                    <a:pt x="8696" y="1532"/>
                  </a:cubicBezTo>
                  <a:lnTo>
                    <a:pt x="8696" y="1532"/>
                  </a:lnTo>
                  <a:cubicBezTo>
                    <a:pt x="9101" y="2887"/>
                    <a:pt x="9119" y="3943"/>
                    <a:pt x="9013" y="4014"/>
                  </a:cubicBezTo>
                  <a:cubicBezTo>
                    <a:pt x="8100" y="4632"/>
                    <a:pt x="7104" y="5132"/>
                    <a:pt x="6004" y="5132"/>
                  </a:cubicBezTo>
                  <a:cubicBezTo>
                    <a:pt x="4283" y="5132"/>
                    <a:pt x="2309" y="3908"/>
                    <a:pt x="0" y="0"/>
                  </a:cubicBezTo>
                  <a:close/>
                </a:path>
              </a:pathLst>
            </a:custGeom>
            <a:solidFill>
              <a:srgbClr val="537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7"/>
            <p:cNvSpPr/>
            <p:nvPr/>
          </p:nvSpPr>
          <p:spPr>
            <a:xfrm>
              <a:off x="4474313" y="4274588"/>
              <a:ext cx="92900" cy="159775"/>
            </a:xfrm>
            <a:custGeom>
              <a:avLst/>
              <a:gdLst/>
              <a:ahLst/>
              <a:cxnLst/>
              <a:rect l="l" t="t" r="r" b="b"/>
              <a:pathLst>
                <a:path w="3716" h="6391" extrusionOk="0">
                  <a:moveTo>
                    <a:pt x="3486" y="0"/>
                  </a:moveTo>
                  <a:lnTo>
                    <a:pt x="2571" y="2887"/>
                  </a:lnTo>
                  <a:lnTo>
                    <a:pt x="1216" y="5352"/>
                  </a:lnTo>
                  <a:lnTo>
                    <a:pt x="1" y="3451"/>
                  </a:lnTo>
                  <a:lnTo>
                    <a:pt x="1004" y="6390"/>
                  </a:lnTo>
                  <a:cubicBezTo>
                    <a:pt x="2677" y="4824"/>
                    <a:pt x="3715" y="1972"/>
                    <a:pt x="3486" y="0"/>
                  </a:cubicBezTo>
                  <a:close/>
                </a:path>
              </a:pathLst>
            </a:custGeom>
            <a:solidFill>
              <a:srgbClr val="537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7"/>
            <p:cNvSpPr/>
            <p:nvPr/>
          </p:nvSpPr>
          <p:spPr>
            <a:xfrm>
              <a:off x="4366063" y="4146963"/>
              <a:ext cx="217875" cy="119725"/>
            </a:xfrm>
            <a:custGeom>
              <a:avLst/>
              <a:gdLst/>
              <a:ahLst/>
              <a:cxnLst/>
              <a:rect l="l" t="t" r="r" b="b"/>
              <a:pathLst>
                <a:path w="8715" h="4789" fill="none" extrusionOk="0">
                  <a:moveTo>
                    <a:pt x="8714" y="4789"/>
                  </a:moveTo>
                  <a:cubicBezTo>
                    <a:pt x="8380" y="0"/>
                    <a:pt x="4366" y="1303"/>
                    <a:pt x="3011" y="2359"/>
                  </a:cubicBezTo>
                  <a:cubicBezTo>
                    <a:pt x="2060" y="3099"/>
                    <a:pt x="282" y="1374"/>
                    <a:pt x="1" y="933"/>
                  </a:cubicBezTo>
                </a:path>
              </a:pathLst>
            </a:custGeom>
            <a:noFill/>
            <a:ln w="5725" cap="flat" cmpd="sng">
              <a:solidFill>
                <a:srgbClr val="0000FF"/>
              </a:solidFill>
              <a:prstDash val="solid"/>
              <a:miter lim="176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7"/>
            <p:cNvSpPr/>
            <p:nvPr/>
          </p:nvSpPr>
          <p:spPr>
            <a:xfrm>
              <a:off x="4360788" y="4161488"/>
              <a:ext cx="22025" cy="25975"/>
            </a:xfrm>
            <a:custGeom>
              <a:avLst/>
              <a:gdLst/>
              <a:ahLst/>
              <a:cxnLst/>
              <a:rect l="l" t="t" r="r" b="b"/>
              <a:pathLst>
                <a:path w="881" h="1039" extrusionOk="0">
                  <a:moveTo>
                    <a:pt x="0" y="0"/>
                  </a:moveTo>
                  <a:lnTo>
                    <a:pt x="405" y="1039"/>
                  </a:lnTo>
                  <a:lnTo>
                    <a:pt x="880" y="5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5725" cap="flat" cmpd="sng">
              <a:solidFill>
                <a:srgbClr val="0000FF"/>
              </a:solidFill>
              <a:prstDash val="solid"/>
              <a:miter lim="176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7"/>
            <p:cNvSpPr/>
            <p:nvPr/>
          </p:nvSpPr>
          <p:spPr>
            <a:xfrm>
              <a:off x="4577738" y="1194013"/>
              <a:ext cx="149225" cy="97775"/>
            </a:xfrm>
            <a:custGeom>
              <a:avLst/>
              <a:gdLst/>
              <a:ahLst/>
              <a:cxnLst/>
              <a:rect l="l" t="t" r="r" b="b"/>
              <a:pathLst>
                <a:path w="5969" h="3911" extrusionOk="0">
                  <a:moveTo>
                    <a:pt x="4030" y="1"/>
                  </a:moveTo>
                  <a:cubicBezTo>
                    <a:pt x="3299" y="1"/>
                    <a:pt x="2670" y="229"/>
                    <a:pt x="1884" y="229"/>
                  </a:cubicBezTo>
                  <a:cubicBezTo>
                    <a:pt x="1852" y="228"/>
                    <a:pt x="1820" y="227"/>
                    <a:pt x="1788" y="227"/>
                  </a:cubicBezTo>
                  <a:cubicBezTo>
                    <a:pt x="1433" y="227"/>
                    <a:pt x="1075" y="331"/>
                    <a:pt x="687" y="880"/>
                  </a:cubicBezTo>
                  <a:cubicBezTo>
                    <a:pt x="388" y="1532"/>
                    <a:pt x="1" y="1743"/>
                    <a:pt x="124" y="2517"/>
                  </a:cubicBezTo>
                  <a:cubicBezTo>
                    <a:pt x="300" y="3679"/>
                    <a:pt x="1814" y="3750"/>
                    <a:pt x="2465" y="3838"/>
                  </a:cubicBezTo>
                  <a:cubicBezTo>
                    <a:pt x="2735" y="3875"/>
                    <a:pt x="3049" y="3910"/>
                    <a:pt x="3372" y="3910"/>
                  </a:cubicBezTo>
                  <a:cubicBezTo>
                    <a:pt x="4125" y="3910"/>
                    <a:pt x="4928" y="3718"/>
                    <a:pt x="5335" y="2905"/>
                  </a:cubicBezTo>
                  <a:cubicBezTo>
                    <a:pt x="5968" y="1602"/>
                    <a:pt x="5669" y="194"/>
                    <a:pt x="4507" y="35"/>
                  </a:cubicBezTo>
                  <a:cubicBezTo>
                    <a:pt x="4342" y="11"/>
                    <a:pt x="4183" y="1"/>
                    <a:pt x="4030" y="1"/>
                  </a:cubicBezTo>
                  <a:close/>
                </a:path>
              </a:pathLst>
            </a:custGeom>
            <a:solidFill>
              <a:srgbClr val="FFC20E"/>
            </a:solidFill>
            <a:ln w="1750" cap="flat" cmpd="sng">
              <a:solidFill>
                <a:srgbClr val="000000"/>
              </a:solidFill>
              <a:prstDash val="solid"/>
              <a:miter lim="176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7"/>
            <p:cNvSpPr/>
            <p:nvPr/>
          </p:nvSpPr>
          <p:spPr>
            <a:xfrm>
              <a:off x="4580813" y="1200063"/>
              <a:ext cx="137950" cy="91150"/>
            </a:xfrm>
            <a:custGeom>
              <a:avLst/>
              <a:gdLst/>
              <a:ahLst/>
              <a:cxnLst/>
              <a:rect l="l" t="t" r="r" b="b"/>
              <a:pathLst>
                <a:path w="5518" h="3646" extrusionOk="0">
                  <a:moveTo>
                    <a:pt x="4776" y="1"/>
                  </a:moveTo>
                  <a:cubicBezTo>
                    <a:pt x="4730" y="1"/>
                    <a:pt x="4682" y="8"/>
                    <a:pt x="4631" y="22"/>
                  </a:cubicBezTo>
                  <a:cubicBezTo>
                    <a:pt x="4877" y="269"/>
                    <a:pt x="4842" y="691"/>
                    <a:pt x="4578" y="1008"/>
                  </a:cubicBezTo>
                  <a:cubicBezTo>
                    <a:pt x="4879" y="1129"/>
                    <a:pt x="4884" y="1947"/>
                    <a:pt x="4591" y="1947"/>
                  </a:cubicBezTo>
                  <a:cubicBezTo>
                    <a:pt x="4542" y="1947"/>
                    <a:pt x="4485" y="1924"/>
                    <a:pt x="4419" y="1871"/>
                  </a:cubicBezTo>
                  <a:cubicBezTo>
                    <a:pt x="4261" y="2187"/>
                    <a:pt x="4296" y="2047"/>
                    <a:pt x="4120" y="2205"/>
                  </a:cubicBezTo>
                  <a:cubicBezTo>
                    <a:pt x="4103" y="2293"/>
                    <a:pt x="4032" y="2487"/>
                    <a:pt x="3997" y="2575"/>
                  </a:cubicBezTo>
                  <a:cubicBezTo>
                    <a:pt x="3925" y="2607"/>
                    <a:pt x="3850" y="2620"/>
                    <a:pt x="3773" y="2620"/>
                  </a:cubicBezTo>
                  <a:cubicBezTo>
                    <a:pt x="3373" y="2620"/>
                    <a:pt x="2909" y="2265"/>
                    <a:pt x="2564" y="2265"/>
                  </a:cubicBezTo>
                  <a:cubicBezTo>
                    <a:pt x="2497" y="2265"/>
                    <a:pt x="2434" y="2279"/>
                    <a:pt x="2377" y="2311"/>
                  </a:cubicBezTo>
                  <a:cubicBezTo>
                    <a:pt x="2430" y="2275"/>
                    <a:pt x="2553" y="2135"/>
                    <a:pt x="2659" y="2099"/>
                  </a:cubicBezTo>
                  <a:cubicBezTo>
                    <a:pt x="2716" y="2156"/>
                    <a:pt x="2769" y="2180"/>
                    <a:pt x="2818" y="2180"/>
                  </a:cubicBezTo>
                  <a:cubicBezTo>
                    <a:pt x="2998" y="2180"/>
                    <a:pt x="3120" y="1855"/>
                    <a:pt x="3134" y="1607"/>
                  </a:cubicBezTo>
                  <a:cubicBezTo>
                    <a:pt x="3102" y="1586"/>
                    <a:pt x="3064" y="1576"/>
                    <a:pt x="3020" y="1576"/>
                  </a:cubicBezTo>
                  <a:cubicBezTo>
                    <a:pt x="2651" y="1576"/>
                    <a:pt x="1911" y="2243"/>
                    <a:pt x="1548" y="2243"/>
                  </a:cubicBezTo>
                  <a:cubicBezTo>
                    <a:pt x="1482" y="2243"/>
                    <a:pt x="1428" y="2221"/>
                    <a:pt x="1392" y="2170"/>
                  </a:cubicBezTo>
                  <a:cubicBezTo>
                    <a:pt x="1339" y="2082"/>
                    <a:pt x="1321" y="1941"/>
                    <a:pt x="1356" y="1695"/>
                  </a:cubicBezTo>
                  <a:cubicBezTo>
                    <a:pt x="1327" y="1690"/>
                    <a:pt x="1272" y="1686"/>
                    <a:pt x="1206" y="1686"/>
                  </a:cubicBezTo>
                  <a:cubicBezTo>
                    <a:pt x="1032" y="1686"/>
                    <a:pt x="783" y="1710"/>
                    <a:pt x="741" y="1798"/>
                  </a:cubicBezTo>
                  <a:lnTo>
                    <a:pt x="741" y="1798"/>
                  </a:lnTo>
                  <a:cubicBezTo>
                    <a:pt x="843" y="1569"/>
                    <a:pt x="441" y="1218"/>
                    <a:pt x="476" y="955"/>
                  </a:cubicBezTo>
                  <a:cubicBezTo>
                    <a:pt x="478" y="942"/>
                    <a:pt x="476" y="936"/>
                    <a:pt x="471" y="936"/>
                  </a:cubicBezTo>
                  <a:cubicBezTo>
                    <a:pt x="427" y="936"/>
                    <a:pt x="119" y="1498"/>
                    <a:pt x="71" y="1642"/>
                  </a:cubicBezTo>
                  <a:cubicBezTo>
                    <a:pt x="1" y="1818"/>
                    <a:pt x="36" y="2363"/>
                    <a:pt x="89" y="2575"/>
                  </a:cubicBezTo>
                  <a:cubicBezTo>
                    <a:pt x="230" y="3103"/>
                    <a:pt x="758" y="3156"/>
                    <a:pt x="1110" y="3279"/>
                  </a:cubicBezTo>
                  <a:cubicBezTo>
                    <a:pt x="1636" y="3473"/>
                    <a:pt x="2423" y="3646"/>
                    <a:pt x="3136" y="3646"/>
                  </a:cubicBezTo>
                  <a:cubicBezTo>
                    <a:pt x="3521" y="3646"/>
                    <a:pt x="3883" y="3596"/>
                    <a:pt x="4173" y="3472"/>
                  </a:cubicBezTo>
                  <a:cubicBezTo>
                    <a:pt x="4842" y="3349"/>
                    <a:pt x="5282" y="2927"/>
                    <a:pt x="5370" y="1941"/>
                  </a:cubicBezTo>
                  <a:cubicBezTo>
                    <a:pt x="5517" y="1253"/>
                    <a:pt x="5390" y="1"/>
                    <a:pt x="4776" y="1"/>
                  </a:cubicBezTo>
                  <a:close/>
                </a:path>
              </a:pathLst>
            </a:custGeom>
            <a:solidFill>
              <a:srgbClr val="FAA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7"/>
            <p:cNvSpPr/>
            <p:nvPr/>
          </p:nvSpPr>
          <p:spPr>
            <a:xfrm>
              <a:off x="4459813" y="1135913"/>
              <a:ext cx="125000" cy="99475"/>
            </a:xfrm>
            <a:custGeom>
              <a:avLst/>
              <a:gdLst/>
              <a:ahLst/>
              <a:cxnLst/>
              <a:rect l="l" t="t" r="r" b="b"/>
              <a:pathLst>
                <a:path w="5000" h="3979" extrusionOk="0">
                  <a:moveTo>
                    <a:pt x="246" y="1"/>
                  </a:moveTo>
                  <a:cubicBezTo>
                    <a:pt x="194" y="36"/>
                    <a:pt x="123" y="71"/>
                    <a:pt x="0" y="71"/>
                  </a:cubicBezTo>
                  <a:cubicBezTo>
                    <a:pt x="317" y="476"/>
                    <a:pt x="528" y="828"/>
                    <a:pt x="1039" y="1233"/>
                  </a:cubicBezTo>
                  <a:lnTo>
                    <a:pt x="3415" y="3046"/>
                  </a:lnTo>
                  <a:cubicBezTo>
                    <a:pt x="3750" y="3328"/>
                    <a:pt x="4577" y="3820"/>
                    <a:pt x="4876" y="3979"/>
                  </a:cubicBezTo>
                  <a:lnTo>
                    <a:pt x="4999" y="3732"/>
                  </a:lnTo>
                  <a:cubicBezTo>
                    <a:pt x="3609" y="3134"/>
                    <a:pt x="2993" y="2395"/>
                    <a:pt x="1690" y="1444"/>
                  </a:cubicBezTo>
                  <a:cubicBezTo>
                    <a:pt x="1091" y="1004"/>
                    <a:pt x="246" y="71"/>
                    <a:pt x="246" y="1"/>
                  </a:cubicBezTo>
                  <a:close/>
                </a:path>
              </a:pathLst>
            </a:custGeom>
            <a:solidFill>
              <a:srgbClr val="FFC2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7"/>
            <p:cNvSpPr/>
            <p:nvPr/>
          </p:nvSpPr>
          <p:spPr>
            <a:xfrm>
              <a:off x="4459813" y="1135913"/>
              <a:ext cx="125000" cy="99475"/>
            </a:xfrm>
            <a:custGeom>
              <a:avLst/>
              <a:gdLst/>
              <a:ahLst/>
              <a:cxnLst/>
              <a:rect l="l" t="t" r="r" b="b"/>
              <a:pathLst>
                <a:path w="5000" h="3979" fill="none" extrusionOk="0">
                  <a:moveTo>
                    <a:pt x="4999" y="3732"/>
                  </a:moveTo>
                  <a:cubicBezTo>
                    <a:pt x="3609" y="3134"/>
                    <a:pt x="2993" y="2395"/>
                    <a:pt x="1690" y="1444"/>
                  </a:cubicBezTo>
                  <a:cubicBezTo>
                    <a:pt x="1091" y="1004"/>
                    <a:pt x="246" y="71"/>
                    <a:pt x="246" y="1"/>
                  </a:cubicBezTo>
                  <a:cubicBezTo>
                    <a:pt x="194" y="36"/>
                    <a:pt x="123" y="71"/>
                    <a:pt x="0" y="71"/>
                  </a:cubicBezTo>
                  <a:cubicBezTo>
                    <a:pt x="317" y="476"/>
                    <a:pt x="528" y="828"/>
                    <a:pt x="1039" y="1233"/>
                  </a:cubicBezTo>
                  <a:lnTo>
                    <a:pt x="3415" y="3046"/>
                  </a:lnTo>
                  <a:cubicBezTo>
                    <a:pt x="3750" y="3328"/>
                    <a:pt x="4577" y="3820"/>
                    <a:pt x="4876" y="3979"/>
                  </a:cubicBezTo>
                </a:path>
              </a:pathLst>
            </a:custGeom>
            <a:noFill/>
            <a:ln w="1325" cap="flat" cmpd="sng">
              <a:solidFill>
                <a:srgbClr val="000000"/>
              </a:solidFill>
              <a:prstDash val="solid"/>
              <a:miter lim="176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7"/>
            <p:cNvSpPr/>
            <p:nvPr/>
          </p:nvSpPr>
          <p:spPr>
            <a:xfrm>
              <a:off x="4514813" y="963288"/>
              <a:ext cx="185750" cy="43275"/>
            </a:xfrm>
            <a:custGeom>
              <a:avLst/>
              <a:gdLst/>
              <a:ahLst/>
              <a:cxnLst/>
              <a:rect l="l" t="t" r="r" b="b"/>
              <a:pathLst>
                <a:path w="7430" h="1731" extrusionOk="0">
                  <a:moveTo>
                    <a:pt x="7102" y="0"/>
                  </a:moveTo>
                  <a:cubicBezTo>
                    <a:pt x="5669" y="0"/>
                    <a:pt x="4042" y="367"/>
                    <a:pt x="2835" y="516"/>
                  </a:cubicBezTo>
                  <a:cubicBezTo>
                    <a:pt x="1972" y="621"/>
                    <a:pt x="1162" y="797"/>
                    <a:pt x="0" y="1167"/>
                  </a:cubicBezTo>
                  <a:cubicBezTo>
                    <a:pt x="30" y="1181"/>
                    <a:pt x="69" y="1183"/>
                    <a:pt x="113" y="1183"/>
                  </a:cubicBezTo>
                  <a:cubicBezTo>
                    <a:pt x="126" y="1183"/>
                    <a:pt x="139" y="1183"/>
                    <a:pt x="153" y="1183"/>
                  </a:cubicBezTo>
                  <a:cubicBezTo>
                    <a:pt x="314" y="1183"/>
                    <a:pt x="511" y="1204"/>
                    <a:pt x="511" y="1730"/>
                  </a:cubicBezTo>
                  <a:cubicBezTo>
                    <a:pt x="1514" y="1396"/>
                    <a:pt x="1409" y="1290"/>
                    <a:pt x="3539" y="938"/>
                  </a:cubicBezTo>
                  <a:cubicBezTo>
                    <a:pt x="4330" y="806"/>
                    <a:pt x="5891" y="491"/>
                    <a:pt x="6899" y="491"/>
                  </a:cubicBezTo>
                  <a:cubicBezTo>
                    <a:pt x="7102" y="491"/>
                    <a:pt x="7282" y="504"/>
                    <a:pt x="7429" y="533"/>
                  </a:cubicBezTo>
                  <a:lnTo>
                    <a:pt x="7376" y="5"/>
                  </a:lnTo>
                  <a:cubicBezTo>
                    <a:pt x="7286" y="2"/>
                    <a:pt x="7194" y="0"/>
                    <a:pt x="7102" y="0"/>
                  </a:cubicBezTo>
                  <a:close/>
                </a:path>
              </a:pathLst>
            </a:custGeom>
            <a:solidFill>
              <a:srgbClr val="FFC2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7"/>
            <p:cNvSpPr/>
            <p:nvPr/>
          </p:nvSpPr>
          <p:spPr>
            <a:xfrm>
              <a:off x="4514813" y="962088"/>
              <a:ext cx="185750" cy="44475"/>
            </a:xfrm>
            <a:custGeom>
              <a:avLst/>
              <a:gdLst/>
              <a:ahLst/>
              <a:cxnLst/>
              <a:rect l="l" t="t" r="r" b="b"/>
              <a:pathLst>
                <a:path w="7430" h="1779" fill="none" extrusionOk="0">
                  <a:moveTo>
                    <a:pt x="7376" y="53"/>
                  </a:moveTo>
                  <a:cubicBezTo>
                    <a:pt x="5880" y="0"/>
                    <a:pt x="4120" y="405"/>
                    <a:pt x="2835" y="564"/>
                  </a:cubicBezTo>
                  <a:cubicBezTo>
                    <a:pt x="1972" y="669"/>
                    <a:pt x="1162" y="845"/>
                    <a:pt x="0" y="1215"/>
                  </a:cubicBezTo>
                  <a:cubicBezTo>
                    <a:pt x="141" y="1285"/>
                    <a:pt x="511" y="1056"/>
                    <a:pt x="511" y="1778"/>
                  </a:cubicBezTo>
                  <a:cubicBezTo>
                    <a:pt x="1514" y="1444"/>
                    <a:pt x="1409" y="1338"/>
                    <a:pt x="3539" y="986"/>
                  </a:cubicBezTo>
                  <a:cubicBezTo>
                    <a:pt x="4489" y="828"/>
                    <a:pt x="6549" y="405"/>
                    <a:pt x="7429" y="581"/>
                  </a:cubicBezTo>
                </a:path>
              </a:pathLst>
            </a:custGeom>
            <a:noFill/>
            <a:ln w="1750" cap="flat" cmpd="sng">
              <a:solidFill>
                <a:srgbClr val="000000"/>
              </a:solidFill>
              <a:prstDash val="solid"/>
              <a:miter lim="176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7"/>
            <p:cNvSpPr/>
            <p:nvPr/>
          </p:nvSpPr>
          <p:spPr>
            <a:xfrm>
              <a:off x="4697438" y="900463"/>
              <a:ext cx="156700" cy="284100"/>
            </a:xfrm>
            <a:custGeom>
              <a:avLst/>
              <a:gdLst/>
              <a:ahLst/>
              <a:cxnLst/>
              <a:rect l="l" t="t" r="r" b="b"/>
              <a:pathLst>
                <a:path w="6268" h="11364" extrusionOk="0">
                  <a:moveTo>
                    <a:pt x="3662" y="1"/>
                  </a:moveTo>
                  <a:lnTo>
                    <a:pt x="3662" y="1"/>
                  </a:lnTo>
                  <a:cubicBezTo>
                    <a:pt x="3669" y="2"/>
                    <a:pt x="3675" y="3"/>
                    <a:pt x="3681" y="3"/>
                  </a:cubicBezTo>
                  <a:lnTo>
                    <a:pt x="3681" y="3"/>
                  </a:lnTo>
                  <a:cubicBezTo>
                    <a:pt x="3675" y="2"/>
                    <a:pt x="3668" y="1"/>
                    <a:pt x="3662" y="1"/>
                  </a:cubicBezTo>
                  <a:close/>
                  <a:moveTo>
                    <a:pt x="617" y="2571"/>
                  </a:moveTo>
                  <a:cubicBezTo>
                    <a:pt x="635" y="2580"/>
                    <a:pt x="670" y="2580"/>
                    <a:pt x="705" y="2580"/>
                  </a:cubicBezTo>
                  <a:cubicBezTo>
                    <a:pt x="706" y="2580"/>
                    <a:pt x="706" y="2580"/>
                    <a:pt x="707" y="2580"/>
                  </a:cubicBezTo>
                  <a:lnTo>
                    <a:pt x="707" y="2580"/>
                  </a:lnTo>
                  <a:cubicBezTo>
                    <a:pt x="676" y="2574"/>
                    <a:pt x="645" y="2571"/>
                    <a:pt x="617" y="2571"/>
                  </a:cubicBezTo>
                  <a:close/>
                  <a:moveTo>
                    <a:pt x="707" y="2580"/>
                  </a:moveTo>
                  <a:cubicBezTo>
                    <a:pt x="731" y="2584"/>
                    <a:pt x="757" y="2590"/>
                    <a:pt x="782" y="2597"/>
                  </a:cubicBezTo>
                  <a:lnTo>
                    <a:pt x="782" y="2597"/>
                  </a:lnTo>
                  <a:cubicBezTo>
                    <a:pt x="786" y="2594"/>
                    <a:pt x="789" y="2591"/>
                    <a:pt x="793" y="2588"/>
                  </a:cubicBezTo>
                  <a:cubicBezTo>
                    <a:pt x="776" y="2580"/>
                    <a:pt x="742" y="2580"/>
                    <a:pt x="707" y="2580"/>
                  </a:cubicBezTo>
                  <a:close/>
                  <a:moveTo>
                    <a:pt x="1444" y="4490"/>
                  </a:moveTo>
                  <a:cubicBezTo>
                    <a:pt x="1402" y="4527"/>
                    <a:pt x="1370" y="4564"/>
                    <a:pt x="1346" y="4599"/>
                  </a:cubicBezTo>
                  <a:lnTo>
                    <a:pt x="1346" y="4599"/>
                  </a:lnTo>
                  <a:cubicBezTo>
                    <a:pt x="1384" y="4557"/>
                    <a:pt x="1434" y="4500"/>
                    <a:pt x="1444" y="4490"/>
                  </a:cubicBezTo>
                  <a:close/>
                  <a:moveTo>
                    <a:pt x="3558" y="5598"/>
                  </a:moveTo>
                  <a:lnTo>
                    <a:pt x="3558" y="5598"/>
                  </a:lnTo>
                  <a:cubicBezTo>
                    <a:pt x="3555" y="5598"/>
                    <a:pt x="3555" y="5599"/>
                    <a:pt x="3557" y="5599"/>
                  </a:cubicBezTo>
                  <a:cubicBezTo>
                    <a:pt x="3557" y="5598"/>
                    <a:pt x="3558" y="5598"/>
                    <a:pt x="3558" y="5598"/>
                  </a:cubicBezTo>
                  <a:close/>
                  <a:moveTo>
                    <a:pt x="2694" y="7253"/>
                  </a:moveTo>
                  <a:cubicBezTo>
                    <a:pt x="2694" y="7253"/>
                    <a:pt x="2694" y="7253"/>
                    <a:pt x="2694" y="7254"/>
                  </a:cubicBezTo>
                  <a:lnTo>
                    <a:pt x="2694" y="7254"/>
                  </a:lnTo>
                  <a:cubicBezTo>
                    <a:pt x="2694" y="7253"/>
                    <a:pt x="2694" y="7253"/>
                    <a:pt x="2694" y="7253"/>
                  </a:cubicBezTo>
                  <a:close/>
                  <a:moveTo>
                    <a:pt x="3681" y="3"/>
                  </a:moveTo>
                  <a:cubicBezTo>
                    <a:pt x="4033" y="70"/>
                    <a:pt x="4566" y="1026"/>
                    <a:pt x="4877" y="1286"/>
                  </a:cubicBezTo>
                  <a:cubicBezTo>
                    <a:pt x="5247" y="1585"/>
                    <a:pt x="5264" y="1567"/>
                    <a:pt x="5387" y="1955"/>
                  </a:cubicBezTo>
                  <a:cubicBezTo>
                    <a:pt x="5502" y="2267"/>
                    <a:pt x="5847" y="3864"/>
                    <a:pt x="5093" y="3864"/>
                  </a:cubicBezTo>
                  <a:cubicBezTo>
                    <a:pt x="5039" y="3864"/>
                    <a:pt x="4979" y="3856"/>
                    <a:pt x="4912" y="3838"/>
                  </a:cubicBezTo>
                  <a:lnTo>
                    <a:pt x="4912" y="3838"/>
                  </a:lnTo>
                  <a:cubicBezTo>
                    <a:pt x="5018" y="3873"/>
                    <a:pt x="5123" y="3873"/>
                    <a:pt x="5229" y="3909"/>
                  </a:cubicBezTo>
                  <a:cubicBezTo>
                    <a:pt x="5247" y="3961"/>
                    <a:pt x="5159" y="4120"/>
                    <a:pt x="5159" y="4120"/>
                  </a:cubicBezTo>
                  <a:cubicBezTo>
                    <a:pt x="5160" y="4122"/>
                    <a:pt x="5162" y="4122"/>
                    <a:pt x="5164" y="4122"/>
                  </a:cubicBezTo>
                  <a:cubicBezTo>
                    <a:pt x="5182" y="4122"/>
                    <a:pt x="5219" y="4076"/>
                    <a:pt x="5275" y="4076"/>
                  </a:cubicBezTo>
                  <a:cubicBezTo>
                    <a:pt x="5288" y="4076"/>
                    <a:pt x="5302" y="4079"/>
                    <a:pt x="5317" y="4085"/>
                  </a:cubicBezTo>
                  <a:cubicBezTo>
                    <a:pt x="5440" y="4490"/>
                    <a:pt x="5352" y="4630"/>
                    <a:pt x="5035" y="4648"/>
                  </a:cubicBezTo>
                  <a:cubicBezTo>
                    <a:pt x="4805" y="4853"/>
                    <a:pt x="4872" y="4918"/>
                    <a:pt x="4784" y="4918"/>
                  </a:cubicBezTo>
                  <a:cubicBezTo>
                    <a:pt x="4751" y="4918"/>
                    <a:pt x="4696" y="4909"/>
                    <a:pt x="4595" y="4894"/>
                  </a:cubicBezTo>
                  <a:cubicBezTo>
                    <a:pt x="4595" y="5197"/>
                    <a:pt x="4509" y="5332"/>
                    <a:pt x="4383" y="5332"/>
                  </a:cubicBezTo>
                  <a:cubicBezTo>
                    <a:pt x="4283" y="5332"/>
                    <a:pt x="4157" y="5245"/>
                    <a:pt x="4032" y="5088"/>
                  </a:cubicBezTo>
                  <a:cubicBezTo>
                    <a:pt x="3891" y="5404"/>
                    <a:pt x="3733" y="5528"/>
                    <a:pt x="3558" y="5598"/>
                  </a:cubicBezTo>
                  <a:lnTo>
                    <a:pt x="3558" y="5598"/>
                  </a:lnTo>
                  <a:cubicBezTo>
                    <a:pt x="3578" y="5595"/>
                    <a:pt x="3715" y="5584"/>
                    <a:pt x="3732" y="5581"/>
                  </a:cubicBezTo>
                  <a:lnTo>
                    <a:pt x="3732" y="5581"/>
                  </a:lnTo>
                  <a:cubicBezTo>
                    <a:pt x="3468" y="5757"/>
                    <a:pt x="3257" y="6004"/>
                    <a:pt x="3152" y="6320"/>
                  </a:cubicBezTo>
                  <a:cubicBezTo>
                    <a:pt x="3205" y="6391"/>
                    <a:pt x="3310" y="6338"/>
                    <a:pt x="3381" y="6391"/>
                  </a:cubicBezTo>
                  <a:cubicBezTo>
                    <a:pt x="3398" y="6444"/>
                    <a:pt x="3275" y="6584"/>
                    <a:pt x="3293" y="6602"/>
                  </a:cubicBezTo>
                  <a:cubicBezTo>
                    <a:pt x="3451" y="6620"/>
                    <a:pt x="3539" y="6672"/>
                    <a:pt x="3680" y="6760"/>
                  </a:cubicBezTo>
                  <a:cubicBezTo>
                    <a:pt x="3574" y="6972"/>
                    <a:pt x="3627" y="7077"/>
                    <a:pt x="3433" y="7236"/>
                  </a:cubicBezTo>
                  <a:cubicBezTo>
                    <a:pt x="3486" y="7289"/>
                    <a:pt x="3539" y="7236"/>
                    <a:pt x="3609" y="7306"/>
                  </a:cubicBezTo>
                  <a:cubicBezTo>
                    <a:pt x="3310" y="7940"/>
                    <a:pt x="3099" y="8644"/>
                    <a:pt x="2553" y="9119"/>
                  </a:cubicBezTo>
                  <a:cubicBezTo>
                    <a:pt x="2553" y="9031"/>
                    <a:pt x="2500" y="8943"/>
                    <a:pt x="2518" y="8785"/>
                  </a:cubicBezTo>
                  <a:lnTo>
                    <a:pt x="2518" y="8785"/>
                  </a:lnTo>
                  <a:cubicBezTo>
                    <a:pt x="2412" y="8926"/>
                    <a:pt x="2219" y="9031"/>
                    <a:pt x="2131" y="9137"/>
                  </a:cubicBezTo>
                  <a:cubicBezTo>
                    <a:pt x="1814" y="8714"/>
                    <a:pt x="2131" y="8186"/>
                    <a:pt x="2553" y="8010"/>
                  </a:cubicBezTo>
                  <a:cubicBezTo>
                    <a:pt x="2395" y="7641"/>
                    <a:pt x="2412" y="7641"/>
                    <a:pt x="2765" y="7553"/>
                  </a:cubicBezTo>
                  <a:cubicBezTo>
                    <a:pt x="2765" y="7500"/>
                    <a:pt x="2677" y="7273"/>
                    <a:pt x="2694" y="7254"/>
                  </a:cubicBezTo>
                  <a:lnTo>
                    <a:pt x="2694" y="7254"/>
                  </a:lnTo>
                  <a:cubicBezTo>
                    <a:pt x="2527" y="7433"/>
                    <a:pt x="2343" y="7539"/>
                    <a:pt x="2149" y="7539"/>
                  </a:cubicBezTo>
                  <a:cubicBezTo>
                    <a:pt x="2057" y="7539"/>
                    <a:pt x="1963" y="7515"/>
                    <a:pt x="1867" y="7465"/>
                  </a:cubicBezTo>
                  <a:cubicBezTo>
                    <a:pt x="1814" y="7359"/>
                    <a:pt x="1902" y="7324"/>
                    <a:pt x="1902" y="7236"/>
                  </a:cubicBezTo>
                  <a:cubicBezTo>
                    <a:pt x="1356" y="7024"/>
                    <a:pt x="1585" y="6356"/>
                    <a:pt x="2113" y="6356"/>
                  </a:cubicBezTo>
                  <a:cubicBezTo>
                    <a:pt x="2060" y="6303"/>
                    <a:pt x="1972" y="6180"/>
                    <a:pt x="1937" y="6144"/>
                  </a:cubicBezTo>
                  <a:cubicBezTo>
                    <a:pt x="2131" y="6109"/>
                    <a:pt x="2377" y="6003"/>
                    <a:pt x="2536" y="5915"/>
                  </a:cubicBezTo>
                  <a:cubicBezTo>
                    <a:pt x="2342" y="5704"/>
                    <a:pt x="2219" y="5440"/>
                    <a:pt x="2184" y="5141"/>
                  </a:cubicBezTo>
                  <a:cubicBezTo>
                    <a:pt x="2152" y="5152"/>
                    <a:pt x="2108" y="5158"/>
                    <a:pt x="2055" y="5158"/>
                  </a:cubicBezTo>
                  <a:cubicBezTo>
                    <a:pt x="1733" y="5158"/>
                    <a:pt x="1112" y="4948"/>
                    <a:pt x="1346" y="4599"/>
                  </a:cubicBezTo>
                  <a:lnTo>
                    <a:pt x="1346" y="4599"/>
                  </a:lnTo>
                  <a:cubicBezTo>
                    <a:pt x="1322" y="4626"/>
                    <a:pt x="1303" y="4648"/>
                    <a:pt x="1303" y="4648"/>
                  </a:cubicBezTo>
                  <a:cubicBezTo>
                    <a:pt x="899" y="4437"/>
                    <a:pt x="740" y="3944"/>
                    <a:pt x="969" y="3521"/>
                  </a:cubicBezTo>
                  <a:lnTo>
                    <a:pt x="969" y="3521"/>
                  </a:lnTo>
                  <a:cubicBezTo>
                    <a:pt x="1004" y="3574"/>
                    <a:pt x="1110" y="3662"/>
                    <a:pt x="1163" y="3733"/>
                  </a:cubicBezTo>
                  <a:cubicBezTo>
                    <a:pt x="934" y="3381"/>
                    <a:pt x="1022" y="2976"/>
                    <a:pt x="1215" y="2747"/>
                  </a:cubicBezTo>
                  <a:cubicBezTo>
                    <a:pt x="1090" y="2709"/>
                    <a:pt x="928" y="2636"/>
                    <a:pt x="782" y="2597"/>
                  </a:cubicBezTo>
                  <a:lnTo>
                    <a:pt x="782" y="2597"/>
                  </a:lnTo>
                  <a:cubicBezTo>
                    <a:pt x="638" y="2708"/>
                    <a:pt x="564" y="2762"/>
                    <a:pt x="513" y="2762"/>
                  </a:cubicBezTo>
                  <a:cubicBezTo>
                    <a:pt x="410" y="2762"/>
                    <a:pt x="407" y="2531"/>
                    <a:pt x="89" y="2096"/>
                  </a:cubicBezTo>
                  <a:lnTo>
                    <a:pt x="89" y="2096"/>
                  </a:lnTo>
                  <a:cubicBezTo>
                    <a:pt x="1" y="2465"/>
                    <a:pt x="194" y="4701"/>
                    <a:pt x="282" y="6109"/>
                  </a:cubicBezTo>
                  <a:cubicBezTo>
                    <a:pt x="282" y="6743"/>
                    <a:pt x="212" y="7957"/>
                    <a:pt x="194" y="8345"/>
                  </a:cubicBezTo>
                  <a:cubicBezTo>
                    <a:pt x="916" y="8662"/>
                    <a:pt x="529" y="8926"/>
                    <a:pt x="476" y="9454"/>
                  </a:cubicBezTo>
                  <a:cubicBezTo>
                    <a:pt x="547" y="9414"/>
                    <a:pt x="615" y="9396"/>
                    <a:pt x="679" y="9396"/>
                  </a:cubicBezTo>
                  <a:cubicBezTo>
                    <a:pt x="1011" y="9396"/>
                    <a:pt x="1239" y="9874"/>
                    <a:pt x="1268" y="10228"/>
                  </a:cubicBezTo>
                  <a:cubicBezTo>
                    <a:pt x="1233" y="10228"/>
                    <a:pt x="370" y="10316"/>
                    <a:pt x="458" y="10457"/>
                  </a:cubicBezTo>
                  <a:cubicBezTo>
                    <a:pt x="388" y="10351"/>
                    <a:pt x="230" y="10193"/>
                    <a:pt x="177" y="10087"/>
                  </a:cubicBezTo>
                  <a:lnTo>
                    <a:pt x="177" y="10087"/>
                  </a:lnTo>
                  <a:cubicBezTo>
                    <a:pt x="202" y="11037"/>
                    <a:pt x="502" y="11364"/>
                    <a:pt x="908" y="11364"/>
                  </a:cubicBezTo>
                  <a:cubicBezTo>
                    <a:pt x="1645" y="11364"/>
                    <a:pt x="2732" y="10286"/>
                    <a:pt x="3152" y="9911"/>
                  </a:cubicBezTo>
                  <a:cubicBezTo>
                    <a:pt x="3539" y="9559"/>
                    <a:pt x="5194" y="8169"/>
                    <a:pt x="5229" y="7271"/>
                  </a:cubicBezTo>
                  <a:cubicBezTo>
                    <a:pt x="5335" y="7130"/>
                    <a:pt x="4877" y="6901"/>
                    <a:pt x="5071" y="6760"/>
                  </a:cubicBezTo>
                  <a:lnTo>
                    <a:pt x="5071" y="6760"/>
                  </a:lnTo>
                  <a:cubicBezTo>
                    <a:pt x="5017" y="6778"/>
                    <a:pt x="4960" y="6785"/>
                    <a:pt x="4903" y="6785"/>
                  </a:cubicBezTo>
                  <a:cubicBezTo>
                    <a:pt x="4753" y="6785"/>
                    <a:pt x="4596" y="6741"/>
                    <a:pt x="4452" y="6741"/>
                  </a:cubicBezTo>
                  <a:cubicBezTo>
                    <a:pt x="4435" y="6741"/>
                    <a:pt x="4418" y="6741"/>
                    <a:pt x="4402" y="6743"/>
                  </a:cubicBezTo>
                  <a:cubicBezTo>
                    <a:pt x="4507" y="6479"/>
                    <a:pt x="4437" y="6444"/>
                    <a:pt x="4718" y="6285"/>
                  </a:cubicBezTo>
                  <a:cubicBezTo>
                    <a:pt x="4754" y="6021"/>
                    <a:pt x="4807" y="6074"/>
                    <a:pt x="5018" y="5898"/>
                  </a:cubicBezTo>
                  <a:cubicBezTo>
                    <a:pt x="5053" y="5933"/>
                    <a:pt x="5088" y="6074"/>
                    <a:pt x="5106" y="6109"/>
                  </a:cubicBezTo>
                  <a:cubicBezTo>
                    <a:pt x="5108" y="6110"/>
                    <a:pt x="5109" y="6110"/>
                    <a:pt x="5111" y="6110"/>
                  </a:cubicBezTo>
                  <a:cubicBezTo>
                    <a:pt x="5140" y="6110"/>
                    <a:pt x="5170" y="6010"/>
                    <a:pt x="5229" y="6010"/>
                  </a:cubicBezTo>
                  <a:cubicBezTo>
                    <a:pt x="5240" y="6010"/>
                    <a:pt x="5252" y="6013"/>
                    <a:pt x="5264" y="6021"/>
                  </a:cubicBezTo>
                  <a:cubicBezTo>
                    <a:pt x="5299" y="6109"/>
                    <a:pt x="5458" y="6391"/>
                    <a:pt x="5493" y="6461"/>
                  </a:cubicBezTo>
                  <a:cubicBezTo>
                    <a:pt x="5968" y="5528"/>
                    <a:pt x="6268" y="4507"/>
                    <a:pt x="6144" y="2993"/>
                  </a:cubicBezTo>
                  <a:cubicBezTo>
                    <a:pt x="6074" y="1820"/>
                    <a:pt x="4820" y="177"/>
                    <a:pt x="3681" y="3"/>
                  </a:cubicBezTo>
                  <a:close/>
                </a:path>
              </a:pathLst>
            </a:custGeom>
            <a:solidFill>
              <a:srgbClr val="FAA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7"/>
            <p:cNvSpPr/>
            <p:nvPr/>
          </p:nvSpPr>
          <p:spPr>
            <a:xfrm>
              <a:off x="4688638" y="894763"/>
              <a:ext cx="169900" cy="288775"/>
            </a:xfrm>
            <a:custGeom>
              <a:avLst/>
              <a:gdLst/>
              <a:ahLst/>
              <a:cxnLst/>
              <a:rect l="l" t="t" r="r" b="b"/>
              <a:pathLst>
                <a:path w="6796" h="11551" extrusionOk="0">
                  <a:moveTo>
                    <a:pt x="3350" y="1"/>
                  </a:moveTo>
                  <a:cubicBezTo>
                    <a:pt x="3164" y="1"/>
                    <a:pt x="2960" y="18"/>
                    <a:pt x="2729" y="53"/>
                  </a:cubicBezTo>
                  <a:cubicBezTo>
                    <a:pt x="2025" y="158"/>
                    <a:pt x="1251" y="458"/>
                    <a:pt x="687" y="950"/>
                  </a:cubicBezTo>
                  <a:cubicBezTo>
                    <a:pt x="494" y="1109"/>
                    <a:pt x="406" y="2183"/>
                    <a:pt x="423" y="2570"/>
                  </a:cubicBezTo>
                  <a:cubicBezTo>
                    <a:pt x="494" y="4418"/>
                    <a:pt x="652" y="6337"/>
                    <a:pt x="546" y="7992"/>
                  </a:cubicBezTo>
                  <a:cubicBezTo>
                    <a:pt x="476" y="8890"/>
                    <a:pt x="1" y="11072"/>
                    <a:pt x="1075" y="11495"/>
                  </a:cubicBezTo>
                  <a:cubicBezTo>
                    <a:pt x="1173" y="11533"/>
                    <a:pt x="1276" y="11550"/>
                    <a:pt x="1382" y="11550"/>
                  </a:cubicBezTo>
                  <a:cubicBezTo>
                    <a:pt x="2106" y="11550"/>
                    <a:pt x="2955" y="10743"/>
                    <a:pt x="3416" y="10298"/>
                  </a:cubicBezTo>
                  <a:cubicBezTo>
                    <a:pt x="4120" y="9629"/>
                    <a:pt x="4912" y="9030"/>
                    <a:pt x="5387" y="8115"/>
                  </a:cubicBezTo>
                  <a:cubicBezTo>
                    <a:pt x="5792" y="7305"/>
                    <a:pt x="5951" y="6478"/>
                    <a:pt x="6268" y="5651"/>
                  </a:cubicBezTo>
                  <a:cubicBezTo>
                    <a:pt x="6796" y="4277"/>
                    <a:pt x="6743" y="2218"/>
                    <a:pt x="5317" y="950"/>
                  </a:cubicBezTo>
                  <a:cubicBezTo>
                    <a:pt x="4580" y="299"/>
                    <a:pt x="4117" y="1"/>
                    <a:pt x="3350" y="1"/>
                  </a:cubicBezTo>
                  <a:close/>
                </a:path>
              </a:pathLst>
            </a:custGeom>
            <a:solidFill>
              <a:srgbClr val="FFC20E"/>
            </a:solidFill>
            <a:ln w="1750" cap="flat" cmpd="sng">
              <a:solidFill>
                <a:srgbClr val="000000"/>
              </a:solidFill>
              <a:prstDash val="solid"/>
              <a:miter lim="176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7"/>
            <p:cNvSpPr/>
            <p:nvPr/>
          </p:nvSpPr>
          <p:spPr>
            <a:xfrm>
              <a:off x="4436913" y="1141613"/>
              <a:ext cx="188825" cy="74925"/>
            </a:xfrm>
            <a:custGeom>
              <a:avLst/>
              <a:gdLst/>
              <a:ahLst/>
              <a:cxnLst/>
              <a:rect l="l" t="t" r="r" b="b"/>
              <a:pathLst>
                <a:path w="7553" h="2997" extrusionOk="0">
                  <a:moveTo>
                    <a:pt x="1463" y="1"/>
                  </a:moveTo>
                  <a:cubicBezTo>
                    <a:pt x="1248" y="1"/>
                    <a:pt x="581" y="303"/>
                    <a:pt x="546" y="371"/>
                  </a:cubicBezTo>
                  <a:cubicBezTo>
                    <a:pt x="1" y="846"/>
                    <a:pt x="36" y="2783"/>
                    <a:pt x="282" y="2906"/>
                  </a:cubicBezTo>
                  <a:cubicBezTo>
                    <a:pt x="352" y="2965"/>
                    <a:pt x="913" y="2996"/>
                    <a:pt x="1672" y="2996"/>
                  </a:cubicBezTo>
                  <a:cubicBezTo>
                    <a:pt x="3405" y="2996"/>
                    <a:pt x="6173" y="2833"/>
                    <a:pt x="6479" y="2466"/>
                  </a:cubicBezTo>
                  <a:cubicBezTo>
                    <a:pt x="6620" y="2290"/>
                    <a:pt x="7552" y="1322"/>
                    <a:pt x="6725" y="846"/>
                  </a:cubicBezTo>
                  <a:cubicBezTo>
                    <a:pt x="6056" y="494"/>
                    <a:pt x="4401" y="670"/>
                    <a:pt x="3715" y="547"/>
                  </a:cubicBezTo>
                  <a:cubicBezTo>
                    <a:pt x="2956" y="409"/>
                    <a:pt x="2299" y="1"/>
                    <a:pt x="1528" y="1"/>
                  </a:cubicBezTo>
                  <a:cubicBezTo>
                    <a:pt x="1512" y="1"/>
                    <a:pt x="1495" y="1"/>
                    <a:pt x="1479" y="1"/>
                  </a:cubicBezTo>
                  <a:cubicBezTo>
                    <a:pt x="1474" y="1"/>
                    <a:pt x="1469" y="1"/>
                    <a:pt x="1463" y="1"/>
                  </a:cubicBezTo>
                  <a:close/>
                </a:path>
              </a:pathLst>
            </a:custGeom>
            <a:solidFill>
              <a:srgbClr val="FFC20E"/>
            </a:solidFill>
            <a:ln w="1750" cap="flat" cmpd="sng">
              <a:solidFill>
                <a:srgbClr val="000000"/>
              </a:solidFill>
              <a:prstDash val="solid"/>
              <a:miter lim="176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7"/>
            <p:cNvSpPr/>
            <p:nvPr/>
          </p:nvSpPr>
          <p:spPr>
            <a:xfrm>
              <a:off x="4436488" y="1167588"/>
              <a:ext cx="176775" cy="50975"/>
            </a:xfrm>
            <a:custGeom>
              <a:avLst/>
              <a:gdLst/>
              <a:ahLst/>
              <a:cxnLst/>
              <a:rect l="l" t="t" r="r" b="b"/>
              <a:pathLst>
                <a:path w="7071" h="2039" extrusionOk="0">
                  <a:moveTo>
                    <a:pt x="247" y="1"/>
                  </a:moveTo>
                  <a:lnTo>
                    <a:pt x="247" y="1"/>
                  </a:lnTo>
                  <a:cubicBezTo>
                    <a:pt x="158" y="36"/>
                    <a:pt x="0" y="1339"/>
                    <a:pt x="35" y="1497"/>
                  </a:cubicBezTo>
                  <a:cubicBezTo>
                    <a:pt x="70" y="1585"/>
                    <a:pt x="158" y="1673"/>
                    <a:pt x="282" y="1920"/>
                  </a:cubicBezTo>
                  <a:cubicBezTo>
                    <a:pt x="416" y="2003"/>
                    <a:pt x="881" y="2039"/>
                    <a:pt x="1502" y="2039"/>
                  </a:cubicBezTo>
                  <a:cubicBezTo>
                    <a:pt x="3244" y="2039"/>
                    <a:pt x="6210" y="1756"/>
                    <a:pt x="6496" y="1444"/>
                  </a:cubicBezTo>
                  <a:cubicBezTo>
                    <a:pt x="6594" y="1363"/>
                    <a:pt x="7070" y="585"/>
                    <a:pt x="7069" y="585"/>
                  </a:cubicBezTo>
                  <a:lnTo>
                    <a:pt x="7069" y="585"/>
                  </a:lnTo>
                  <a:cubicBezTo>
                    <a:pt x="7068" y="585"/>
                    <a:pt x="7065" y="589"/>
                    <a:pt x="7059" y="599"/>
                  </a:cubicBezTo>
                  <a:cubicBezTo>
                    <a:pt x="6654" y="1180"/>
                    <a:pt x="5580" y="1444"/>
                    <a:pt x="4454" y="1603"/>
                  </a:cubicBezTo>
                  <a:cubicBezTo>
                    <a:pt x="4402" y="1603"/>
                    <a:pt x="4585" y="1285"/>
                    <a:pt x="4562" y="1285"/>
                  </a:cubicBezTo>
                  <a:lnTo>
                    <a:pt x="4562" y="1285"/>
                  </a:lnTo>
                  <a:cubicBezTo>
                    <a:pt x="4561" y="1285"/>
                    <a:pt x="4560" y="1286"/>
                    <a:pt x="4559" y="1286"/>
                  </a:cubicBezTo>
                  <a:cubicBezTo>
                    <a:pt x="4488" y="1457"/>
                    <a:pt x="4093" y="1721"/>
                    <a:pt x="3805" y="1721"/>
                  </a:cubicBezTo>
                  <a:cubicBezTo>
                    <a:pt x="3738" y="1721"/>
                    <a:pt x="3676" y="1707"/>
                    <a:pt x="3626" y="1673"/>
                  </a:cubicBezTo>
                  <a:cubicBezTo>
                    <a:pt x="3521" y="1568"/>
                    <a:pt x="3327" y="1497"/>
                    <a:pt x="3239" y="1304"/>
                  </a:cubicBezTo>
                  <a:cubicBezTo>
                    <a:pt x="3229" y="1286"/>
                    <a:pt x="3221" y="1279"/>
                    <a:pt x="3215" y="1279"/>
                  </a:cubicBezTo>
                  <a:cubicBezTo>
                    <a:pt x="3176" y="1279"/>
                    <a:pt x="3203" y="1570"/>
                    <a:pt x="3309" y="1691"/>
                  </a:cubicBezTo>
                  <a:cubicBezTo>
                    <a:pt x="3264" y="1693"/>
                    <a:pt x="3218" y="1694"/>
                    <a:pt x="3173" y="1694"/>
                  </a:cubicBezTo>
                  <a:cubicBezTo>
                    <a:pt x="2860" y="1694"/>
                    <a:pt x="2552" y="1653"/>
                    <a:pt x="2281" y="1653"/>
                  </a:cubicBezTo>
                  <a:cubicBezTo>
                    <a:pt x="2242" y="1653"/>
                    <a:pt x="2203" y="1654"/>
                    <a:pt x="2165" y="1656"/>
                  </a:cubicBezTo>
                  <a:cubicBezTo>
                    <a:pt x="2234" y="1431"/>
                    <a:pt x="2238" y="1355"/>
                    <a:pt x="2207" y="1355"/>
                  </a:cubicBezTo>
                  <a:cubicBezTo>
                    <a:pt x="2145" y="1355"/>
                    <a:pt x="1943" y="1673"/>
                    <a:pt x="1884" y="1673"/>
                  </a:cubicBezTo>
                  <a:cubicBezTo>
                    <a:pt x="1828" y="1683"/>
                    <a:pt x="1757" y="1687"/>
                    <a:pt x="1678" y="1687"/>
                  </a:cubicBezTo>
                  <a:cubicBezTo>
                    <a:pt x="1330" y="1687"/>
                    <a:pt x="819" y="1604"/>
                    <a:pt x="704" y="1532"/>
                  </a:cubicBezTo>
                  <a:cubicBezTo>
                    <a:pt x="458" y="1321"/>
                    <a:pt x="158" y="1198"/>
                    <a:pt x="247" y="1"/>
                  </a:cubicBezTo>
                  <a:close/>
                </a:path>
              </a:pathLst>
            </a:custGeom>
            <a:solidFill>
              <a:srgbClr val="FAA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7"/>
            <p:cNvSpPr/>
            <p:nvPr/>
          </p:nvSpPr>
          <p:spPr>
            <a:xfrm>
              <a:off x="4476088" y="1114788"/>
              <a:ext cx="14100" cy="26875"/>
            </a:xfrm>
            <a:custGeom>
              <a:avLst/>
              <a:gdLst/>
              <a:ahLst/>
              <a:cxnLst/>
              <a:rect l="l" t="t" r="r" b="b"/>
              <a:pathLst>
                <a:path w="564" h="1075" extrusionOk="0">
                  <a:moveTo>
                    <a:pt x="370" y="1"/>
                  </a:moveTo>
                  <a:lnTo>
                    <a:pt x="0" y="1057"/>
                  </a:lnTo>
                  <a:lnTo>
                    <a:pt x="194" y="1074"/>
                  </a:lnTo>
                  <a:lnTo>
                    <a:pt x="564" y="36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FFC2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7"/>
            <p:cNvSpPr/>
            <p:nvPr/>
          </p:nvSpPr>
          <p:spPr>
            <a:xfrm>
              <a:off x="4476088" y="1114788"/>
              <a:ext cx="14100" cy="26875"/>
            </a:xfrm>
            <a:custGeom>
              <a:avLst/>
              <a:gdLst/>
              <a:ahLst/>
              <a:cxnLst/>
              <a:rect l="l" t="t" r="r" b="b"/>
              <a:pathLst>
                <a:path w="564" h="1075" fill="none" extrusionOk="0">
                  <a:moveTo>
                    <a:pt x="0" y="1057"/>
                  </a:moveTo>
                  <a:lnTo>
                    <a:pt x="370" y="1"/>
                  </a:lnTo>
                  <a:lnTo>
                    <a:pt x="564" y="36"/>
                  </a:lnTo>
                  <a:lnTo>
                    <a:pt x="194" y="1074"/>
                  </a:lnTo>
                </a:path>
              </a:pathLst>
            </a:custGeom>
            <a:noFill/>
            <a:ln w="1750" cap="flat" cmpd="sng">
              <a:solidFill>
                <a:srgbClr val="000000"/>
              </a:solidFill>
              <a:prstDash val="solid"/>
              <a:miter lim="176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7"/>
            <p:cNvSpPr/>
            <p:nvPr/>
          </p:nvSpPr>
          <p:spPr>
            <a:xfrm>
              <a:off x="4496338" y="1120513"/>
              <a:ext cx="13225" cy="25975"/>
            </a:xfrm>
            <a:custGeom>
              <a:avLst/>
              <a:gdLst/>
              <a:ahLst/>
              <a:cxnLst/>
              <a:rect l="l" t="t" r="r" b="b"/>
              <a:pathLst>
                <a:path w="529" h="1039" extrusionOk="0">
                  <a:moveTo>
                    <a:pt x="335" y="0"/>
                  </a:moveTo>
                  <a:lnTo>
                    <a:pt x="0" y="1021"/>
                  </a:lnTo>
                  <a:lnTo>
                    <a:pt x="194" y="1039"/>
                  </a:lnTo>
                  <a:lnTo>
                    <a:pt x="528" y="53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rgbClr val="FFC2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7"/>
            <p:cNvSpPr/>
            <p:nvPr/>
          </p:nvSpPr>
          <p:spPr>
            <a:xfrm>
              <a:off x="4496338" y="1120513"/>
              <a:ext cx="13225" cy="25975"/>
            </a:xfrm>
            <a:custGeom>
              <a:avLst/>
              <a:gdLst/>
              <a:ahLst/>
              <a:cxnLst/>
              <a:rect l="l" t="t" r="r" b="b"/>
              <a:pathLst>
                <a:path w="529" h="1039" fill="none" extrusionOk="0">
                  <a:moveTo>
                    <a:pt x="0" y="1021"/>
                  </a:moveTo>
                  <a:lnTo>
                    <a:pt x="335" y="0"/>
                  </a:lnTo>
                  <a:lnTo>
                    <a:pt x="528" y="53"/>
                  </a:lnTo>
                  <a:lnTo>
                    <a:pt x="194" y="1039"/>
                  </a:lnTo>
                </a:path>
              </a:pathLst>
            </a:custGeom>
            <a:noFill/>
            <a:ln w="1750" cap="flat" cmpd="sng">
              <a:solidFill>
                <a:srgbClr val="000000"/>
              </a:solidFill>
              <a:prstDash val="solid"/>
              <a:miter lim="176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7"/>
            <p:cNvSpPr/>
            <p:nvPr/>
          </p:nvSpPr>
          <p:spPr>
            <a:xfrm>
              <a:off x="4521863" y="1127113"/>
              <a:ext cx="9250" cy="26875"/>
            </a:xfrm>
            <a:custGeom>
              <a:avLst/>
              <a:gdLst/>
              <a:ahLst/>
              <a:cxnLst/>
              <a:rect l="l" t="t" r="r" b="b"/>
              <a:pathLst>
                <a:path w="370" h="1075" extrusionOk="0">
                  <a:moveTo>
                    <a:pt x="176" y="0"/>
                  </a:moveTo>
                  <a:lnTo>
                    <a:pt x="0" y="1039"/>
                  </a:lnTo>
                  <a:lnTo>
                    <a:pt x="176" y="1074"/>
                  </a:lnTo>
                  <a:lnTo>
                    <a:pt x="370" y="36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FFC2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7"/>
            <p:cNvSpPr/>
            <p:nvPr/>
          </p:nvSpPr>
          <p:spPr>
            <a:xfrm>
              <a:off x="4521863" y="1127113"/>
              <a:ext cx="9250" cy="26875"/>
            </a:xfrm>
            <a:custGeom>
              <a:avLst/>
              <a:gdLst/>
              <a:ahLst/>
              <a:cxnLst/>
              <a:rect l="l" t="t" r="r" b="b"/>
              <a:pathLst>
                <a:path w="370" h="1075" fill="none" extrusionOk="0">
                  <a:moveTo>
                    <a:pt x="0" y="1039"/>
                  </a:moveTo>
                  <a:lnTo>
                    <a:pt x="176" y="0"/>
                  </a:lnTo>
                  <a:lnTo>
                    <a:pt x="370" y="36"/>
                  </a:lnTo>
                  <a:lnTo>
                    <a:pt x="176" y="1074"/>
                  </a:lnTo>
                </a:path>
              </a:pathLst>
            </a:custGeom>
            <a:noFill/>
            <a:ln w="1750" cap="flat" cmpd="sng">
              <a:solidFill>
                <a:srgbClr val="000000"/>
              </a:solidFill>
              <a:prstDash val="solid"/>
              <a:miter lim="176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7"/>
            <p:cNvSpPr/>
            <p:nvPr/>
          </p:nvSpPr>
          <p:spPr>
            <a:xfrm>
              <a:off x="4543413" y="1130188"/>
              <a:ext cx="7075" cy="26425"/>
            </a:xfrm>
            <a:custGeom>
              <a:avLst/>
              <a:gdLst/>
              <a:ahLst/>
              <a:cxnLst/>
              <a:rect l="l" t="t" r="r" b="b"/>
              <a:pathLst>
                <a:path w="283" h="1057" extrusionOk="0">
                  <a:moveTo>
                    <a:pt x="89" y="1"/>
                  </a:moveTo>
                  <a:lnTo>
                    <a:pt x="1" y="1039"/>
                  </a:lnTo>
                  <a:lnTo>
                    <a:pt x="177" y="1057"/>
                  </a:lnTo>
                  <a:lnTo>
                    <a:pt x="282" y="53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rgbClr val="FFC2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7"/>
            <p:cNvSpPr/>
            <p:nvPr/>
          </p:nvSpPr>
          <p:spPr>
            <a:xfrm>
              <a:off x="4543413" y="1130188"/>
              <a:ext cx="7075" cy="26425"/>
            </a:xfrm>
            <a:custGeom>
              <a:avLst/>
              <a:gdLst/>
              <a:ahLst/>
              <a:cxnLst/>
              <a:rect l="l" t="t" r="r" b="b"/>
              <a:pathLst>
                <a:path w="283" h="1057" fill="none" extrusionOk="0">
                  <a:moveTo>
                    <a:pt x="1" y="1039"/>
                  </a:moveTo>
                  <a:lnTo>
                    <a:pt x="89" y="1"/>
                  </a:lnTo>
                  <a:lnTo>
                    <a:pt x="282" y="53"/>
                  </a:lnTo>
                  <a:lnTo>
                    <a:pt x="177" y="1057"/>
                  </a:lnTo>
                </a:path>
              </a:pathLst>
            </a:custGeom>
            <a:noFill/>
            <a:ln w="1750" cap="flat" cmpd="sng">
              <a:solidFill>
                <a:srgbClr val="000000"/>
              </a:solidFill>
              <a:prstDash val="solid"/>
              <a:miter lim="176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7"/>
            <p:cNvSpPr/>
            <p:nvPr/>
          </p:nvSpPr>
          <p:spPr>
            <a:xfrm>
              <a:off x="4564988" y="1131063"/>
              <a:ext cx="6625" cy="24675"/>
            </a:xfrm>
            <a:custGeom>
              <a:avLst/>
              <a:gdLst/>
              <a:ahLst/>
              <a:cxnLst/>
              <a:rect l="l" t="t" r="r" b="b"/>
              <a:pathLst>
                <a:path w="265" h="987" extrusionOk="0">
                  <a:moveTo>
                    <a:pt x="71" y="1"/>
                  </a:moveTo>
                  <a:lnTo>
                    <a:pt x="0" y="987"/>
                  </a:lnTo>
                  <a:lnTo>
                    <a:pt x="229" y="987"/>
                  </a:lnTo>
                  <a:lnTo>
                    <a:pt x="264" y="54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C2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7"/>
            <p:cNvSpPr/>
            <p:nvPr/>
          </p:nvSpPr>
          <p:spPr>
            <a:xfrm>
              <a:off x="4564988" y="1131063"/>
              <a:ext cx="6625" cy="24675"/>
            </a:xfrm>
            <a:custGeom>
              <a:avLst/>
              <a:gdLst/>
              <a:ahLst/>
              <a:cxnLst/>
              <a:rect l="l" t="t" r="r" b="b"/>
              <a:pathLst>
                <a:path w="265" h="987" fill="none" extrusionOk="0">
                  <a:moveTo>
                    <a:pt x="0" y="987"/>
                  </a:moveTo>
                  <a:lnTo>
                    <a:pt x="71" y="1"/>
                  </a:lnTo>
                  <a:lnTo>
                    <a:pt x="264" y="54"/>
                  </a:lnTo>
                  <a:lnTo>
                    <a:pt x="229" y="987"/>
                  </a:lnTo>
                </a:path>
              </a:pathLst>
            </a:custGeom>
            <a:noFill/>
            <a:ln w="1750" cap="flat" cmpd="sng">
              <a:solidFill>
                <a:srgbClr val="000000"/>
              </a:solidFill>
              <a:prstDash val="solid"/>
              <a:miter lim="176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7"/>
            <p:cNvSpPr/>
            <p:nvPr/>
          </p:nvSpPr>
          <p:spPr>
            <a:xfrm>
              <a:off x="4587413" y="1132388"/>
              <a:ext cx="5750" cy="26875"/>
            </a:xfrm>
            <a:custGeom>
              <a:avLst/>
              <a:gdLst/>
              <a:ahLst/>
              <a:cxnLst/>
              <a:rect l="l" t="t" r="r" b="b"/>
              <a:pathLst>
                <a:path w="230" h="1075" extrusionOk="0">
                  <a:moveTo>
                    <a:pt x="36" y="1"/>
                  </a:moveTo>
                  <a:lnTo>
                    <a:pt x="1" y="1022"/>
                  </a:lnTo>
                  <a:lnTo>
                    <a:pt x="230" y="1074"/>
                  </a:lnTo>
                  <a:lnTo>
                    <a:pt x="230" y="53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FFC2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7"/>
            <p:cNvSpPr/>
            <p:nvPr/>
          </p:nvSpPr>
          <p:spPr>
            <a:xfrm>
              <a:off x="4587413" y="1132388"/>
              <a:ext cx="5750" cy="26875"/>
            </a:xfrm>
            <a:custGeom>
              <a:avLst/>
              <a:gdLst/>
              <a:ahLst/>
              <a:cxnLst/>
              <a:rect l="l" t="t" r="r" b="b"/>
              <a:pathLst>
                <a:path w="230" h="1075" fill="none" extrusionOk="0">
                  <a:moveTo>
                    <a:pt x="1" y="1022"/>
                  </a:moveTo>
                  <a:lnTo>
                    <a:pt x="36" y="1"/>
                  </a:lnTo>
                  <a:lnTo>
                    <a:pt x="230" y="53"/>
                  </a:lnTo>
                  <a:lnTo>
                    <a:pt x="230" y="1074"/>
                  </a:lnTo>
                </a:path>
              </a:pathLst>
            </a:custGeom>
            <a:noFill/>
            <a:ln w="1750" cap="flat" cmpd="sng">
              <a:solidFill>
                <a:srgbClr val="000000"/>
              </a:solidFill>
              <a:prstDash val="solid"/>
              <a:miter lim="176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7"/>
            <p:cNvSpPr/>
            <p:nvPr/>
          </p:nvSpPr>
          <p:spPr>
            <a:xfrm>
              <a:off x="3901788" y="3592013"/>
              <a:ext cx="579600" cy="128975"/>
            </a:xfrm>
            <a:custGeom>
              <a:avLst/>
              <a:gdLst/>
              <a:ahLst/>
              <a:cxnLst/>
              <a:rect l="l" t="t" r="r" b="b"/>
              <a:pathLst>
                <a:path w="23184" h="5159" fill="none" extrusionOk="0">
                  <a:moveTo>
                    <a:pt x="0" y="5158"/>
                  </a:moveTo>
                  <a:lnTo>
                    <a:pt x="23184" y="1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176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7"/>
            <p:cNvSpPr/>
            <p:nvPr/>
          </p:nvSpPr>
          <p:spPr>
            <a:xfrm>
              <a:off x="4769613" y="3830538"/>
              <a:ext cx="1071200" cy="145700"/>
            </a:xfrm>
            <a:custGeom>
              <a:avLst/>
              <a:gdLst/>
              <a:ahLst/>
              <a:cxnLst/>
              <a:rect l="l" t="t" r="r" b="b"/>
              <a:pathLst>
                <a:path w="42848" h="5828" fill="none" extrusionOk="0">
                  <a:moveTo>
                    <a:pt x="1" y="5827"/>
                  </a:moveTo>
                  <a:lnTo>
                    <a:pt x="42847" y="1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176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7"/>
            <p:cNvSpPr/>
            <p:nvPr/>
          </p:nvSpPr>
          <p:spPr>
            <a:xfrm>
              <a:off x="4611638" y="4583963"/>
              <a:ext cx="209500" cy="189700"/>
            </a:xfrm>
            <a:custGeom>
              <a:avLst/>
              <a:gdLst/>
              <a:ahLst/>
              <a:cxnLst/>
              <a:rect l="l" t="t" r="r" b="b"/>
              <a:pathLst>
                <a:path w="8380" h="7588" fill="none" extrusionOk="0">
                  <a:moveTo>
                    <a:pt x="0" y="7588"/>
                  </a:moveTo>
                  <a:lnTo>
                    <a:pt x="8379" y="1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176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7"/>
            <p:cNvSpPr/>
            <p:nvPr/>
          </p:nvSpPr>
          <p:spPr>
            <a:xfrm>
              <a:off x="3401413" y="2660813"/>
              <a:ext cx="1008250" cy="196300"/>
            </a:xfrm>
            <a:custGeom>
              <a:avLst/>
              <a:gdLst/>
              <a:ahLst/>
              <a:cxnLst/>
              <a:rect l="l" t="t" r="r" b="b"/>
              <a:pathLst>
                <a:path w="40330" h="7852" fill="none" extrusionOk="0">
                  <a:moveTo>
                    <a:pt x="0" y="0"/>
                  </a:moveTo>
                  <a:cubicBezTo>
                    <a:pt x="14998" y="687"/>
                    <a:pt x="30014" y="1338"/>
                    <a:pt x="40329" y="7851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176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7"/>
            <p:cNvSpPr/>
            <p:nvPr/>
          </p:nvSpPr>
          <p:spPr>
            <a:xfrm>
              <a:off x="3735863" y="3008463"/>
              <a:ext cx="852900" cy="245600"/>
            </a:xfrm>
            <a:custGeom>
              <a:avLst/>
              <a:gdLst/>
              <a:ahLst/>
              <a:cxnLst/>
              <a:rect l="l" t="t" r="r" b="b"/>
              <a:pathLst>
                <a:path w="34116" h="9824" fill="none" extrusionOk="0">
                  <a:moveTo>
                    <a:pt x="1" y="1"/>
                  </a:moveTo>
                  <a:cubicBezTo>
                    <a:pt x="13362" y="617"/>
                    <a:pt x="22744" y="6549"/>
                    <a:pt x="34116" y="9823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176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7"/>
            <p:cNvSpPr/>
            <p:nvPr/>
          </p:nvSpPr>
          <p:spPr>
            <a:xfrm>
              <a:off x="3764913" y="2822763"/>
              <a:ext cx="691825" cy="241175"/>
            </a:xfrm>
            <a:custGeom>
              <a:avLst/>
              <a:gdLst/>
              <a:ahLst/>
              <a:cxnLst/>
              <a:rect l="l" t="t" r="r" b="b"/>
              <a:pathLst>
                <a:path w="27673" h="9647" fill="none" extrusionOk="0">
                  <a:moveTo>
                    <a:pt x="0" y="0"/>
                  </a:moveTo>
                  <a:cubicBezTo>
                    <a:pt x="12288" y="141"/>
                    <a:pt x="18572" y="6302"/>
                    <a:pt x="27673" y="9647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176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7"/>
            <p:cNvSpPr/>
            <p:nvPr/>
          </p:nvSpPr>
          <p:spPr>
            <a:xfrm>
              <a:off x="3589313" y="3228513"/>
              <a:ext cx="1028950" cy="197175"/>
            </a:xfrm>
            <a:custGeom>
              <a:avLst/>
              <a:gdLst/>
              <a:ahLst/>
              <a:cxnLst/>
              <a:rect l="l" t="t" r="r" b="b"/>
              <a:pathLst>
                <a:path w="41158" h="7887" fill="none" extrusionOk="0">
                  <a:moveTo>
                    <a:pt x="41157" y="7887"/>
                  </a:moveTo>
                  <a:cubicBezTo>
                    <a:pt x="27444" y="5475"/>
                    <a:pt x="16794" y="0"/>
                    <a:pt x="1" y="669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176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7"/>
            <p:cNvSpPr/>
            <p:nvPr/>
          </p:nvSpPr>
          <p:spPr>
            <a:xfrm>
              <a:off x="5232588" y="2975913"/>
              <a:ext cx="564200" cy="25"/>
            </a:xfrm>
            <a:custGeom>
              <a:avLst/>
              <a:gdLst/>
              <a:ahLst/>
              <a:cxnLst/>
              <a:rect l="l" t="t" r="r" b="b"/>
              <a:pathLst>
                <a:path w="22568" h="1" fill="none" extrusionOk="0">
                  <a:moveTo>
                    <a:pt x="0" y="0"/>
                  </a:moveTo>
                  <a:lnTo>
                    <a:pt x="22568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176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7"/>
            <p:cNvSpPr/>
            <p:nvPr/>
          </p:nvSpPr>
          <p:spPr>
            <a:xfrm>
              <a:off x="4825938" y="1976913"/>
              <a:ext cx="296650" cy="25"/>
            </a:xfrm>
            <a:custGeom>
              <a:avLst/>
              <a:gdLst/>
              <a:ahLst/>
              <a:cxnLst/>
              <a:rect l="l" t="t" r="r" b="b"/>
              <a:pathLst>
                <a:path w="11866" h="1" fill="none" extrusionOk="0">
                  <a:moveTo>
                    <a:pt x="1" y="0"/>
                  </a:moveTo>
                  <a:lnTo>
                    <a:pt x="11866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176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7"/>
            <p:cNvSpPr/>
            <p:nvPr/>
          </p:nvSpPr>
          <p:spPr>
            <a:xfrm>
              <a:off x="4663563" y="1086188"/>
              <a:ext cx="815050" cy="165925"/>
            </a:xfrm>
            <a:custGeom>
              <a:avLst/>
              <a:gdLst/>
              <a:ahLst/>
              <a:cxnLst/>
              <a:rect l="l" t="t" r="r" b="b"/>
              <a:pathLst>
                <a:path w="32602" h="6637" fill="none" extrusionOk="0">
                  <a:moveTo>
                    <a:pt x="0" y="0"/>
                  </a:moveTo>
                  <a:cubicBezTo>
                    <a:pt x="11161" y="6637"/>
                    <a:pt x="21723" y="1532"/>
                    <a:pt x="32602" y="1004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176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7"/>
            <p:cNvSpPr/>
            <p:nvPr/>
          </p:nvSpPr>
          <p:spPr>
            <a:xfrm>
              <a:off x="3668538" y="340238"/>
              <a:ext cx="1144225" cy="623200"/>
            </a:xfrm>
            <a:custGeom>
              <a:avLst/>
              <a:gdLst/>
              <a:ahLst/>
              <a:cxnLst/>
              <a:rect l="l" t="t" r="r" b="b"/>
              <a:pathLst>
                <a:path w="45769" h="24928" fill="none" extrusionOk="0">
                  <a:moveTo>
                    <a:pt x="45769" y="24927"/>
                  </a:moveTo>
                  <a:lnTo>
                    <a:pt x="38252" y="441"/>
                  </a:ln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176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7"/>
            <p:cNvSpPr/>
            <p:nvPr/>
          </p:nvSpPr>
          <p:spPr>
            <a:xfrm>
              <a:off x="4690413" y="2417438"/>
              <a:ext cx="120150" cy="924200"/>
            </a:xfrm>
            <a:custGeom>
              <a:avLst/>
              <a:gdLst/>
              <a:ahLst/>
              <a:cxnLst/>
              <a:rect l="l" t="t" r="r" b="b"/>
              <a:pathLst>
                <a:path w="4806" h="36968" fill="none" extrusionOk="0">
                  <a:moveTo>
                    <a:pt x="1813" y="36967"/>
                  </a:moveTo>
                  <a:cubicBezTo>
                    <a:pt x="3644" y="25156"/>
                    <a:pt x="4806" y="12780"/>
                    <a:pt x="0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176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7"/>
            <p:cNvSpPr txBox="1"/>
            <p:nvPr/>
          </p:nvSpPr>
          <p:spPr>
            <a:xfrm>
              <a:off x="2698188" y="206611"/>
              <a:ext cx="10458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 dirty="0">
                  <a:solidFill>
                    <a:srgbClr val="FAA41A"/>
                  </a:solidFill>
                  <a:latin typeface="Kalam"/>
                  <a:ea typeface="Kalam"/>
                  <a:cs typeface="Kalam"/>
                  <a:sym typeface="Kalam"/>
                </a:rPr>
                <a:t>SALIVARY GLANDS</a:t>
              </a:r>
              <a:endParaRPr sz="700" dirty="0">
                <a:solidFill>
                  <a:srgbClr val="FAA41A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283" name="Google Shape;283;p17"/>
            <p:cNvSpPr txBox="1"/>
            <p:nvPr/>
          </p:nvSpPr>
          <p:spPr>
            <a:xfrm>
              <a:off x="5375588" y="983289"/>
              <a:ext cx="6540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ED1C24"/>
                  </a:solidFill>
                  <a:latin typeface="Kalam"/>
                  <a:ea typeface="Kalam"/>
                  <a:cs typeface="Kalam"/>
                  <a:sym typeface="Kalam"/>
                </a:rPr>
                <a:t>TONGUE</a:t>
              </a:r>
              <a:endParaRPr sz="700">
                <a:solidFill>
                  <a:srgbClr val="ED1C24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284" name="Google Shape;284;p17"/>
            <p:cNvSpPr txBox="1"/>
            <p:nvPr/>
          </p:nvSpPr>
          <p:spPr>
            <a:xfrm>
              <a:off x="5019138" y="1844380"/>
              <a:ext cx="8745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E0864D"/>
                  </a:solidFill>
                  <a:latin typeface="Kalam"/>
                  <a:ea typeface="Kalam"/>
                  <a:cs typeface="Kalam"/>
                  <a:sym typeface="Kalam"/>
                </a:rPr>
                <a:t>OESOPHAGUS</a:t>
              </a:r>
              <a:endParaRPr sz="700">
                <a:solidFill>
                  <a:srgbClr val="E0864D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285" name="Google Shape;285;p17"/>
            <p:cNvSpPr txBox="1"/>
            <p:nvPr/>
          </p:nvSpPr>
          <p:spPr>
            <a:xfrm>
              <a:off x="2897879" y="2523721"/>
              <a:ext cx="6540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 dirty="0">
                  <a:solidFill>
                    <a:srgbClr val="ED1C24"/>
                  </a:solidFill>
                  <a:latin typeface="Kalam"/>
                  <a:ea typeface="Kalam"/>
                  <a:cs typeface="Kalam"/>
                  <a:sym typeface="Kalam"/>
                </a:rPr>
                <a:t>LIVER</a:t>
              </a:r>
              <a:endParaRPr sz="700" dirty="0">
                <a:solidFill>
                  <a:srgbClr val="ED1C24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286" name="Google Shape;286;p17"/>
            <p:cNvSpPr txBox="1"/>
            <p:nvPr/>
          </p:nvSpPr>
          <p:spPr>
            <a:xfrm>
              <a:off x="5758063" y="2836488"/>
              <a:ext cx="5796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 dirty="0">
                  <a:solidFill>
                    <a:srgbClr val="FAA41A"/>
                  </a:solidFill>
                  <a:latin typeface="Kalam"/>
                  <a:ea typeface="Kalam"/>
                  <a:cs typeface="Kalam"/>
                  <a:sym typeface="Kalam"/>
                </a:rPr>
                <a:t>STOMACH</a:t>
              </a:r>
              <a:endParaRPr sz="700" dirty="0">
                <a:solidFill>
                  <a:srgbClr val="FAA41A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287" name="Google Shape;287;p17"/>
            <p:cNvSpPr txBox="1"/>
            <p:nvPr/>
          </p:nvSpPr>
          <p:spPr>
            <a:xfrm>
              <a:off x="5803813" y="3695438"/>
              <a:ext cx="6540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 dirty="0">
                  <a:solidFill>
                    <a:srgbClr val="2196F9"/>
                  </a:solidFill>
                  <a:latin typeface="Kalam"/>
                  <a:ea typeface="Kalam"/>
                  <a:cs typeface="Kalam"/>
                  <a:sym typeface="Kalam"/>
                </a:rPr>
                <a:t>ILEUM</a:t>
              </a:r>
              <a:endParaRPr sz="700" dirty="0">
                <a:solidFill>
                  <a:srgbClr val="2196F9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288" name="Google Shape;288;p17"/>
            <p:cNvSpPr txBox="1"/>
            <p:nvPr/>
          </p:nvSpPr>
          <p:spPr>
            <a:xfrm>
              <a:off x="4921000" y="4660963"/>
              <a:ext cx="6540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2E3192"/>
                  </a:solidFill>
                  <a:latin typeface="Kalam"/>
                  <a:ea typeface="Kalam"/>
                  <a:cs typeface="Kalam"/>
                  <a:sym typeface="Kalam"/>
                </a:rPr>
                <a:t>ANUS</a:t>
              </a:r>
              <a:endParaRPr sz="700">
                <a:solidFill>
                  <a:srgbClr val="2E3192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289" name="Google Shape;289;p17"/>
            <p:cNvSpPr txBox="1"/>
            <p:nvPr/>
          </p:nvSpPr>
          <p:spPr>
            <a:xfrm>
              <a:off x="4075151" y="4683288"/>
              <a:ext cx="6540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 dirty="0">
                  <a:solidFill>
                    <a:srgbClr val="2E3192"/>
                  </a:solidFill>
                  <a:latin typeface="Kalam"/>
                  <a:ea typeface="Kalam"/>
                  <a:cs typeface="Kalam"/>
                  <a:sym typeface="Kalam"/>
                </a:rPr>
                <a:t>RECTUM</a:t>
              </a:r>
              <a:endParaRPr sz="700" dirty="0">
                <a:solidFill>
                  <a:srgbClr val="2E3192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290" name="Google Shape;290;p17"/>
            <p:cNvSpPr txBox="1"/>
            <p:nvPr/>
          </p:nvSpPr>
          <p:spPr>
            <a:xfrm>
              <a:off x="4214498" y="2231263"/>
              <a:ext cx="6540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 dirty="0">
                  <a:solidFill>
                    <a:srgbClr val="2196F9"/>
                  </a:solidFill>
                  <a:latin typeface="Kalam"/>
                  <a:ea typeface="Kalam"/>
                  <a:cs typeface="Kalam"/>
                  <a:sym typeface="Kalam"/>
                </a:rPr>
                <a:t>PANCREAS</a:t>
              </a:r>
              <a:endParaRPr sz="700" dirty="0">
                <a:solidFill>
                  <a:srgbClr val="2196F9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291" name="Google Shape;291;p17"/>
            <p:cNvSpPr txBox="1"/>
            <p:nvPr/>
          </p:nvSpPr>
          <p:spPr>
            <a:xfrm>
              <a:off x="3261963" y="3599763"/>
              <a:ext cx="9474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339967"/>
                  </a:solidFill>
                  <a:latin typeface="Kalam"/>
                  <a:ea typeface="Kalam"/>
                  <a:cs typeface="Kalam"/>
                  <a:sym typeface="Kalam"/>
                </a:rPr>
                <a:t>COLON</a:t>
              </a:r>
              <a:endParaRPr sz="700">
                <a:solidFill>
                  <a:srgbClr val="339967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292" name="Google Shape;292;p17"/>
            <p:cNvSpPr txBox="1"/>
            <p:nvPr/>
          </p:nvSpPr>
          <p:spPr>
            <a:xfrm>
              <a:off x="2979063" y="2870150"/>
              <a:ext cx="9474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 dirty="0">
                  <a:solidFill>
                    <a:srgbClr val="339967"/>
                  </a:solidFill>
                  <a:latin typeface="Kalam"/>
                  <a:ea typeface="Kalam"/>
                  <a:cs typeface="Kalam"/>
                  <a:sym typeface="Kalam"/>
                </a:rPr>
                <a:t>DUODENUM</a:t>
              </a:r>
              <a:endParaRPr sz="700" dirty="0">
                <a:solidFill>
                  <a:srgbClr val="339967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293" name="Google Shape;293;p17"/>
            <p:cNvSpPr txBox="1"/>
            <p:nvPr/>
          </p:nvSpPr>
          <p:spPr>
            <a:xfrm>
              <a:off x="2859513" y="3115970"/>
              <a:ext cx="9474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 dirty="0">
                  <a:solidFill>
                    <a:srgbClr val="0054A6"/>
                  </a:solidFill>
                  <a:latin typeface="Kalam"/>
                  <a:ea typeface="Kalam"/>
                  <a:cs typeface="Kalam"/>
                  <a:sym typeface="Kalam"/>
                </a:rPr>
                <a:t>BILE DUCT</a:t>
              </a:r>
              <a:endParaRPr sz="700" dirty="0">
                <a:solidFill>
                  <a:srgbClr val="0054A6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294" name="Google Shape;294;p17"/>
            <p:cNvSpPr txBox="1"/>
            <p:nvPr/>
          </p:nvSpPr>
          <p:spPr>
            <a:xfrm>
              <a:off x="2948238" y="2690238"/>
              <a:ext cx="9474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339967"/>
                  </a:solidFill>
                  <a:latin typeface="Kalam"/>
                  <a:ea typeface="Kalam"/>
                  <a:cs typeface="Kalam"/>
                  <a:sym typeface="Kalam"/>
                </a:rPr>
                <a:t>GALLBLADDER</a:t>
              </a:r>
              <a:endParaRPr sz="700">
                <a:solidFill>
                  <a:srgbClr val="339967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Membrane-Bound Disaccharidases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00" name="Google Shape;300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446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Membrane-bound disaccharidases are enzymes that are </a:t>
            </a:r>
            <a:r>
              <a:rPr lang="en" b="1">
                <a:solidFill>
                  <a:srgbClr val="CCCCCC"/>
                </a:solidFill>
              </a:rPr>
              <a:t>attached </a:t>
            </a:r>
            <a:r>
              <a:rPr lang="en">
                <a:solidFill>
                  <a:srgbClr val="CCCCCC"/>
                </a:solidFill>
              </a:rPr>
              <a:t>to the </a:t>
            </a:r>
            <a:r>
              <a:rPr lang="en" b="1">
                <a:solidFill>
                  <a:srgbClr val="CCCCCC"/>
                </a:solidFill>
              </a:rPr>
              <a:t>cell membrane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They are often found on the surface of </a:t>
            </a:r>
            <a:r>
              <a:rPr lang="en" b="1">
                <a:solidFill>
                  <a:srgbClr val="CCCCCC"/>
                </a:solidFill>
              </a:rPr>
              <a:t>epithelial </a:t>
            </a:r>
            <a:r>
              <a:rPr lang="en">
                <a:solidFill>
                  <a:srgbClr val="CCCCCC"/>
                </a:solidFill>
              </a:rPr>
              <a:t>cells that line the </a:t>
            </a:r>
            <a:r>
              <a:rPr lang="en" b="1">
                <a:solidFill>
                  <a:srgbClr val="CCCCCC"/>
                </a:solidFill>
              </a:rPr>
              <a:t>ileum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■"/>
            </a:pPr>
            <a:r>
              <a:rPr lang="en">
                <a:solidFill>
                  <a:srgbClr val="CCCCCC"/>
                </a:solidFill>
              </a:rPr>
              <a:t>The ileum is the final part of the </a:t>
            </a:r>
            <a:r>
              <a:rPr lang="en" b="1">
                <a:solidFill>
                  <a:srgbClr val="CCCCCC"/>
                </a:solidFill>
              </a:rPr>
              <a:t>small intestine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Membrane-bound disaccharidases help to break down </a:t>
            </a:r>
            <a:r>
              <a:rPr lang="en" b="1">
                <a:solidFill>
                  <a:srgbClr val="CCCCCC"/>
                </a:solidFill>
              </a:rPr>
              <a:t>disaccharides </a:t>
            </a:r>
            <a:r>
              <a:rPr lang="en">
                <a:solidFill>
                  <a:srgbClr val="CCCCCC"/>
                </a:solidFill>
              </a:rPr>
              <a:t>into </a:t>
            </a:r>
            <a:r>
              <a:rPr lang="en" b="1">
                <a:solidFill>
                  <a:srgbClr val="CCCCCC"/>
                </a:solidFill>
              </a:rPr>
              <a:t>monosaccharides</a:t>
            </a:r>
            <a:r>
              <a:rPr lang="en">
                <a:solidFill>
                  <a:srgbClr val="CCCCCC"/>
                </a:solidFill>
              </a:rPr>
              <a:t>. 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301" name="Google Shape;301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grpSp>
        <p:nvGrpSpPr>
          <p:cNvPr id="302" name="Google Shape;302;p18"/>
          <p:cNvGrpSpPr/>
          <p:nvPr/>
        </p:nvGrpSpPr>
        <p:grpSpPr>
          <a:xfrm>
            <a:off x="5099225" y="1499837"/>
            <a:ext cx="2977500" cy="2721675"/>
            <a:chOff x="5106400" y="1459575"/>
            <a:chExt cx="2977500" cy="2721675"/>
          </a:xfrm>
        </p:grpSpPr>
        <p:sp>
          <p:nvSpPr>
            <p:cNvPr id="303" name="Google Shape;303;p18"/>
            <p:cNvSpPr txBox="1"/>
            <p:nvPr/>
          </p:nvSpPr>
          <p:spPr>
            <a:xfrm>
              <a:off x="5106400" y="3396150"/>
              <a:ext cx="2977500" cy="78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The disaccharidase </a:t>
              </a:r>
              <a:r>
                <a:rPr lang="en" sz="1300" b="1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maltase</a:t>
              </a:r>
              <a:r>
                <a:rPr lang="en" sz="13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 breaks down </a:t>
              </a:r>
              <a:r>
                <a:rPr lang="en" sz="1300" b="1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maltose </a:t>
              </a:r>
              <a:r>
                <a:rPr lang="en" sz="13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into </a:t>
              </a:r>
              <a:r>
                <a:rPr lang="en" sz="1300" b="1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2 glucose </a:t>
              </a:r>
              <a:r>
                <a:rPr lang="en" sz="13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monomers.</a:t>
              </a:r>
              <a:endParaRPr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pic>
          <p:nvPicPr>
            <p:cNvPr id="304" name="Google Shape;304;p1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304100" y="1459575"/>
              <a:ext cx="2582100" cy="19365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Membrane-Bound Disaccharidases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10" name="Google Shape;310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Monosaccharides that are </a:t>
            </a:r>
            <a:r>
              <a:rPr lang="en" b="1">
                <a:solidFill>
                  <a:srgbClr val="CCCCCC"/>
                </a:solidFill>
              </a:rPr>
              <a:t>broken down </a:t>
            </a:r>
            <a:r>
              <a:rPr lang="en">
                <a:solidFill>
                  <a:srgbClr val="CCCCCC"/>
                </a:solidFill>
              </a:rPr>
              <a:t>by membrane-bound disaccharidases are then transported into the </a:t>
            </a:r>
            <a:r>
              <a:rPr lang="en" b="1">
                <a:solidFill>
                  <a:srgbClr val="CCCCCC"/>
                </a:solidFill>
              </a:rPr>
              <a:t>bloodstream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They are carried by specific </a:t>
            </a:r>
            <a:r>
              <a:rPr lang="en" b="1">
                <a:solidFill>
                  <a:srgbClr val="CCCCCC"/>
                </a:solidFill>
              </a:rPr>
              <a:t>transporter proteins</a:t>
            </a:r>
            <a:r>
              <a:rPr lang="en">
                <a:solidFill>
                  <a:srgbClr val="CCCCCC"/>
                </a:solidFill>
              </a:rPr>
              <a:t> across epithelial cells in the ileum.</a:t>
            </a:r>
            <a:endParaRPr>
              <a:solidFill>
                <a:srgbClr val="CCCCCC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CCCCCC"/>
              </a:solidFill>
            </a:endParaRPr>
          </a:p>
        </p:txBody>
      </p:sp>
      <p:sp>
        <p:nvSpPr>
          <p:cNvPr id="311" name="Google Shape;311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graphicFrame>
        <p:nvGraphicFramePr>
          <p:cNvPr id="312" name="Google Shape;312;p19"/>
          <p:cNvGraphicFramePr/>
          <p:nvPr/>
        </p:nvGraphicFramePr>
        <p:xfrm>
          <a:off x="952500" y="2393200"/>
          <a:ext cx="7239000" cy="1524000"/>
        </p:xfrm>
        <a:graphic>
          <a:graphicData uri="http://schemas.openxmlformats.org/drawingml/2006/table">
            <a:tbl>
              <a:tblPr>
                <a:noFill/>
                <a:tableStyleId>{DE602AAF-6A2D-4800-8554-DD33C85F7E0A}</a:tableStyleId>
              </a:tblPr>
              <a:tblGrid>
                <a:gridCol w="241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Disaccharide</a:t>
                      </a:r>
                      <a:endParaRPr sz="1200" b="1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Disaccharidase</a:t>
                      </a:r>
                      <a:endParaRPr sz="1200" b="1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Monosaccharide</a:t>
                      </a:r>
                      <a:endParaRPr sz="1200" b="1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Sucrose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Sucrase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Glucose and Fructose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Maltose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Maltase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Glucose and Glucose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Lactose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Lactase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Glucose and Galactose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Lipid Digestion and Bile Salts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18" name="Google Shape;318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Lipids are broken down into </a:t>
            </a:r>
            <a:r>
              <a:rPr lang="en" b="1">
                <a:solidFill>
                  <a:srgbClr val="CCCCCC"/>
                </a:solidFill>
              </a:rPr>
              <a:t>monoglycerides </a:t>
            </a:r>
            <a:r>
              <a:rPr lang="en">
                <a:solidFill>
                  <a:srgbClr val="CCCCCC"/>
                </a:solidFill>
              </a:rPr>
              <a:t>and </a:t>
            </a:r>
            <a:r>
              <a:rPr lang="en" b="1">
                <a:solidFill>
                  <a:srgbClr val="CCCCCC"/>
                </a:solidFill>
              </a:rPr>
              <a:t>fatty acids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reaction is catalysed by </a:t>
            </a:r>
            <a:r>
              <a:rPr lang="en" b="1">
                <a:solidFill>
                  <a:srgbClr val="CCCCCC"/>
                </a:solidFill>
              </a:rPr>
              <a:t>lipase </a:t>
            </a:r>
            <a:r>
              <a:rPr lang="en">
                <a:solidFill>
                  <a:srgbClr val="CCCCCC"/>
                </a:solidFill>
              </a:rPr>
              <a:t>enzymes.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Lipases are made in the </a:t>
            </a:r>
            <a:r>
              <a:rPr lang="en" b="1">
                <a:solidFill>
                  <a:srgbClr val="CCCCCC"/>
                </a:solidFill>
              </a:rPr>
              <a:t>pancreas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They are then secreted into the </a:t>
            </a:r>
            <a:r>
              <a:rPr lang="en" b="1">
                <a:solidFill>
                  <a:srgbClr val="CCCCCC"/>
                </a:solidFill>
              </a:rPr>
              <a:t>small intestine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 b="1">
                <a:solidFill>
                  <a:srgbClr val="CCCCCC"/>
                </a:solidFill>
              </a:rPr>
              <a:t>Bile salts </a:t>
            </a:r>
            <a:r>
              <a:rPr lang="en">
                <a:solidFill>
                  <a:srgbClr val="CCCCCC"/>
                </a:solidFill>
              </a:rPr>
              <a:t>help to </a:t>
            </a:r>
            <a:r>
              <a:rPr lang="en" b="1">
                <a:solidFill>
                  <a:srgbClr val="CCCCCC"/>
                </a:solidFill>
              </a:rPr>
              <a:t>emulsify </a:t>
            </a:r>
            <a:r>
              <a:rPr lang="en">
                <a:solidFill>
                  <a:srgbClr val="CCCCCC"/>
                </a:solidFill>
              </a:rPr>
              <a:t>lipids.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They are produced in the </a:t>
            </a:r>
            <a:r>
              <a:rPr lang="en" b="1">
                <a:solidFill>
                  <a:srgbClr val="CCCCCC"/>
                </a:solidFill>
              </a:rPr>
              <a:t>liver </a:t>
            </a:r>
            <a:r>
              <a:rPr lang="en">
                <a:solidFill>
                  <a:srgbClr val="CCCCCC"/>
                </a:solidFill>
              </a:rPr>
              <a:t>and are also secreted into the </a:t>
            </a:r>
            <a:r>
              <a:rPr lang="en" b="1">
                <a:solidFill>
                  <a:srgbClr val="CCCCCC"/>
                </a:solidFill>
              </a:rPr>
              <a:t>small intestine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Emulsification causes lipids to form small </a:t>
            </a:r>
            <a:r>
              <a:rPr lang="en" b="1">
                <a:solidFill>
                  <a:srgbClr val="CCCCCC"/>
                </a:solidFill>
              </a:rPr>
              <a:t>droplets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increases the </a:t>
            </a:r>
            <a:r>
              <a:rPr lang="en" b="1">
                <a:solidFill>
                  <a:srgbClr val="CCCCCC"/>
                </a:solidFill>
              </a:rPr>
              <a:t>surface area </a:t>
            </a:r>
            <a:r>
              <a:rPr lang="en">
                <a:solidFill>
                  <a:srgbClr val="CCCCCC"/>
                </a:solidFill>
              </a:rPr>
              <a:t>of the lipids, allowing for faster </a:t>
            </a:r>
            <a:r>
              <a:rPr lang="en" b="1">
                <a:solidFill>
                  <a:srgbClr val="CCCCCC"/>
                </a:solidFill>
              </a:rPr>
              <a:t>breakdown </a:t>
            </a:r>
            <a:r>
              <a:rPr lang="en">
                <a:solidFill>
                  <a:srgbClr val="CCCCCC"/>
                </a:solidFill>
              </a:rPr>
              <a:t>by enzymes.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Once the lipid is broken down, the monoglycerides and fatty acids combine with bile salts to form </a:t>
            </a:r>
            <a:r>
              <a:rPr lang="en" b="1">
                <a:solidFill>
                  <a:srgbClr val="CCCCCC"/>
                </a:solidFill>
              </a:rPr>
              <a:t>micelles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These are small structures that aid with the </a:t>
            </a:r>
            <a:r>
              <a:rPr lang="en" b="1">
                <a:solidFill>
                  <a:srgbClr val="CCCCCC"/>
                </a:solidFill>
              </a:rPr>
              <a:t>absorption </a:t>
            </a:r>
            <a:r>
              <a:rPr lang="en">
                <a:solidFill>
                  <a:srgbClr val="CCCCCC"/>
                </a:solidFill>
              </a:rPr>
              <a:t>of lipid products.</a:t>
            </a:r>
            <a:endParaRPr>
              <a:solidFill>
                <a:srgbClr val="CCCCCC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CCCCCC"/>
              </a:solidFill>
            </a:endParaRPr>
          </a:p>
        </p:txBody>
      </p:sp>
      <p:sp>
        <p:nvSpPr>
          <p:cNvPr id="319" name="Google Shape;31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21"/>
          <p:cNvPicPr preferRelativeResize="0"/>
          <p:nvPr/>
        </p:nvPicPr>
        <p:blipFill rotWithShape="1">
          <a:blip r:embed="rId3">
            <a:alphaModFix/>
          </a:blip>
          <a:srcRect l="26410" t="7735" r="3829" b="8993"/>
          <a:stretch/>
        </p:blipFill>
        <p:spPr>
          <a:xfrm>
            <a:off x="3000350" y="0"/>
            <a:ext cx="614364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326" name="Google Shape;326;p21"/>
          <p:cNvSpPr txBox="1"/>
          <p:nvPr/>
        </p:nvSpPr>
        <p:spPr>
          <a:xfrm>
            <a:off x="645275" y="1725150"/>
            <a:ext cx="17961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Bile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will help to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emulsify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fats which increase their surface area.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This makes fats easier to digest.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327" name="Google Shape;327;p21"/>
          <p:cNvCxnSpPr/>
          <p:nvPr/>
        </p:nvCxnSpPr>
        <p:spPr>
          <a:xfrm>
            <a:off x="3000350" y="-4200"/>
            <a:ext cx="0" cy="51519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834</Words>
  <Application>Microsoft Office PowerPoint</Application>
  <PresentationFormat>On-screen Show (16:9)</PresentationFormat>
  <Paragraphs>135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Kalam</vt:lpstr>
      <vt:lpstr>Arial</vt:lpstr>
      <vt:lpstr>Cambria</vt:lpstr>
      <vt:lpstr>Times New Roman</vt:lpstr>
      <vt:lpstr>gg sans</vt:lpstr>
      <vt:lpstr>Simple Dark</vt:lpstr>
      <vt:lpstr>AQA A Level Biology 22 - Digestion and Absorption</vt:lpstr>
      <vt:lpstr>Digestion  </vt:lpstr>
      <vt:lpstr>Amylase  </vt:lpstr>
      <vt:lpstr>PowerPoint Presentation</vt:lpstr>
      <vt:lpstr>PowerPoint Presentation</vt:lpstr>
      <vt:lpstr>Membrane-Bound Disaccharidases  </vt:lpstr>
      <vt:lpstr>Membrane-Bound Disaccharidases  </vt:lpstr>
      <vt:lpstr>Lipid Digestion and Bile Salts  </vt:lpstr>
      <vt:lpstr>PowerPoint Presentation</vt:lpstr>
      <vt:lpstr>PowerPoint Presentation</vt:lpstr>
      <vt:lpstr>Protein Digestion - Endopeptidases  </vt:lpstr>
      <vt:lpstr>Protein Digestion - Exopeptidases  </vt:lpstr>
      <vt:lpstr>Protein Digestion - Dipeptidases  </vt:lpstr>
      <vt:lpstr>Absorbing Products 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AQA A Level Biology 22 - Digestion and Absorption</dc:title>
  <cp:lastModifiedBy>Chezka Mae Madrona</cp:lastModifiedBy>
  <cp:revision>2</cp:revision>
  <dcterms:modified xsi:type="dcterms:W3CDTF">2025-07-25T10:35:18Z</dcterms:modified>
</cp:coreProperties>
</file>