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b8798e2ffb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b8798e2ffb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b8798e2ffb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b8798e2ffb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13b76e21c7c_1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13b76e21c7c_1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b8798e2ff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b8798e2ff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b8798e2ffb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b8798e2ffb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13b76e21c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13b76e21c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b8798e2ffb_1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b8798e2ffb_1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77ff5cc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77ff5cc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b76e21c7c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b76e21c7c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8798e2ffb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8798e2ffb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b77ff5cc67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b77ff5cc67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77ff5cc6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b77ff5cc67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b76e21c7c_1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3b76e21c7c_1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b8798e2ff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b8798e2ff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6034386-9B7C-6939-C09E-5FD6BFE0D1C4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1D5E5-A305-BCF7-DE10-F0D804948019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D154F-65A1-0ECF-D64A-78E9DE2DE6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34071-B39A-5F31-C539-C039B38CF1D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fiJlY2ffk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br>
              <a:rPr lang="en">
                <a:solidFill>
                  <a:srgbClr val="216F00"/>
                </a:solidFill>
              </a:rPr>
            </a:br>
            <a:r>
              <a:rPr lang="en" sz="3500"/>
              <a:t>21 </a:t>
            </a:r>
            <a:r>
              <a:rPr lang="en" sz="3500" dirty="0"/>
              <a:t>- Lung Disease</a:t>
            </a:r>
            <a:endParaRPr sz="35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Effects, Analysis and Dissection</a:t>
            </a:r>
            <a:endParaRPr sz="25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22"/>
          <p:cNvPicPr preferRelativeResize="0"/>
          <p:nvPr/>
        </p:nvPicPr>
        <p:blipFill rotWithShape="1">
          <a:blip r:embed="rId3">
            <a:alphaModFix/>
          </a:blip>
          <a:srcRect t="15446" b="16507"/>
          <a:stretch/>
        </p:blipFill>
        <p:spPr>
          <a:xfrm>
            <a:off x="0" y="0"/>
            <a:ext cx="9143995" cy="4319703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313" name="Google Shape;1313;p22"/>
          <p:cNvSpPr txBox="1"/>
          <p:nvPr/>
        </p:nvSpPr>
        <p:spPr>
          <a:xfrm>
            <a:off x="981000" y="4522725"/>
            <a:ext cx="718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Fibrosis is the formation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scar tissue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the lungs.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14" name="Google Shape;1314;p22"/>
          <p:cNvCxnSpPr/>
          <p:nvPr/>
        </p:nvCxnSpPr>
        <p:spPr>
          <a:xfrm>
            <a:off x="0" y="431970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Asthma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20" name="Google Shape;132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Asthma is a condition where the airways become </a:t>
            </a:r>
            <a:r>
              <a:rPr lang="en" b="1">
                <a:solidFill>
                  <a:srgbClr val="CCCCCC"/>
                </a:solidFill>
              </a:rPr>
              <a:t>inflamed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irritated.</a:t>
            </a:r>
            <a:endParaRPr b="1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Most asthma attacks occur due to an </a:t>
            </a:r>
            <a:r>
              <a:rPr lang="en" b="1">
                <a:solidFill>
                  <a:srgbClr val="CCCCCC"/>
                </a:solidFill>
              </a:rPr>
              <a:t>allergic reaction </a:t>
            </a:r>
            <a:r>
              <a:rPr lang="en">
                <a:solidFill>
                  <a:srgbClr val="CCCCCC"/>
                </a:solidFill>
              </a:rPr>
              <a:t>to foreign particles, such as </a:t>
            </a:r>
            <a:r>
              <a:rPr lang="en" b="1">
                <a:solidFill>
                  <a:srgbClr val="CCCCCC"/>
                </a:solidFill>
              </a:rPr>
              <a:t>dust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pollen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symptoms of asthma include </a:t>
            </a:r>
            <a:r>
              <a:rPr lang="en" b="1">
                <a:solidFill>
                  <a:srgbClr val="CCCCCC"/>
                </a:solidFill>
              </a:rPr>
              <a:t>wheezing</a:t>
            </a:r>
            <a:r>
              <a:rPr lang="en">
                <a:solidFill>
                  <a:srgbClr val="CCCCCC"/>
                </a:solidFill>
              </a:rPr>
              <a:t>, a </a:t>
            </a:r>
            <a:r>
              <a:rPr lang="en" b="1">
                <a:solidFill>
                  <a:srgbClr val="CCCCCC"/>
                </a:solidFill>
              </a:rPr>
              <a:t>tight chest</a:t>
            </a:r>
            <a:r>
              <a:rPr lang="en">
                <a:solidFill>
                  <a:srgbClr val="CCCCCC"/>
                </a:solidFill>
              </a:rPr>
              <a:t> and </a:t>
            </a:r>
            <a:r>
              <a:rPr lang="en" b="1">
                <a:solidFill>
                  <a:srgbClr val="CCCCCC"/>
                </a:solidFill>
              </a:rPr>
              <a:t>shortness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breath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Asthma attacks are usually </a:t>
            </a:r>
            <a:r>
              <a:rPr lang="en" b="1">
                <a:solidFill>
                  <a:srgbClr val="CCCCCC"/>
                </a:solidFill>
              </a:rPr>
              <a:t>rapid </a:t>
            </a:r>
            <a:r>
              <a:rPr lang="en">
                <a:solidFill>
                  <a:srgbClr val="CCCCCC"/>
                </a:solidFill>
              </a:rPr>
              <a:t>in</a:t>
            </a:r>
            <a:r>
              <a:rPr lang="en" b="1">
                <a:solidFill>
                  <a:srgbClr val="CCCCCC"/>
                </a:solidFill>
              </a:rPr>
              <a:t> onset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symptoms of asthma are usually </a:t>
            </a:r>
            <a:r>
              <a:rPr lang="en" b="1">
                <a:solidFill>
                  <a:srgbClr val="CCCCCC"/>
                </a:solidFill>
              </a:rPr>
              <a:t>relieved </a:t>
            </a:r>
            <a:r>
              <a:rPr lang="en">
                <a:solidFill>
                  <a:srgbClr val="CCCCCC"/>
                </a:solidFill>
              </a:rPr>
              <a:t>with </a:t>
            </a:r>
            <a:r>
              <a:rPr lang="en" b="1">
                <a:solidFill>
                  <a:srgbClr val="CCCCCC"/>
                </a:solidFill>
              </a:rPr>
              <a:t>bronchodilators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inhalers</a:t>
            </a:r>
            <a:r>
              <a:rPr lang="en">
                <a:solidFill>
                  <a:srgbClr val="CCCCCC"/>
                </a:solidFill>
              </a:rPr>
              <a:t>). 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During an asthma attack, muscles lining the </a:t>
            </a:r>
            <a:r>
              <a:rPr lang="en" b="1">
                <a:solidFill>
                  <a:srgbClr val="CCCCCC"/>
                </a:solidFill>
              </a:rPr>
              <a:t>bronchioles </a:t>
            </a:r>
            <a:r>
              <a:rPr lang="en">
                <a:solidFill>
                  <a:srgbClr val="CCCCCC"/>
                </a:solidFill>
              </a:rPr>
              <a:t>contract.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large quantity of </a:t>
            </a:r>
            <a:r>
              <a:rPr lang="en" b="1">
                <a:solidFill>
                  <a:srgbClr val="CCCCCC"/>
                </a:solidFill>
              </a:rPr>
              <a:t>mucus </a:t>
            </a:r>
            <a:r>
              <a:rPr lang="en">
                <a:solidFill>
                  <a:srgbClr val="CCCCCC"/>
                </a:solidFill>
              </a:rPr>
              <a:t>is produced.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airways </a:t>
            </a:r>
            <a:r>
              <a:rPr lang="en" b="1">
                <a:solidFill>
                  <a:srgbClr val="CCCCCC"/>
                </a:solidFill>
              </a:rPr>
              <a:t>constrict </a:t>
            </a:r>
            <a:r>
              <a:rPr lang="en">
                <a:solidFill>
                  <a:srgbClr val="CCCCCC"/>
                </a:solidFill>
              </a:rPr>
              <a:t>which makes it more difficult to breathe.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Reduced air flow means </a:t>
            </a:r>
            <a:r>
              <a:rPr lang="en" b="1">
                <a:solidFill>
                  <a:srgbClr val="CCCCCC"/>
                </a:solidFill>
              </a:rPr>
              <a:t>FEV</a:t>
            </a:r>
            <a:r>
              <a:rPr lang="en" b="1" baseline="-25000">
                <a:solidFill>
                  <a:srgbClr val="CCCCCC"/>
                </a:solidFill>
              </a:rPr>
              <a:t>1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is </a:t>
            </a:r>
            <a:r>
              <a:rPr lang="en" b="1">
                <a:solidFill>
                  <a:srgbClr val="CCCCCC"/>
                </a:solidFill>
              </a:rPr>
              <a:t>reduced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321" name="Google Shape;132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Google Shape;1326;p24"/>
          <p:cNvPicPr preferRelativeResize="0"/>
          <p:nvPr/>
        </p:nvPicPr>
        <p:blipFill rotWithShape="1">
          <a:blip r:embed="rId3">
            <a:alphaModFix/>
          </a:blip>
          <a:srcRect t="11684"/>
          <a:stretch/>
        </p:blipFill>
        <p:spPr>
          <a:xfrm>
            <a:off x="0" y="0"/>
            <a:ext cx="38815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328" name="Google Shape;1328;p24"/>
          <p:cNvSpPr txBox="1"/>
          <p:nvPr/>
        </p:nvSpPr>
        <p:spPr>
          <a:xfrm>
            <a:off x="4468300" y="1940700"/>
            <a:ext cx="4093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Asthma is usually a lifelong condition where the airways become easily irritated.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symptoms of asthma include wheezing, a tight chest and shortness of breath. 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29" name="Google Shape;1329;p24"/>
          <p:cNvCxnSpPr/>
          <p:nvPr/>
        </p:nvCxnSpPr>
        <p:spPr>
          <a:xfrm>
            <a:off x="38815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100" y="0"/>
            <a:ext cx="35888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336" name="Google Shape;1336;p25"/>
          <p:cNvSpPr txBox="1"/>
          <p:nvPr/>
        </p:nvSpPr>
        <p:spPr>
          <a:xfrm>
            <a:off x="915300" y="2263950"/>
            <a:ext cx="358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Bronchodilators like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salbutamol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often used to relieve the symptoms of asthma.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37" name="Google Shape;1337;p25"/>
          <p:cNvCxnSpPr/>
          <p:nvPr/>
        </p:nvCxnSpPr>
        <p:spPr>
          <a:xfrm>
            <a:off x="555510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Emphysema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43" name="Google Shape;134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Emphysema is a disease caused by </a:t>
            </a:r>
            <a:r>
              <a:rPr lang="en" b="1">
                <a:solidFill>
                  <a:srgbClr val="CCCCCC"/>
                </a:solidFill>
              </a:rPr>
              <a:t>smoking </a:t>
            </a:r>
            <a:r>
              <a:rPr lang="en">
                <a:solidFill>
                  <a:srgbClr val="CCCCCC"/>
                </a:solidFill>
              </a:rPr>
              <a:t>or long-term exposure to </a:t>
            </a:r>
            <a:r>
              <a:rPr lang="en" b="1">
                <a:solidFill>
                  <a:srgbClr val="CCCCCC"/>
                </a:solidFill>
              </a:rPr>
              <a:t>damaging air pollutants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Particles in the air become </a:t>
            </a:r>
            <a:r>
              <a:rPr lang="en" b="1">
                <a:solidFill>
                  <a:srgbClr val="CCCCCC"/>
                </a:solidFill>
              </a:rPr>
              <a:t>trapped </a:t>
            </a:r>
            <a:r>
              <a:rPr lang="en">
                <a:solidFill>
                  <a:srgbClr val="CCCCCC"/>
                </a:solidFill>
              </a:rPr>
              <a:t>in the </a:t>
            </a:r>
            <a:r>
              <a:rPr lang="en" b="1">
                <a:solidFill>
                  <a:srgbClr val="CCCCCC"/>
                </a:solidFill>
              </a:rPr>
              <a:t>alveoli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leads to </a:t>
            </a:r>
            <a:r>
              <a:rPr lang="en" b="1">
                <a:solidFill>
                  <a:srgbClr val="CCCCCC"/>
                </a:solidFill>
              </a:rPr>
              <a:t>inflammation</a:t>
            </a:r>
            <a:r>
              <a:rPr lang="en">
                <a:solidFill>
                  <a:srgbClr val="CCCCCC"/>
                </a:solidFill>
              </a:rPr>
              <a:t> which attracts </a:t>
            </a:r>
            <a:r>
              <a:rPr lang="en">
                <a:solidFill>
                  <a:srgbClr val="FFFFFF"/>
                </a:solidFill>
              </a:rPr>
              <a:t>white blood </a:t>
            </a:r>
            <a:r>
              <a:rPr lang="en">
                <a:solidFill>
                  <a:srgbClr val="CCCCCC"/>
                </a:solidFill>
              </a:rPr>
              <a:t>cells to the lungs.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white blood cells produce </a:t>
            </a:r>
            <a:r>
              <a:rPr lang="en" b="1">
                <a:solidFill>
                  <a:srgbClr val="CCCCCC"/>
                </a:solidFill>
              </a:rPr>
              <a:t>enzymes </a:t>
            </a:r>
            <a:r>
              <a:rPr lang="en">
                <a:solidFill>
                  <a:srgbClr val="CCCCCC"/>
                </a:solidFill>
              </a:rPr>
              <a:t>which break down </a:t>
            </a:r>
            <a:r>
              <a:rPr lang="en" b="1">
                <a:solidFill>
                  <a:srgbClr val="CCCCCC"/>
                </a:solidFill>
              </a:rPr>
              <a:t>elastin</a:t>
            </a:r>
            <a:r>
              <a:rPr lang="en">
                <a:solidFill>
                  <a:srgbClr val="CCCCCC"/>
                </a:solidFill>
              </a:rPr>
              <a:t> in the lungs.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Elastin is a protein that increases </a:t>
            </a:r>
            <a:r>
              <a:rPr lang="en" b="1">
                <a:solidFill>
                  <a:srgbClr val="CCCCCC"/>
                </a:solidFill>
              </a:rPr>
              <a:t>elasticity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Lack of elastin reduces the ability of the alveoli to </a:t>
            </a:r>
            <a:r>
              <a:rPr lang="en" b="1">
                <a:solidFill>
                  <a:srgbClr val="CCCCCC"/>
                </a:solidFill>
              </a:rPr>
              <a:t>recoil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alveolar walls can also be </a:t>
            </a:r>
            <a:r>
              <a:rPr lang="en" b="1">
                <a:solidFill>
                  <a:srgbClr val="CCCCCC"/>
                </a:solidFill>
              </a:rPr>
              <a:t>damaged</a:t>
            </a:r>
            <a:r>
              <a:rPr lang="en">
                <a:solidFill>
                  <a:srgbClr val="CCCCCC"/>
                </a:solidFill>
              </a:rPr>
              <a:t>, reducing the </a:t>
            </a:r>
            <a:r>
              <a:rPr lang="en" b="1">
                <a:solidFill>
                  <a:srgbClr val="CCCCCC"/>
                </a:solidFill>
              </a:rPr>
              <a:t>surface area </a:t>
            </a:r>
            <a:r>
              <a:rPr lang="en">
                <a:solidFill>
                  <a:srgbClr val="CCCCCC"/>
                </a:solidFill>
              </a:rPr>
              <a:t>of the exchange surface.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Symptoms of emphysema include </a:t>
            </a:r>
            <a:r>
              <a:rPr lang="en" b="1">
                <a:solidFill>
                  <a:srgbClr val="CCCCCC"/>
                </a:solidFill>
              </a:rPr>
              <a:t>shortness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breath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wheezing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Those with emphysema have an increased </a:t>
            </a:r>
            <a:r>
              <a:rPr lang="en" b="1">
                <a:solidFill>
                  <a:srgbClr val="CCCCCC"/>
                </a:solidFill>
              </a:rPr>
              <a:t>ventilation rate</a:t>
            </a:r>
            <a:r>
              <a:rPr lang="en">
                <a:solidFill>
                  <a:srgbClr val="CCCCCC"/>
                </a:solidFill>
              </a:rPr>
              <a:t> to increase the amount of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reaching the lungs.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344" name="Google Shape;134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Lung Cancer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0" name="Google Shape;135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3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Cigarettes contain many </a:t>
            </a:r>
            <a:r>
              <a:rPr lang="en" sz="1600" b="1">
                <a:solidFill>
                  <a:srgbClr val="CCCCCC"/>
                </a:solidFill>
              </a:rPr>
              <a:t>carcinogenic </a:t>
            </a:r>
            <a:r>
              <a:rPr lang="en" sz="1600">
                <a:solidFill>
                  <a:srgbClr val="CCCCCC"/>
                </a:solidFill>
              </a:rPr>
              <a:t>compounds: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cigarette contains approximately 100 µg of </a:t>
            </a:r>
            <a:r>
              <a:rPr lang="en" sz="1200" b="1">
                <a:solidFill>
                  <a:srgbClr val="CCCCCC"/>
                </a:solidFill>
              </a:rPr>
              <a:t>arsenic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cigarette contains approximately 60 µg of </a:t>
            </a:r>
            <a:r>
              <a:rPr lang="en" sz="1200" b="1">
                <a:solidFill>
                  <a:srgbClr val="CCCCCC"/>
                </a:solidFill>
              </a:rPr>
              <a:t>benzene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cigarette contains approximately 6 µg of </a:t>
            </a:r>
            <a:r>
              <a:rPr lang="en" sz="1200" b="1">
                <a:solidFill>
                  <a:srgbClr val="CCCCCC"/>
                </a:solidFill>
              </a:rPr>
              <a:t>formaldehyde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cigarette contains approximately 2 µg of </a:t>
            </a:r>
            <a:r>
              <a:rPr lang="en" sz="1200" b="1">
                <a:solidFill>
                  <a:srgbClr val="CCCCCC"/>
                </a:solidFill>
              </a:rPr>
              <a:t>lead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Carcinogens are chemicals that cause cells to </a:t>
            </a:r>
            <a:r>
              <a:rPr lang="en" sz="1600" b="1">
                <a:solidFill>
                  <a:srgbClr val="CCCCCC"/>
                </a:solidFill>
              </a:rPr>
              <a:t>mutate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Mutations can lead to the formation of a </a:t>
            </a:r>
            <a:r>
              <a:rPr lang="en" sz="1600" b="1">
                <a:solidFill>
                  <a:srgbClr val="CCCCCC"/>
                </a:solidFill>
              </a:rPr>
              <a:t>cancerous tumour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Cigarette smoking is linked to around </a:t>
            </a:r>
            <a:r>
              <a:rPr lang="en" sz="1200" b="1">
                <a:solidFill>
                  <a:srgbClr val="CCCCCC"/>
                </a:solidFill>
              </a:rPr>
              <a:t>85% </a:t>
            </a:r>
            <a:r>
              <a:rPr lang="en" sz="1200">
                <a:solidFill>
                  <a:srgbClr val="CCCCCC"/>
                </a:solidFill>
              </a:rPr>
              <a:t>of deaths from lung cancer.</a:t>
            </a:r>
            <a:endParaRPr sz="12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351" name="Google Shape;135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1352" name="Google Shape;1352;p27"/>
          <p:cNvGrpSpPr/>
          <p:nvPr/>
        </p:nvGrpSpPr>
        <p:grpSpPr>
          <a:xfrm>
            <a:off x="5271928" y="1270870"/>
            <a:ext cx="3144619" cy="2698878"/>
            <a:chOff x="377000" y="1604350"/>
            <a:chExt cx="3286600" cy="2816025"/>
          </a:xfrm>
        </p:grpSpPr>
        <p:sp>
          <p:nvSpPr>
            <p:cNvPr id="1353" name="Google Shape;1353;p27"/>
            <p:cNvSpPr/>
            <p:nvPr/>
          </p:nvSpPr>
          <p:spPr>
            <a:xfrm>
              <a:off x="881825" y="3856600"/>
              <a:ext cx="131575" cy="25"/>
            </a:xfrm>
            <a:custGeom>
              <a:avLst/>
              <a:gdLst/>
              <a:ahLst/>
              <a:cxnLst/>
              <a:rect l="l" t="t" r="r" b="b"/>
              <a:pathLst>
                <a:path w="5263" h="1" fill="none" extrusionOk="0">
                  <a:moveTo>
                    <a:pt x="0" y="0"/>
                  </a:moveTo>
                  <a:lnTo>
                    <a:pt x="5263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881825" y="2153925"/>
              <a:ext cx="1141675" cy="25"/>
            </a:xfrm>
            <a:custGeom>
              <a:avLst/>
              <a:gdLst/>
              <a:ahLst/>
              <a:cxnLst/>
              <a:rect l="l" t="t" r="r" b="b"/>
              <a:pathLst>
                <a:path w="45667" h="1" fill="none" extrusionOk="0">
                  <a:moveTo>
                    <a:pt x="0" y="1"/>
                  </a:moveTo>
                  <a:lnTo>
                    <a:pt x="45667" y="1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7"/>
            <p:cNvSpPr/>
            <p:nvPr/>
          </p:nvSpPr>
          <p:spPr>
            <a:xfrm>
              <a:off x="2388950" y="2437625"/>
              <a:ext cx="773475" cy="25"/>
            </a:xfrm>
            <a:custGeom>
              <a:avLst/>
              <a:gdLst/>
              <a:ahLst/>
              <a:cxnLst/>
              <a:rect l="l" t="t" r="r" b="b"/>
              <a:pathLst>
                <a:path w="30939" h="1" fill="none" extrusionOk="0">
                  <a:moveTo>
                    <a:pt x="1" y="1"/>
                  </a:moveTo>
                  <a:lnTo>
                    <a:pt x="30939" y="1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2254650" y="3006400"/>
              <a:ext cx="907775" cy="25"/>
            </a:xfrm>
            <a:custGeom>
              <a:avLst/>
              <a:gdLst/>
              <a:ahLst/>
              <a:cxnLst/>
              <a:rect l="l" t="t" r="r" b="b"/>
              <a:pathLst>
                <a:path w="36311" h="1" fill="none" extrusionOk="0">
                  <a:moveTo>
                    <a:pt x="0" y="1"/>
                  </a:moveTo>
                  <a:lnTo>
                    <a:pt x="36311" y="1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2073725" y="3576100"/>
              <a:ext cx="1088700" cy="25"/>
            </a:xfrm>
            <a:custGeom>
              <a:avLst/>
              <a:gdLst/>
              <a:ahLst/>
              <a:cxnLst/>
              <a:rect l="l" t="t" r="r" b="b"/>
              <a:pathLst>
                <a:path w="43548" h="1" fill="none" extrusionOk="0">
                  <a:moveTo>
                    <a:pt x="1" y="0"/>
                  </a:moveTo>
                  <a:lnTo>
                    <a:pt x="43548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881825" y="2721325"/>
              <a:ext cx="919650" cy="25"/>
            </a:xfrm>
            <a:custGeom>
              <a:avLst/>
              <a:gdLst/>
              <a:ahLst/>
              <a:cxnLst/>
              <a:rect l="l" t="t" r="r" b="b"/>
              <a:pathLst>
                <a:path w="36786" h="1" fill="none" extrusionOk="0">
                  <a:moveTo>
                    <a:pt x="0" y="1"/>
                  </a:moveTo>
                  <a:lnTo>
                    <a:pt x="36786" y="1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881825" y="3289200"/>
              <a:ext cx="501625" cy="25"/>
            </a:xfrm>
            <a:custGeom>
              <a:avLst/>
              <a:gdLst/>
              <a:ahLst/>
              <a:cxnLst/>
              <a:rect l="l" t="t" r="r" b="b"/>
              <a:pathLst>
                <a:path w="20065" h="1" fill="none" extrusionOk="0">
                  <a:moveTo>
                    <a:pt x="0" y="0"/>
                  </a:moveTo>
                  <a:lnTo>
                    <a:pt x="20065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905100" y="1984900"/>
              <a:ext cx="1393425" cy="2164100"/>
            </a:xfrm>
            <a:custGeom>
              <a:avLst/>
              <a:gdLst/>
              <a:ahLst/>
              <a:cxnLst/>
              <a:rect l="l" t="t" r="r" b="b"/>
              <a:pathLst>
                <a:path w="55737" h="86564" fill="none" extrusionOk="0">
                  <a:moveTo>
                    <a:pt x="1" y="86564"/>
                  </a:moveTo>
                  <a:lnTo>
                    <a:pt x="1" y="78487"/>
                  </a:lnTo>
                  <a:lnTo>
                    <a:pt x="9796" y="70245"/>
                  </a:lnTo>
                  <a:lnTo>
                    <a:pt x="15881" y="62095"/>
                  </a:lnTo>
                  <a:lnTo>
                    <a:pt x="20888" y="46708"/>
                  </a:lnTo>
                  <a:lnTo>
                    <a:pt x="28253" y="39253"/>
                  </a:lnTo>
                  <a:lnTo>
                    <a:pt x="40405" y="23629"/>
                  </a:lnTo>
                  <a:lnTo>
                    <a:pt x="45193" y="5008"/>
                  </a:lnTo>
                  <a:lnTo>
                    <a:pt x="50529" y="0"/>
                  </a:lnTo>
                  <a:lnTo>
                    <a:pt x="55737" y="2723"/>
                  </a:lnTo>
                </a:path>
              </a:pathLst>
            </a:custGeom>
            <a:solidFill>
              <a:schemeClr val="dk1"/>
            </a:solidFill>
            <a:ln w="20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7"/>
            <p:cNvSpPr/>
            <p:nvPr/>
          </p:nvSpPr>
          <p:spPr>
            <a:xfrm>
              <a:off x="1386175" y="2018250"/>
              <a:ext cx="1576600" cy="2130750"/>
            </a:xfrm>
            <a:custGeom>
              <a:avLst/>
              <a:gdLst/>
              <a:ahLst/>
              <a:cxnLst/>
              <a:rect l="l" t="t" r="r" b="b"/>
              <a:pathLst>
                <a:path w="63064" h="85230" fill="none" extrusionOk="0">
                  <a:moveTo>
                    <a:pt x="0" y="85230"/>
                  </a:moveTo>
                  <a:lnTo>
                    <a:pt x="0" y="81940"/>
                  </a:lnTo>
                  <a:lnTo>
                    <a:pt x="8078" y="81940"/>
                  </a:lnTo>
                  <a:lnTo>
                    <a:pt x="19846" y="76476"/>
                  </a:lnTo>
                  <a:lnTo>
                    <a:pt x="29952" y="57819"/>
                  </a:lnTo>
                  <a:lnTo>
                    <a:pt x="35105" y="38138"/>
                  </a:lnTo>
                  <a:lnTo>
                    <a:pt x="40916" y="13377"/>
                  </a:lnTo>
                  <a:lnTo>
                    <a:pt x="48353" y="3546"/>
                  </a:lnTo>
                  <a:lnTo>
                    <a:pt x="58020" y="0"/>
                  </a:lnTo>
                  <a:lnTo>
                    <a:pt x="63064" y="1864"/>
                  </a:lnTo>
                </a:path>
              </a:pathLst>
            </a:custGeom>
            <a:solidFill>
              <a:schemeClr val="dk1"/>
            </a:solidFill>
            <a:ln w="20100" cap="rnd" cmpd="sng">
              <a:solidFill>
                <a:srgbClr val="D325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7"/>
            <p:cNvSpPr/>
            <p:nvPr/>
          </p:nvSpPr>
          <p:spPr>
            <a:xfrm>
              <a:off x="3222700" y="239287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94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083"/>
                    <a:pt x="92" y="2321"/>
                  </a:cubicBezTo>
                  <a:cubicBezTo>
                    <a:pt x="19" y="2558"/>
                    <a:pt x="1" y="2705"/>
                    <a:pt x="1" y="2759"/>
                  </a:cubicBezTo>
                  <a:cubicBezTo>
                    <a:pt x="1" y="2814"/>
                    <a:pt x="19" y="2869"/>
                    <a:pt x="56" y="2924"/>
                  </a:cubicBezTo>
                  <a:cubicBezTo>
                    <a:pt x="110" y="2979"/>
                    <a:pt x="147" y="3015"/>
                    <a:pt x="184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5" y="2613"/>
                    <a:pt x="403" y="2522"/>
                    <a:pt x="439" y="2412"/>
                  </a:cubicBezTo>
                  <a:cubicBezTo>
                    <a:pt x="458" y="2321"/>
                    <a:pt x="494" y="2193"/>
                    <a:pt x="531" y="2028"/>
                  </a:cubicBezTo>
                  <a:cubicBezTo>
                    <a:pt x="567" y="1846"/>
                    <a:pt x="604" y="1718"/>
                    <a:pt x="640" y="1608"/>
                  </a:cubicBezTo>
                  <a:cubicBezTo>
                    <a:pt x="787" y="1042"/>
                    <a:pt x="841" y="603"/>
                    <a:pt x="841" y="311"/>
                  </a:cubicBezTo>
                  <a:cubicBezTo>
                    <a:pt x="841" y="256"/>
                    <a:pt x="805" y="183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251500" y="2393775"/>
              <a:ext cx="58950" cy="73125"/>
            </a:xfrm>
            <a:custGeom>
              <a:avLst/>
              <a:gdLst/>
              <a:ahLst/>
              <a:cxnLst/>
              <a:rect l="l" t="t" r="r" b="b"/>
              <a:pathLst>
                <a:path w="2358" h="2925" extrusionOk="0">
                  <a:moveTo>
                    <a:pt x="1736" y="1"/>
                  </a:moveTo>
                  <a:cubicBezTo>
                    <a:pt x="1444" y="1"/>
                    <a:pt x="1206" y="19"/>
                    <a:pt x="1042" y="74"/>
                  </a:cubicBezTo>
                  <a:cubicBezTo>
                    <a:pt x="950" y="92"/>
                    <a:pt x="841" y="202"/>
                    <a:pt x="713" y="421"/>
                  </a:cubicBezTo>
                  <a:cubicBezTo>
                    <a:pt x="585" y="622"/>
                    <a:pt x="530" y="786"/>
                    <a:pt x="530" y="896"/>
                  </a:cubicBezTo>
                  <a:cubicBezTo>
                    <a:pt x="530" y="1024"/>
                    <a:pt x="548" y="1115"/>
                    <a:pt x="621" y="1207"/>
                  </a:cubicBezTo>
                  <a:cubicBezTo>
                    <a:pt x="676" y="1280"/>
                    <a:pt x="749" y="1371"/>
                    <a:pt x="841" y="1426"/>
                  </a:cubicBezTo>
                  <a:cubicBezTo>
                    <a:pt x="914" y="1499"/>
                    <a:pt x="1005" y="1554"/>
                    <a:pt x="1097" y="1609"/>
                  </a:cubicBezTo>
                  <a:cubicBezTo>
                    <a:pt x="1298" y="1755"/>
                    <a:pt x="1407" y="1883"/>
                    <a:pt x="1407" y="2011"/>
                  </a:cubicBezTo>
                  <a:cubicBezTo>
                    <a:pt x="1407" y="2139"/>
                    <a:pt x="1316" y="2267"/>
                    <a:pt x="1151" y="2394"/>
                  </a:cubicBezTo>
                  <a:cubicBezTo>
                    <a:pt x="987" y="2522"/>
                    <a:pt x="822" y="2595"/>
                    <a:pt x="694" y="2595"/>
                  </a:cubicBezTo>
                  <a:cubicBezTo>
                    <a:pt x="548" y="2595"/>
                    <a:pt x="384" y="2504"/>
                    <a:pt x="183" y="2303"/>
                  </a:cubicBezTo>
                  <a:cubicBezTo>
                    <a:pt x="128" y="2248"/>
                    <a:pt x="91" y="2212"/>
                    <a:pt x="73" y="2212"/>
                  </a:cubicBezTo>
                  <a:cubicBezTo>
                    <a:pt x="18" y="2212"/>
                    <a:pt x="0" y="2248"/>
                    <a:pt x="0" y="2340"/>
                  </a:cubicBezTo>
                  <a:cubicBezTo>
                    <a:pt x="0" y="2468"/>
                    <a:pt x="73" y="2595"/>
                    <a:pt x="238" y="2723"/>
                  </a:cubicBezTo>
                  <a:cubicBezTo>
                    <a:pt x="384" y="2851"/>
                    <a:pt x="567" y="2924"/>
                    <a:pt x="749" y="2924"/>
                  </a:cubicBezTo>
                  <a:cubicBezTo>
                    <a:pt x="1005" y="2924"/>
                    <a:pt x="1243" y="2833"/>
                    <a:pt x="1462" y="2614"/>
                  </a:cubicBezTo>
                  <a:cubicBezTo>
                    <a:pt x="1681" y="2413"/>
                    <a:pt x="1791" y="2193"/>
                    <a:pt x="1791" y="1974"/>
                  </a:cubicBezTo>
                  <a:cubicBezTo>
                    <a:pt x="1791" y="1810"/>
                    <a:pt x="1700" y="1663"/>
                    <a:pt x="1499" y="1499"/>
                  </a:cubicBezTo>
                  <a:cubicBezTo>
                    <a:pt x="1407" y="1426"/>
                    <a:pt x="1316" y="1371"/>
                    <a:pt x="1224" y="1298"/>
                  </a:cubicBezTo>
                  <a:cubicBezTo>
                    <a:pt x="1151" y="1243"/>
                    <a:pt x="1078" y="1170"/>
                    <a:pt x="1023" y="1115"/>
                  </a:cubicBezTo>
                  <a:cubicBezTo>
                    <a:pt x="950" y="1042"/>
                    <a:pt x="932" y="987"/>
                    <a:pt x="932" y="933"/>
                  </a:cubicBezTo>
                  <a:cubicBezTo>
                    <a:pt x="932" y="859"/>
                    <a:pt x="969" y="768"/>
                    <a:pt x="1042" y="622"/>
                  </a:cubicBezTo>
                  <a:cubicBezTo>
                    <a:pt x="1115" y="494"/>
                    <a:pt x="1170" y="421"/>
                    <a:pt x="1224" y="403"/>
                  </a:cubicBezTo>
                  <a:cubicBezTo>
                    <a:pt x="1279" y="384"/>
                    <a:pt x="1425" y="366"/>
                    <a:pt x="1626" y="329"/>
                  </a:cubicBezTo>
                  <a:cubicBezTo>
                    <a:pt x="2120" y="256"/>
                    <a:pt x="2357" y="183"/>
                    <a:pt x="2357" y="128"/>
                  </a:cubicBezTo>
                  <a:cubicBezTo>
                    <a:pt x="2357" y="37"/>
                    <a:pt x="2156" y="1"/>
                    <a:pt x="1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310425" y="2392400"/>
              <a:ext cx="43875" cy="74500"/>
            </a:xfrm>
            <a:custGeom>
              <a:avLst/>
              <a:gdLst/>
              <a:ahLst/>
              <a:cxnLst/>
              <a:rect l="l" t="t" r="r" b="b"/>
              <a:pathLst>
                <a:path w="1755" h="2980" extrusionOk="0">
                  <a:moveTo>
                    <a:pt x="1188" y="348"/>
                  </a:moveTo>
                  <a:cubicBezTo>
                    <a:pt x="1316" y="348"/>
                    <a:pt x="1371" y="567"/>
                    <a:pt x="1371" y="1006"/>
                  </a:cubicBezTo>
                  <a:cubicBezTo>
                    <a:pt x="1371" y="1225"/>
                    <a:pt x="1334" y="1463"/>
                    <a:pt x="1243" y="1718"/>
                  </a:cubicBezTo>
                  <a:cubicBezTo>
                    <a:pt x="1152" y="1993"/>
                    <a:pt x="1060" y="2212"/>
                    <a:pt x="932" y="2395"/>
                  </a:cubicBezTo>
                  <a:cubicBezTo>
                    <a:pt x="823" y="2559"/>
                    <a:pt x="731" y="2650"/>
                    <a:pt x="640" y="2650"/>
                  </a:cubicBezTo>
                  <a:cubicBezTo>
                    <a:pt x="476" y="2650"/>
                    <a:pt x="384" y="2486"/>
                    <a:pt x="384" y="2175"/>
                  </a:cubicBezTo>
                  <a:cubicBezTo>
                    <a:pt x="384" y="1993"/>
                    <a:pt x="421" y="1773"/>
                    <a:pt x="476" y="1554"/>
                  </a:cubicBezTo>
                  <a:cubicBezTo>
                    <a:pt x="530" y="1335"/>
                    <a:pt x="603" y="1134"/>
                    <a:pt x="695" y="969"/>
                  </a:cubicBezTo>
                  <a:cubicBezTo>
                    <a:pt x="786" y="787"/>
                    <a:pt x="878" y="640"/>
                    <a:pt x="951" y="531"/>
                  </a:cubicBezTo>
                  <a:cubicBezTo>
                    <a:pt x="1060" y="403"/>
                    <a:pt x="1133" y="348"/>
                    <a:pt x="1188" y="348"/>
                  </a:cubicBezTo>
                  <a:close/>
                  <a:moveTo>
                    <a:pt x="1207" y="1"/>
                  </a:moveTo>
                  <a:cubicBezTo>
                    <a:pt x="1024" y="1"/>
                    <a:pt x="841" y="110"/>
                    <a:pt x="658" y="348"/>
                  </a:cubicBezTo>
                  <a:cubicBezTo>
                    <a:pt x="457" y="567"/>
                    <a:pt x="311" y="841"/>
                    <a:pt x="183" y="1189"/>
                  </a:cubicBezTo>
                  <a:cubicBezTo>
                    <a:pt x="55" y="1536"/>
                    <a:pt x="0" y="1883"/>
                    <a:pt x="0" y="2212"/>
                  </a:cubicBezTo>
                  <a:cubicBezTo>
                    <a:pt x="0" y="2413"/>
                    <a:pt x="55" y="2596"/>
                    <a:pt x="183" y="2760"/>
                  </a:cubicBezTo>
                  <a:cubicBezTo>
                    <a:pt x="311" y="2906"/>
                    <a:pt x="457" y="2979"/>
                    <a:pt x="640" y="2979"/>
                  </a:cubicBezTo>
                  <a:cubicBezTo>
                    <a:pt x="804" y="2979"/>
                    <a:pt x="987" y="2888"/>
                    <a:pt x="1170" y="2669"/>
                  </a:cubicBezTo>
                  <a:cubicBezTo>
                    <a:pt x="1353" y="2449"/>
                    <a:pt x="1481" y="2175"/>
                    <a:pt x="1590" y="1865"/>
                  </a:cubicBezTo>
                  <a:cubicBezTo>
                    <a:pt x="1700" y="1554"/>
                    <a:pt x="1755" y="1262"/>
                    <a:pt x="1755" y="951"/>
                  </a:cubicBezTo>
                  <a:cubicBezTo>
                    <a:pt x="1755" y="659"/>
                    <a:pt x="1718" y="421"/>
                    <a:pt x="1609" y="257"/>
                  </a:cubicBezTo>
                  <a:cubicBezTo>
                    <a:pt x="1517" y="92"/>
                    <a:pt x="1371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222700" y="2962100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94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102"/>
                    <a:pt x="92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6" y="2942"/>
                  </a:cubicBezTo>
                  <a:cubicBezTo>
                    <a:pt x="110" y="2997"/>
                    <a:pt x="147" y="3015"/>
                    <a:pt x="184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5" y="2613"/>
                    <a:pt x="403" y="2522"/>
                    <a:pt x="439" y="2412"/>
                  </a:cubicBezTo>
                  <a:cubicBezTo>
                    <a:pt x="458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40" y="1608"/>
                  </a:cubicBezTo>
                  <a:cubicBezTo>
                    <a:pt x="787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253775" y="2962100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53" y="1444"/>
                    <a:pt x="1261" y="1700"/>
                  </a:cubicBezTo>
                  <a:cubicBezTo>
                    <a:pt x="1170" y="1974"/>
                    <a:pt x="1060" y="2193"/>
                    <a:pt x="951" y="2376"/>
                  </a:cubicBezTo>
                  <a:cubicBezTo>
                    <a:pt x="841" y="2559"/>
                    <a:pt x="731" y="2632"/>
                    <a:pt x="658" y="2632"/>
                  </a:cubicBezTo>
                  <a:cubicBezTo>
                    <a:pt x="476" y="2632"/>
                    <a:pt x="402" y="2485"/>
                    <a:pt x="402" y="2157"/>
                  </a:cubicBezTo>
                  <a:cubicBezTo>
                    <a:pt x="402" y="1974"/>
                    <a:pt x="421" y="1773"/>
                    <a:pt x="494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6" y="768"/>
                    <a:pt x="878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7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6" y="548"/>
                    <a:pt x="311" y="823"/>
                    <a:pt x="183" y="1170"/>
                  </a:cubicBezTo>
                  <a:cubicBezTo>
                    <a:pt x="74" y="1517"/>
                    <a:pt x="0" y="1864"/>
                    <a:pt x="0" y="2211"/>
                  </a:cubicBezTo>
                  <a:cubicBezTo>
                    <a:pt x="0" y="2394"/>
                    <a:pt x="74" y="2577"/>
                    <a:pt x="201" y="2741"/>
                  </a:cubicBezTo>
                  <a:cubicBezTo>
                    <a:pt x="329" y="2887"/>
                    <a:pt x="476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3" y="2431"/>
                    <a:pt x="1499" y="2157"/>
                    <a:pt x="1609" y="1846"/>
                  </a:cubicBezTo>
                  <a:cubicBezTo>
                    <a:pt x="1718" y="1535"/>
                    <a:pt x="1773" y="1243"/>
                    <a:pt x="1773" y="950"/>
                  </a:cubicBezTo>
                  <a:cubicBezTo>
                    <a:pt x="1773" y="640"/>
                    <a:pt x="1718" y="402"/>
                    <a:pt x="1627" y="238"/>
                  </a:cubicBezTo>
                  <a:cubicBezTo>
                    <a:pt x="1517" y="73"/>
                    <a:pt x="138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306300" y="2962100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9" y="329"/>
                  </a:moveTo>
                  <a:cubicBezTo>
                    <a:pt x="1317" y="329"/>
                    <a:pt x="1390" y="548"/>
                    <a:pt x="1390" y="1005"/>
                  </a:cubicBezTo>
                  <a:cubicBezTo>
                    <a:pt x="1390" y="1206"/>
                    <a:pt x="1353" y="1444"/>
                    <a:pt x="1262" y="1700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42" y="2559"/>
                    <a:pt x="732" y="2632"/>
                    <a:pt x="659" y="2632"/>
                  </a:cubicBezTo>
                  <a:cubicBezTo>
                    <a:pt x="476" y="2632"/>
                    <a:pt x="403" y="2485"/>
                    <a:pt x="403" y="2157"/>
                  </a:cubicBezTo>
                  <a:cubicBezTo>
                    <a:pt x="403" y="1974"/>
                    <a:pt x="421" y="1773"/>
                    <a:pt x="494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7" y="768"/>
                    <a:pt x="878" y="622"/>
                    <a:pt x="969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43" y="0"/>
                    <a:pt x="860" y="110"/>
                    <a:pt x="659" y="329"/>
                  </a:cubicBezTo>
                  <a:cubicBezTo>
                    <a:pt x="476" y="548"/>
                    <a:pt x="312" y="823"/>
                    <a:pt x="184" y="1170"/>
                  </a:cubicBezTo>
                  <a:cubicBezTo>
                    <a:pt x="74" y="1517"/>
                    <a:pt x="1" y="1864"/>
                    <a:pt x="1" y="2211"/>
                  </a:cubicBezTo>
                  <a:cubicBezTo>
                    <a:pt x="1" y="2394"/>
                    <a:pt x="74" y="2577"/>
                    <a:pt x="202" y="2741"/>
                  </a:cubicBezTo>
                  <a:cubicBezTo>
                    <a:pt x="330" y="2887"/>
                    <a:pt x="476" y="2979"/>
                    <a:pt x="641" y="2979"/>
                  </a:cubicBezTo>
                  <a:cubicBezTo>
                    <a:pt x="823" y="2979"/>
                    <a:pt x="988" y="2869"/>
                    <a:pt x="1170" y="2650"/>
                  </a:cubicBezTo>
                  <a:cubicBezTo>
                    <a:pt x="1353" y="2431"/>
                    <a:pt x="1499" y="2157"/>
                    <a:pt x="1609" y="1846"/>
                  </a:cubicBezTo>
                  <a:cubicBezTo>
                    <a:pt x="1719" y="1535"/>
                    <a:pt x="1774" y="1243"/>
                    <a:pt x="1774" y="950"/>
                  </a:cubicBezTo>
                  <a:cubicBezTo>
                    <a:pt x="1774" y="640"/>
                    <a:pt x="1719" y="402"/>
                    <a:pt x="1627" y="238"/>
                  </a:cubicBezTo>
                  <a:cubicBezTo>
                    <a:pt x="1518" y="73"/>
                    <a:pt x="1390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3218600" y="3532225"/>
              <a:ext cx="58950" cy="73125"/>
            </a:xfrm>
            <a:custGeom>
              <a:avLst/>
              <a:gdLst/>
              <a:ahLst/>
              <a:cxnLst/>
              <a:rect l="l" t="t" r="r" b="b"/>
              <a:pathLst>
                <a:path w="2358" h="2925" extrusionOk="0">
                  <a:moveTo>
                    <a:pt x="1736" y="1"/>
                  </a:moveTo>
                  <a:cubicBezTo>
                    <a:pt x="1444" y="1"/>
                    <a:pt x="1206" y="38"/>
                    <a:pt x="1042" y="74"/>
                  </a:cubicBezTo>
                  <a:cubicBezTo>
                    <a:pt x="951" y="111"/>
                    <a:pt x="841" y="220"/>
                    <a:pt x="713" y="421"/>
                  </a:cubicBezTo>
                  <a:cubicBezTo>
                    <a:pt x="585" y="641"/>
                    <a:pt x="530" y="787"/>
                    <a:pt x="530" y="915"/>
                  </a:cubicBezTo>
                  <a:cubicBezTo>
                    <a:pt x="530" y="1024"/>
                    <a:pt x="549" y="1116"/>
                    <a:pt x="603" y="1207"/>
                  </a:cubicBezTo>
                  <a:cubicBezTo>
                    <a:pt x="676" y="1298"/>
                    <a:pt x="750" y="1371"/>
                    <a:pt x="823" y="1445"/>
                  </a:cubicBezTo>
                  <a:cubicBezTo>
                    <a:pt x="914" y="1499"/>
                    <a:pt x="1005" y="1554"/>
                    <a:pt x="1079" y="1609"/>
                  </a:cubicBezTo>
                  <a:cubicBezTo>
                    <a:pt x="1298" y="1755"/>
                    <a:pt x="1389" y="1883"/>
                    <a:pt x="1389" y="2011"/>
                  </a:cubicBezTo>
                  <a:cubicBezTo>
                    <a:pt x="1389" y="2139"/>
                    <a:pt x="1316" y="2267"/>
                    <a:pt x="1152" y="2413"/>
                  </a:cubicBezTo>
                  <a:cubicBezTo>
                    <a:pt x="987" y="2541"/>
                    <a:pt x="823" y="2596"/>
                    <a:pt x="676" y="2596"/>
                  </a:cubicBezTo>
                  <a:cubicBezTo>
                    <a:pt x="549" y="2596"/>
                    <a:pt x="384" y="2504"/>
                    <a:pt x="183" y="2322"/>
                  </a:cubicBezTo>
                  <a:cubicBezTo>
                    <a:pt x="128" y="2249"/>
                    <a:pt x="73" y="2230"/>
                    <a:pt x="55" y="2230"/>
                  </a:cubicBezTo>
                  <a:cubicBezTo>
                    <a:pt x="19" y="2230"/>
                    <a:pt x="0" y="2267"/>
                    <a:pt x="0" y="2340"/>
                  </a:cubicBezTo>
                  <a:cubicBezTo>
                    <a:pt x="0" y="2468"/>
                    <a:pt x="73" y="2596"/>
                    <a:pt x="220" y="2742"/>
                  </a:cubicBezTo>
                  <a:cubicBezTo>
                    <a:pt x="384" y="2870"/>
                    <a:pt x="549" y="2925"/>
                    <a:pt x="750" y="2925"/>
                  </a:cubicBezTo>
                  <a:cubicBezTo>
                    <a:pt x="987" y="2925"/>
                    <a:pt x="1225" y="2833"/>
                    <a:pt x="1462" y="2632"/>
                  </a:cubicBezTo>
                  <a:cubicBezTo>
                    <a:pt x="1682" y="2431"/>
                    <a:pt x="1791" y="2212"/>
                    <a:pt x="1791" y="1975"/>
                  </a:cubicBezTo>
                  <a:cubicBezTo>
                    <a:pt x="1791" y="1828"/>
                    <a:pt x="1682" y="1664"/>
                    <a:pt x="1481" y="1499"/>
                  </a:cubicBezTo>
                  <a:cubicBezTo>
                    <a:pt x="1407" y="1445"/>
                    <a:pt x="1316" y="1371"/>
                    <a:pt x="1225" y="1317"/>
                  </a:cubicBezTo>
                  <a:cubicBezTo>
                    <a:pt x="1152" y="1244"/>
                    <a:pt x="1079" y="1189"/>
                    <a:pt x="1005" y="1116"/>
                  </a:cubicBezTo>
                  <a:cubicBezTo>
                    <a:pt x="951" y="1061"/>
                    <a:pt x="932" y="988"/>
                    <a:pt x="932" y="933"/>
                  </a:cubicBezTo>
                  <a:cubicBezTo>
                    <a:pt x="932" y="878"/>
                    <a:pt x="969" y="768"/>
                    <a:pt x="1042" y="641"/>
                  </a:cubicBezTo>
                  <a:cubicBezTo>
                    <a:pt x="1115" y="494"/>
                    <a:pt x="1170" y="421"/>
                    <a:pt x="1225" y="421"/>
                  </a:cubicBezTo>
                  <a:cubicBezTo>
                    <a:pt x="1280" y="403"/>
                    <a:pt x="1426" y="385"/>
                    <a:pt x="1627" y="348"/>
                  </a:cubicBezTo>
                  <a:cubicBezTo>
                    <a:pt x="2120" y="275"/>
                    <a:pt x="2358" y="202"/>
                    <a:pt x="2358" y="129"/>
                  </a:cubicBezTo>
                  <a:cubicBezTo>
                    <a:pt x="2358" y="56"/>
                    <a:pt x="2157" y="1"/>
                    <a:pt x="1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3277525" y="3531325"/>
              <a:ext cx="43875" cy="74500"/>
            </a:xfrm>
            <a:custGeom>
              <a:avLst/>
              <a:gdLst/>
              <a:ahLst/>
              <a:cxnLst/>
              <a:rect l="l" t="t" r="r" b="b"/>
              <a:pathLst>
                <a:path w="1755" h="2980" extrusionOk="0">
                  <a:moveTo>
                    <a:pt x="1189" y="348"/>
                  </a:moveTo>
                  <a:cubicBezTo>
                    <a:pt x="1316" y="348"/>
                    <a:pt x="1371" y="567"/>
                    <a:pt x="1371" y="1005"/>
                  </a:cubicBezTo>
                  <a:cubicBezTo>
                    <a:pt x="1371" y="1206"/>
                    <a:pt x="1335" y="1444"/>
                    <a:pt x="1243" y="1718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9"/>
                    <a:pt x="713" y="2650"/>
                    <a:pt x="640" y="2650"/>
                  </a:cubicBezTo>
                  <a:cubicBezTo>
                    <a:pt x="476" y="2650"/>
                    <a:pt x="384" y="2486"/>
                    <a:pt x="384" y="2157"/>
                  </a:cubicBezTo>
                  <a:cubicBezTo>
                    <a:pt x="384" y="1974"/>
                    <a:pt x="421" y="1773"/>
                    <a:pt x="476" y="1554"/>
                  </a:cubicBezTo>
                  <a:cubicBezTo>
                    <a:pt x="531" y="1316"/>
                    <a:pt x="604" y="1133"/>
                    <a:pt x="695" y="951"/>
                  </a:cubicBezTo>
                  <a:cubicBezTo>
                    <a:pt x="786" y="768"/>
                    <a:pt x="860" y="640"/>
                    <a:pt x="951" y="512"/>
                  </a:cubicBezTo>
                  <a:cubicBezTo>
                    <a:pt x="1042" y="402"/>
                    <a:pt x="1115" y="348"/>
                    <a:pt x="1189" y="348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40" y="329"/>
                  </a:cubicBezTo>
                  <a:cubicBezTo>
                    <a:pt x="458" y="549"/>
                    <a:pt x="311" y="823"/>
                    <a:pt x="183" y="1170"/>
                  </a:cubicBezTo>
                  <a:cubicBezTo>
                    <a:pt x="56" y="1517"/>
                    <a:pt x="1" y="1864"/>
                    <a:pt x="1" y="2212"/>
                  </a:cubicBezTo>
                  <a:cubicBezTo>
                    <a:pt x="1" y="2413"/>
                    <a:pt x="56" y="2577"/>
                    <a:pt x="183" y="2741"/>
                  </a:cubicBezTo>
                  <a:cubicBezTo>
                    <a:pt x="311" y="2906"/>
                    <a:pt x="458" y="2979"/>
                    <a:pt x="640" y="2979"/>
                  </a:cubicBezTo>
                  <a:cubicBezTo>
                    <a:pt x="805" y="2979"/>
                    <a:pt x="987" y="2869"/>
                    <a:pt x="1170" y="2650"/>
                  </a:cubicBezTo>
                  <a:cubicBezTo>
                    <a:pt x="1335" y="2431"/>
                    <a:pt x="1481" y="2175"/>
                    <a:pt x="1591" y="1864"/>
                  </a:cubicBezTo>
                  <a:cubicBezTo>
                    <a:pt x="1700" y="1554"/>
                    <a:pt x="1755" y="1243"/>
                    <a:pt x="1755" y="951"/>
                  </a:cubicBezTo>
                  <a:cubicBezTo>
                    <a:pt x="1755" y="640"/>
                    <a:pt x="1700" y="421"/>
                    <a:pt x="1609" y="256"/>
                  </a:cubicBezTo>
                  <a:cubicBezTo>
                    <a:pt x="1517" y="74"/>
                    <a:pt x="1371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7"/>
            <p:cNvSpPr/>
            <p:nvPr/>
          </p:nvSpPr>
          <p:spPr>
            <a:xfrm>
              <a:off x="544200" y="3811825"/>
              <a:ext cx="21500" cy="75400"/>
            </a:xfrm>
            <a:custGeom>
              <a:avLst/>
              <a:gdLst/>
              <a:ahLst/>
              <a:cxnLst/>
              <a:rect l="l" t="t" r="r" b="b"/>
              <a:pathLst>
                <a:path w="860" h="3016" extrusionOk="0">
                  <a:moveTo>
                    <a:pt x="549" y="1"/>
                  </a:moveTo>
                  <a:cubicBezTo>
                    <a:pt x="494" y="1"/>
                    <a:pt x="457" y="37"/>
                    <a:pt x="457" y="128"/>
                  </a:cubicBezTo>
                  <a:cubicBezTo>
                    <a:pt x="421" y="567"/>
                    <a:pt x="384" y="987"/>
                    <a:pt x="293" y="1371"/>
                  </a:cubicBezTo>
                  <a:cubicBezTo>
                    <a:pt x="220" y="1773"/>
                    <a:pt x="147" y="2084"/>
                    <a:pt x="92" y="2321"/>
                  </a:cubicBezTo>
                  <a:cubicBezTo>
                    <a:pt x="37" y="2559"/>
                    <a:pt x="1" y="2687"/>
                    <a:pt x="1" y="2760"/>
                  </a:cubicBezTo>
                  <a:cubicBezTo>
                    <a:pt x="1" y="2815"/>
                    <a:pt x="19" y="2870"/>
                    <a:pt x="74" y="2924"/>
                  </a:cubicBezTo>
                  <a:cubicBezTo>
                    <a:pt x="110" y="2979"/>
                    <a:pt x="147" y="3016"/>
                    <a:pt x="202" y="3016"/>
                  </a:cubicBezTo>
                  <a:cubicBezTo>
                    <a:pt x="256" y="3016"/>
                    <a:pt x="311" y="2906"/>
                    <a:pt x="366" y="2723"/>
                  </a:cubicBezTo>
                  <a:cubicBezTo>
                    <a:pt x="384" y="2614"/>
                    <a:pt x="421" y="2522"/>
                    <a:pt x="439" y="2413"/>
                  </a:cubicBezTo>
                  <a:cubicBezTo>
                    <a:pt x="476" y="2321"/>
                    <a:pt x="494" y="2175"/>
                    <a:pt x="531" y="2011"/>
                  </a:cubicBezTo>
                  <a:cubicBezTo>
                    <a:pt x="585" y="1846"/>
                    <a:pt x="622" y="1718"/>
                    <a:pt x="640" y="1609"/>
                  </a:cubicBezTo>
                  <a:cubicBezTo>
                    <a:pt x="786" y="1042"/>
                    <a:pt x="859" y="604"/>
                    <a:pt x="859" y="311"/>
                  </a:cubicBezTo>
                  <a:cubicBezTo>
                    <a:pt x="859" y="256"/>
                    <a:pt x="823" y="183"/>
                    <a:pt x="750" y="110"/>
                  </a:cubicBezTo>
                  <a:cubicBezTo>
                    <a:pt x="677" y="37"/>
                    <a:pt x="622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575725" y="38113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47"/>
                  </a:moveTo>
                  <a:cubicBezTo>
                    <a:pt x="1316" y="347"/>
                    <a:pt x="1371" y="567"/>
                    <a:pt x="1371" y="1005"/>
                  </a:cubicBezTo>
                  <a:cubicBezTo>
                    <a:pt x="1371" y="1225"/>
                    <a:pt x="1334" y="1462"/>
                    <a:pt x="1243" y="1718"/>
                  </a:cubicBezTo>
                  <a:cubicBezTo>
                    <a:pt x="1152" y="1992"/>
                    <a:pt x="1060" y="2211"/>
                    <a:pt x="932" y="2376"/>
                  </a:cubicBezTo>
                  <a:cubicBezTo>
                    <a:pt x="823" y="2559"/>
                    <a:pt x="731" y="2650"/>
                    <a:pt x="640" y="2650"/>
                  </a:cubicBezTo>
                  <a:cubicBezTo>
                    <a:pt x="476" y="2650"/>
                    <a:pt x="384" y="2486"/>
                    <a:pt x="384" y="2175"/>
                  </a:cubicBezTo>
                  <a:cubicBezTo>
                    <a:pt x="384" y="1974"/>
                    <a:pt x="421" y="1773"/>
                    <a:pt x="476" y="1554"/>
                  </a:cubicBezTo>
                  <a:cubicBezTo>
                    <a:pt x="530" y="1334"/>
                    <a:pt x="604" y="1133"/>
                    <a:pt x="695" y="969"/>
                  </a:cubicBezTo>
                  <a:cubicBezTo>
                    <a:pt x="786" y="786"/>
                    <a:pt x="878" y="640"/>
                    <a:pt x="951" y="530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8" y="329"/>
                  </a:cubicBezTo>
                  <a:cubicBezTo>
                    <a:pt x="457" y="548"/>
                    <a:pt x="311" y="841"/>
                    <a:pt x="183" y="1188"/>
                  </a:cubicBezTo>
                  <a:cubicBezTo>
                    <a:pt x="55" y="1535"/>
                    <a:pt x="0" y="1882"/>
                    <a:pt x="0" y="2211"/>
                  </a:cubicBezTo>
                  <a:cubicBezTo>
                    <a:pt x="0" y="2412"/>
                    <a:pt x="55" y="2595"/>
                    <a:pt x="183" y="2741"/>
                  </a:cubicBezTo>
                  <a:cubicBezTo>
                    <a:pt x="311" y="2906"/>
                    <a:pt x="457" y="2979"/>
                    <a:pt x="640" y="2979"/>
                  </a:cubicBezTo>
                  <a:cubicBezTo>
                    <a:pt x="805" y="2979"/>
                    <a:pt x="987" y="2869"/>
                    <a:pt x="1170" y="2668"/>
                  </a:cubicBezTo>
                  <a:cubicBezTo>
                    <a:pt x="1353" y="2449"/>
                    <a:pt x="1481" y="2175"/>
                    <a:pt x="1590" y="1864"/>
                  </a:cubicBezTo>
                  <a:cubicBezTo>
                    <a:pt x="1700" y="1554"/>
                    <a:pt x="1755" y="1261"/>
                    <a:pt x="1755" y="951"/>
                  </a:cubicBezTo>
                  <a:cubicBezTo>
                    <a:pt x="1755" y="658"/>
                    <a:pt x="1700" y="421"/>
                    <a:pt x="1609" y="256"/>
                  </a:cubicBezTo>
                  <a:cubicBezTo>
                    <a:pt x="1517" y="92"/>
                    <a:pt x="1371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628250" y="3811375"/>
              <a:ext cx="43900" cy="74475"/>
            </a:xfrm>
            <a:custGeom>
              <a:avLst/>
              <a:gdLst/>
              <a:ahLst/>
              <a:cxnLst/>
              <a:rect l="l" t="t" r="r" b="b"/>
              <a:pathLst>
                <a:path w="1756" h="2979" extrusionOk="0">
                  <a:moveTo>
                    <a:pt x="1189" y="347"/>
                  </a:moveTo>
                  <a:cubicBezTo>
                    <a:pt x="1317" y="347"/>
                    <a:pt x="1372" y="567"/>
                    <a:pt x="1372" y="1005"/>
                  </a:cubicBezTo>
                  <a:cubicBezTo>
                    <a:pt x="1372" y="1225"/>
                    <a:pt x="1335" y="1462"/>
                    <a:pt x="1244" y="1718"/>
                  </a:cubicBezTo>
                  <a:cubicBezTo>
                    <a:pt x="1152" y="1992"/>
                    <a:pt x="1061" y="2211"/>
                    <a:pt x="933" y="2376"/>
                  </a:cubicBezTo>
                  <a:cubicBezTo>
                    <a:pt x="823" y="2559"/>
                    <a:pt x="732" y="2650"/>
                    <a:pt x="641" y="2650"/>
                  </a:cubicBezTo>
                  <a:cubicBezTo>
                    <a:pt x="476" y="2650"/>
                    <a:pt x="385" y="2486"/>
                    <a:pt x="385" y="2175"/>
                  </a:cubicBezTo>
                  <a:cubicBezTo>
                    <a:pt x="385" y="1974"/>
                    <a:pt x="421" y="1773"/>
                    <a:pt x="476" y="1554"/>
                  </a:cubicBezTo>
                  <a:cubicBezTo>
                    <a:pt x="531" y="1334"/>
                    <a:pt x="604" y="1133"/>
                    <a:pt x="695" y="969"/>
                  </a:cubicBezTo>
                  <a:cubicBezTo>
                    <a:pt x="787" y="786"/>
                    <a:pt x="878" y="640"/>
                    <a:pt x="951" y="530"/>
                  </a:cubicBezTo>
                  <a:cubicBezTo>
                    <a:pt x="1061" y="402"/>
                    <a:pt x="1134" y="347"/>
                    <a:pt x="1189" y="347"/>
                  </a:cubicBezTo>
                  <a:close/>
                  <a:moveTo>
                    <a:pt x="1207" y="0"/>
                  </a:moveTo>
                  <a:cubicBezTo>
                    <a:pt x="1024" y="0"/>
                    <a:pt x="842" y="110"/>
                    <a:pt x="659" y="329"/>
                  </a:cubicBezTo>
                  <a:cubicBezTo>
                    <a:pt x="458" y="548"/>
                    <a:pt x="312" y="841"/>
                    <a:pt x="184" y="1188"/>
                  </a:cubicBezTo>
                  <a:cubicBezTo>
                    <a:pt x="56" y="1535"/>
                    <a:pt x="1" y="1882"/>
                    <a:pt x="1" y="2211"/>
                  </a:cubicBezTo>
                  <a:cubicBezTo>
                    <a:pt x="1" y="2412"/>
                    <a:pt x="56" y="2595"/>
                    <a:pt x="184" y="2741"/>
                  </a:cubicBezTo>
                  <a:cubicBezTo>
                    <a:pt x="312" y="2906"/>
                    <a:pt x="458" y="2979"/>
                    <a:pt x="641" y="2979"/>
                  </a:cubicBezTo>
                  <a:cubicBezTo>
                    <a:pt x="805" y="2979"/>
                    <a:pt x="988" y="2869"/>
                    <a:pt x="1171" y="2668"/>
                  </a:cubicBezTo>
                  <a:cubicBezTo>
                    <a:pt x="1353" y="2449"/>
                    <a:pt x="1481" y="2175"/>
                    <a:pt x="1591" y="1864"/>
                  </a:cubicBezTo>
                  <a:cubicBezTo>
                    <a:pt x="1700" y="1554"/>
                    <a:pt x="1755" y="1261"/>
                    <a:pt x="1755" y="951"/>
                  </a:cubicBezTo>
                  <a:cubicBezTo>
                    <a:pt x="1755" y="658"/>
                    <a:pt x="1700" y="421"/>
                    <a:pt x="1609" y="256"/>
                  </a:cubicBezTo>
                  <a:cubicBezTo>
                    <a:pt x="1518" y="92"/>
                    <a:pt x="1372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680800" y="38113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47"/>
                  </a:moveTo>
                  <a:cubicBezTo>
                    <a:pt x="1316" y="347"/>
                    <a:pt x="1371" y="567"/>
                    <a:pt x="1371" y="1005"/>
                  </a:cubicBezTo>
                  <a:cubicBezTo>
                    <a:pt x="1371" y="1225"/>
                    <a:pt x="1334" y="1462"/>
                    <a:pt x="1243" y="1718"/>
                  </a:cubicBezTo>
                  <a:cubicBezTo>
                    <a:pt x="1152" y="1992"/>
                    <a:pt x="1060" y="2211"/>
                    <a:pt x="932" y="2376"/>
                  </a:cubicBezTo>
                  <a:cubicBezTo>
                    <a:pt x="823" y="2559"/>
                    <a:pt x="731" y="2650"/>
                    <a:pt x="640" y="2650"/>
                  </a:cubicBezTo>
                  <a:cubicBezTo>
                    <a:pt x="476" y="2650"/>
                    <a:pt x="384" y="2486"/>
                    <a:pt x="384" y="2175"/>
                  </a:cubicBezTo>
                  <a:cubicBezTo>
                    <a:pt x="384" y="1974"/>
                    <a:pt x="421" y="1773"/>
                    <a:pt x="476" y="1554"/>
                  </a:cubicBezTo>
                  <a:cubicBezTo>
                    <a:pt x="530" y="1334"/>
                    <a:pt x="604" y="1133"/>
                    <a:pt x="695" y="969"/>
                  </a:cubicBezTo>
                  <a:cubicBezTo>
                    <a:pt x="786" y="786"/>
                    <a:pt x="878" y="640"/>
                    <a:pt x="951" y="530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8" y="329"/>
                  </a:cubicBezTo>
                  <a:cubicBezTo>
                    <a:pt x="457" y="548"/>
                    <a:pt x="311" y="841"/>
                    <a:pt x="183" y="1188"/>
                  </a:cubicBezTo>
                  <a:cubicBezTo>
                    <a:pt x="55" y="1535"/>
                    <a:pt x="0" y="1882"/>
                    <a:pt x="0" y="2211"/>
                  </a:cubicBezTo>
                  <a:cubicBezTo>
                    <a:pt x="0" y="2412"/>
                    <a:pt x="55" y="2595"/>
                    <a:pt x="183" y="2741"/>
                  </a:cubicBezTo>
                  <a:cubicBezTo>
                    <a:pt x="311" y="2906"/>
                    <a:pt x="457" y="2979"/>
                    <a:pt x="640" y="2979"/>
                  </a:cubicBezTo>
                  <a:cubicBezTo>
                    <a:pt x="805" y="2979"/>
                    <a:pt x="987" y="2869"/>
                    <a:pt x="1170" y="2668"/>
                  </a:cubicBezTo>
                  <a:cubicBezTo>
                    <a:pt x="1353" y="2449"/>
                    <a:pt x="1481" y="2175"/>
                    <a:pt x="1590" y="1864"/>
                  </a:cubicBezTo>
                  <a:cubicBezTo>
                    <a:pt x="1700" y="1554"/>
                    <a:pt x="1755" y="1261"/>
                    <a:pt x="1755" y="951"/>
                  </a:cubicBezTo>
                  <a:cubicBezTo>
                    <a:pt x="1755" y="658"/>
                    <a:pt x="1700" y="421"/>
                    <a:pt x="1609" y="256"/>
                  </a:cubicBezTo>
                  <a:cubicBezTo>
                    <a:pt x="1517" y="92"/>
                    <a:pt x="1371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7"/>
            <p:cNvSpPr/>
            <p:nvPr/>
          </p:nvSpPr>
          <p:spPr>
            <a:xfrm>
              <a:off x="541450" y="3243975"/>
              <a:ext cx="49375" cy="74025"/>
            </a:xfrm>
            <a:custGeom>
              <a:avLst/>
              <a:gdLst/>
              <a:ahLst/>
              <a:cxnLst/>
              <a:rect l="l" t="t" r="r" b="b"/>
              <a:pathLst>
                <a:path w="1975" h="2961" extrusionOk="0">
                  <a:moveTo>
                    <a:pt x="1244" y="0"/>
                  </a:moveTo>
                  <a:cubicBezTo>
                    <a:pt x="1043" y="0"/>
                    <a:pt x="860" y="73"/>
                    <a:pt x="695" y="201"/>
                  </a:cubicBezTo>
                  <a:cubicBezTo>
                    <a:pt x="513" y="329"/>
                    <a:pt x="439" y="439"/>
                    <a:pt x="439" y="548"/>
                  </a:cubicBezTo>
                  <a:cubicBezTo>
                    <a:pt x="439" y="585"/>
                    <a:pt x="476" y="621"/>
                    <a:pt x="531" y="658"/>
                  </a:cubicBezTo>
                  <a:cubicBezTo>
                    <a:pt x="604" y="713"/>
                    <a:pt x="659" y="731"/>
                    <a:pt x="695" y="731"/>
                  </a:cubicBezTo>
                  <a:cubicBezTo>
                    <a:pt x="714" y="731"/>
                    <a:pt x="750" y="695"/>
                    <a:pt x="805" y="658"/>
                  </a:cubicBezTo>
                  <a:cubicBezTo>
                    <a:pt x="842" y="585"/>
                    <a:pt x="915" y="530"/>
                    <a:pt x="988" y="475"/>
                  </a:cubicBezTo>
                  <a:cubicBezTo>
                    <a:pt x="1079" y="420"/>
                    <a:pt x="1170" y="402"/>
                    <a:pt x="1262" y="402"/>
                  </a:cubicBezTo>
                  <a:cubicBezTo>
                    <a:pt x="1353" y="402"/>
                    <a:pt x="1426" y="439"/>
                    <a:pt x="1481" y="494"/>
                  </a:cubicBezTo>
                  <a:cubicBezTo>
                    <a:pt x="1518" y="567"/>
                    <a:pt x="1554" y="658"/>
                    <a:pt x="1554" y="786"/>
                  </a:cubicBezTo>
                  <a:cubicBezTo>
                    <a:pt x="1554" y="896"/>
                    <a:pt x="1518" y="1024"/>
                    <a:pt x="1426" y="1170"/>
                  </a:cubicBezTo>
                  <a:cubicBezTo>
                    <a:pt x="1353" y="1316"/>
                    <a:pt x="1262" y="1444"/>
                    <a:pt x="1152" y="1553"/>
                  </a:cubicBezTo>
                  <a:cubicBezTo>
                    <a:pt x="915" y="1809"/>
                    <a:pt x="659" y="2029"/>
                    <a:pt x="403" y="2211"/>
                  </a:cubicBezTo>
                  <a:cubicBezTo>
                    <a:pt x="129" y="2412"/>
                    <a:pt x="1" y="2540"/>
                    <a:pt x="1" y="2613"/>
                  </a:cubicBezTo>
                  <a:cubicBezTo>
                    <a:pt x="1" y="2686"/>
                    <a:pt x="56" y="2778"/>
                    <a:pt x="147" y="2851"/>
                  </a:cubicBezTo>
                  <a:cubicBezTo>
                    <a:pt x="238" y="2924"/>
                    <a:pt x="330" y="2961"/>
                    <a:pt x="421" y="2961"/>
                  </a:cubicBezTo>
                  <a:cubicBezTo>
                    <a:pt x="604" y="2961"/>
                    <a:pt x="915" y="2924"/>
                    <a:pt x="1335" y="2814"/>
                  </a:cubicBezTo>
                  <a:cubicBezTo>
                    <a:pt x="1755" y="2723"/>
                    <a:pt x="1975" y="2632"/>
                    <a:pt x="1975" y="2559"/>
                  </a:cubicBezTo>
                  <a:cubicBezTo>
                    <a:pt x="1975" y="2504"/>
                    <a:pt x="1956" y="2485"/>
                    <a:pt x="1901" y="2467"/>
                  </a:cubicBezTo>
                  <a:cubicBezTo>
                    <a:pt x="1865" y="2467"/>
                    <a:pt x="1810" y="2449"/>
                    <a:pt x="1737" y="2449"/>
                  </a:cubicBezTo>
                  <a:cubicBezTo>
                    <a:pt x="1664" y="2449"/>
                    <a:pt x="1536" y="2467"/>
                    <a:pt x="1371" y="2485"/>
                  </a:cubicBezTo>
                  <a:cubicBezTo>
                    <a:pt x="1207" y="2504"/>
                    <a:pt x="1024" y="2540"/>
                    <a:pt x="805" y="2577"/>
                  </a:cubicBezTo>
                  <a:cubicBezTo>
                    <a:pt x="586" y="2613"/>
                    <a:pt x="439" y="2632"/>
                    <a:pt x="385" y="2632"/>
                  </a:cubicBezTo>
                  <a:cubicBezTo>
                    <a:pt x="1408" y="1974"/>
                    <a:pt x="1938" y="1334"/>
                    <a:pt x="1938" y="731"/>
                  </a:cubicBezTo>
                  <a:cubicBezTo>
                    <a:pt x="1938" y="530"/>
                    <a:pt x="1865" y="347"/>
                    <a:pt x="1737" y="219"/>
                  </a:cubicBezTo>
                  <a:cubicBezTo>
                    <a:pt x="1609" y="73"/>
                    <a:pt x="1445" y="0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603600" y="324397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47"/>
                  </a:moveTo>
                  <a:cubicBezTo>
                    <a:pt x="1316" y="347"/>
                    <a:pt x="1389" y="567"/>
                    <a:pt x="1389" y="1005"/>
                  </a:cubicBezTo>
                  <a:cubicBezTo>
                    <a:pt x="1389" y="1206"/>
                    <a:pt x="1334" y="1444"/>
                    <a:pt x="1261" y="1718"/>
                  </a:cubicBezTo>
                  <a:cubicBezTo>
                    <a:pt x="1170" y="1974"/>
                    <a:pt x="1060" y="2193"/>
                    <a:pt x="950" y="2376"/>
                  </a:cubicBezTo>
                  <a:cubicBezTo>
                    <a:pt x="823" y="2559"/>
                    <a:pt x="731" y="2650"/>
                    <a:pt x="658" y="2650"/>
                  </a:cubicBezTo>
                  <a:cubicBezTo>
                    <a:pt x="475" y="2650"/>
                    <a:pt x="402" y="2485"/>
                    <a:pt x="402" y="2156"/>
                  </a:cubicBezTo>
                  <a:cubicBezTo>
                    <a:pt x="402" y="1974"/>
                    <a:pt x="420" y="1773"/>
                    <a:pt x="475" y="1553"/>
                  </a:cubicBezTo>
                  <a:cubicBezTo>
                    <a:pt x="548" y="1334"/>
                    <a:pt x="621" y="1133"/>
                    <a:pt x="695" y="950"/>
                  </a:cubicBezTo>
                  <a:cubicBezTo>
                    <a:pt x="786" y="786"/>
                    <a:pt x="877" y="640"/>
                    <a:pt x="969" y="512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6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5" y="548"/>
                    <a:pt x="311" y="841"/>
                    <a:pt x="183" y="1188"/>
                  </a:cubicBezTo>
                  <a:cubicBezTo>
                    <a:pt x="73" y="1535"/>
                    <a:pt x="0" y="1864"/>
                    <a:pt x="0" y="2211"/>
                  </a:cubicBezTo>
                  <a:cubicBezTo>
                    <a:pt x="0" y="2412"/>
                    <a:pt x="73" y="2577"/>
                    <a:pt x="201" y="2741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2" y="2431"/>
                    <a:pt x="1499" y="2175"/>
                    <a:pt x="1608" y="1864"/>
                  </a:cubicBezTo>
                  <a:cubicBezTo>
                    <a:pt x="1718" y="1553"/>
                    <a:pt x="1773" y="1243"/>
                    <a:pt x="1773" y="950"/>
                  </a:cubicBezTo>
                  <a:cubicBezTo>
                    <a:pt x="1773" y="640"/>
                    <a:pt x="1718" y="420"/>
                    <a:pt x="1627" y="256"/>
                  </a:cubicBezTo>
                  <a:cubicBezTo>
                    <a:pt x="1517" y="92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656125" y="3243975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8" y="347"/>
                  </a:moveTo>
                  <a:cubicBezTo>
                    <a:pt x="1316" y="347"/>
                    <a:pt x="1390" y="567"/>
                    <a:pt x="1390" y="1005"/>
                  </a:cubicBezTo>
                  <a:cubicBezTo>
                    <a:pt x="1390" y="1206"/>
                    <a:pt x="1335" y="1444"/>
                    <a:pt x="1262" y="1718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23" y="2559"/>
                    <a:pt x="732" y="2650"/>
                    <a:pt x="659" y="2650"/>
                  </a:cubicBezTo>
                  <a:cubicBezTo>
                    <a:pt x="476" y="2650"/>
                    <a:pt x="403" y="2485"/>
                    <a:pt x="403" y="2156"/>
                  </a:cubicBezTo>
                  <a:cubicBezTo>
                    <a:pt x="403" y="1974"/>
                    <a:pt x="421" y="1773"/>
                    <a:pt x="476" y="1553"/>
                  </a:cubicBezTo>
                  <a:cubicBezTo>
                    <a:pt x="549" y="1334"/>
                    <a:pt x="622" y="1133"/>
                    <a:pt x="695" y="950"/>
                  </a:cubicBezTo>
                  <a:cubicBezTo>
                    <a:pt x="786" y="786"/>
                    <a:pt x="878" y="640"/>
                    <a:pt x="969" y="512"/>
                  </a:cubicBezTo>
                  <a:cubicBezTo>
                    <a:pt x="1061" y="402"/>
                    <a:pt x="1134" y="347"/>
                    <a:pt x="1188" y="347"/>
                  </a:cubicBezTo>
                  <a:close/>
                  <a:moveTo>
                    <a:pt x="1207" y="0"/>
                  </a:moveTo>
                  <a:cubicBezTo>
                    <a:pt x="1042" y="0"/>
                    <a:pt x="860" y="110"/>
                    <a:pt x="659" y="329"/>
                  </a:cubicBezTo>
                  <a:cubicBezTo>
                    <a:pt x="476" y="548"/>
                    <a:pt x="311" y="841"/>
                    <a:pt x="183" y="1188"/>
                  </a:cubicBezTo>
                  <a:cubicBezTo>
                    <a:pt x="74" y="1535"/>
                    <a:pt x="1" y="1864"/>
                    <a:pt x="1" y="2211"/>
                  </a:cubicBezTo>
                  <a:cubicBezTo>
                    <a:pt x="1" y="2412"/>
                    <a:pt x="74" y="2577"/>
                    <a:pt x="202" y="2741"/>
                  </a:cubicBezTo>
                  <a:cubicBezTo>
                    <a:pt x="330" y="2906"/>
                    <a:pt x="476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3" y="2431"/>
                    <a:pt x="1499" y="2175"/>
                    <a:pt x="1609" y="1864"/>
                  </a:cubicBezTo>
                  <a:cubicBezTo>
                    <a:pt x="1718" y="1553"/>
                    <a:pt x="1773" y="1243"/>
                    <a:pt x="1773" y="950"/>
                  </a:cubicBezTo>
                  <a:cubicBezTo>
                    <a:pt x="1773" y="640"/>
                    <a:pt x="1718" y="420"/>
                    <a:pt x="1627" y="256"/>
                  </a:cubicBezTo>
                  <a:cubicBezTo>
                    <a:pt x="1517" y="92"/>
                    <a:pt x="1390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708675" y="324397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47"/>
                  </a:moveTo>
                  <a:cubicBezTo>
                    <a:pt x="1316" y="347"/>
                    <a:pt x="1389" y="567"/>
                    <a:pt x="1389" y="1005"/>
                  </a:cubicBezTo>
                  <a:cubicBezTo>
                    <a:pt x="1389" y="1206"/>
                    <a:pt x="1334" y="1444"/>
                    <a:pt x="1261" y="1718"/>
                  </a:cubicBezTo>
                  <a:cubicBezTo>
                    <a:pt x="1170" y="1974"/>
                    <a:pt x="1060" y="2193"/>
                    <a:pt x="950" y="2376"/>
                  </a:cubicBezTo>
                  <a:cubicBezTo>
                    <a:pt x="823" y="2559"/>
                    <a:pt x="731" y="2650"/>
                    <a:pt x="658" y="2650"/>
                  </a:cubicBezTo>
                  <a:cubicBezTo>
                    <a:pt x="475" y="2650"/>
                    <a:pt x="402" y="2485"/>
                    <a:pt x="402" y="2156"/>
                  </a:cubicBezTo>
                  <a:cubicBezTo>
                    <a:pt x="402" y="1974"/>
                    <a:pt x="420" y="1773"/>
                    <a:pt x="475" y="1553"/>
                  </a:cubicBezTo>
                  <a:cubicBezTo>
                    <a:pt x="548" y="1334"/>
                    <a:pt x="622" y="1133"/>
                    <a:pt x="695" y="950"/>
                  </a:cubicBezTo>
                  <a:cubicBezTo>
                    <a:pt x="786" y="786"/>
                    <a:pt x="877" y="640"/>
                    <a:pt x="969" y="512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6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5" y="548"/>
                    <a:pt x="311" y="841"/>
                    <a:pt x="183" y="1188"/>
                  </a:cubicBezTo>
                  <a:cubicBezTo>
                    <a:pt x="73" y="1535"/>
                    <a:pt x="0" y="1864"/>
                    <a:pt x="0" y="2211"/>
                  </a:cubicBezTo>
                  <a:cubicBezTo>
                    <a:pt x="0" y="2412"/>
                    <a:pt x="73" y="2577"/>
                    <a:pt x="201" y="2741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2" y="2431"/>
                    <a:pt x="1499" y="2175"/>
                    <a:pt x="1608" y="1864"/>
                  </a:cubicBezTo>
                  <a:cubicBezTo>
                    <a:pt x="1718" y="1553"/>
                    <a:pt x="1773" y="1243"/>
                    <a:pt x="1773" y="950"/>
                  </a:cubicBezTo>
                  <a:cubicBezTo>
                    <a:pt x="1773" y="640"/>
                    <a:pt x="1718" y="420"/>
                    <a:pt x="1627" y="256"/>
                  </a:cubicBezTo>
                  <a:cubicBezTo>
                    <a:pt x="1517" y="92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540550" y="2677025"/>
              <a:ext cx="53025" cy="74025"/>
            </a:xfrm>
            <a:custGeom>
              <a:avLst/>
              <a:gdLst/>
              <a:ahLst/>
              <a:cxnLst/>
              <a:rect l="l" t="t" r="r" b="b"/>
              <a:pathLst>
                <a:path w="2121" h="2961" extrusionOk="0">
                  <a:moveTo>
                    <a:pt x="1499" y="0"/>
                  </a:moveTo>
                  <a:cubicBezTo>
                    <a:pt x="1316" y="0"/>
                    <a:pt x="1115" y="55"/>
                    <a:pt x="878" y="147"/>
                  </a:cubicBezTo>
                  <a:cubicBezTo>
                    <a:pt x="658" y="220"/>
                    <a:pt x="549" y="311"/>
                    <a:pt x="549" y="402"/>
                  </a:cubicBezTo>
                  <a:cubicBezTo>
                    <a:pt x="549" y="421"/>
                    <a:pt x="567" y="475"/>
                    <a:pt x="640" y="530"/>
                  </a:cubicBezTo>
                  <a:cubicBezTo>
                    <a:pt x="695" y="603"/>
                    <a:pt x="750" y="622"/>
                    <a:pt x="768" y="622"/>
                  </a:cubicBezTo>
                  <a:cubicBezTo>
                    <a:pt x="786" y="622"/>
                    <a:pt x="896" y="585"/>
                    <a:pt x="1079" y="494"/>
                  </a:cubicBezTo>
                  <a:cubicBezTo>
                    <a:pt x="1243" y="402"/>
                    <a:pt x="1389" y="348"/>
                    <a:pt x="1517" y="348"/>
                  </a:cubicBezTo>
                  <a:cubicBezTo>
                    <a:pt x="1645" y="348"/>
                    <a:pt x="1718" y="421"/>
                    <a:pt x="1718" y="549"/>
                  </a:cubicBezTo>
                  <a:cubicBezTo>
                    <a:pt x="1718" y="658"/>
                    <a:pt x="1663" y="768"/>
                    <a:pt x="1572" y="877"/>
                  </a:cubicBezTo>
                  <a:cubicBezTo>
                    <a:pt x="1462" y="987"/>
                    <a:pt x="1353" y="1078"/>
                    <a:pt x="1225" y="1152"/>
                  </a:cubicBezTo>
                  <a:cubicBezTo>
                    <a:pt x="1097" y="1206"/>
                    <a:pt x="969" y="1280"/>
                    <a:pt x="859" y="1353"/>
                  </a:cubicBezTo>
                  <a:cubicBezTo>
                    <a:pt x="731" y="1426"/>
                    <a:pt x="658" y="1481"/>
                    <a:pt x="640" y="1517"/>
                  </a:cubicBezTo>
                  <a:cubicBezTo>
                    <a:pt x="640" y="1535"/>
                    <a:pt x="622" y="1535"/>
                    <a:pt x="622" y="1572"/>
                  </a:cubicBezTo>
                  <a:cubicBezTo>
                    <a:pt x="622" y="1627"/>
                    <a:pt x="786" y="1682"/>
                    <a:pt x="1115" y="1736"/>
                  </a:cubicBezTo>
                  <a:cubicBezTo>
                    <a:pt x="1243" y="1755"/>
                    <a:pt x="1353" y="1791"/>
                    <a:pt x="1462" y="1828"/>
                  </a:cubicBezTo>
                  <a:cubicBezTo>
                    <a:pt x="1554" y="1883"/>
                    <a:pt x="1608" y="1937"/>
                    <a:pt x="1608" y="2010"/>
                  </a:cubicBezTo>
                  <a:cubicBezTo>
                    <a:pt x="1608" y="2138"/>
                    <a:pt x="1517" y="2266"/>
                    <a:pt x="1353" y="2376"/>
                  </a:cubicBezTo>
                  <a:cubicBezTo>
                    <a:pt x="1188" y="2467"/>
                    <a:pt x="1005" y="2540"/>
                    <a:pt x="804" y="2595"/>
                  </a:cubicBezTo>
                  <a:cubicBezTo>
                    <a:pt x="603" y="2632"/>
                    <a:pt x="421" y="2687"/>
                    <a:pt x="256" y="2723"/>
                  </a:cubicBezTo>
                  <a:cubicBezTo>
                    <a:pt x="92" y="2760"/>
                    <a:pt x="0" y="2796"/>
                    <a:pt x="0" y="2815"/>
                  </a:cubicBezTo>
                  <a:cubicBezTo>
                    <a:pt x="0" y="2906"/>
                    <a:pt x="128" y="2961"/>
                    <a:pt x="402" y="2961"/>
                  </a:cubicBezTo>
                  <a:cubicBezTo>
                    <a:pt x="658" y="2961"/>
                    <a:pt x="914" y="2924"/>
                    <a:pt x="1170" y="2833"/>
                  </a:cubicBezTo>
                  <a:cubicBezTo>
                    <a:pt x="1426" y="2760"/>
                    <a:pt x="1627" y="2632"/>
                    <a:pt x="1809" y="2486"/>
                  </a:cubicBezTo>
                  <a:cubicBezTo>
                    <a:pt x="1992" y="2339"/>
                    <a:pt x="2084" y="2193"/>
                    <a:pt x="2084" y="2029"/>
                  </a:cubicBezTo>
                  <a:cubicBezTo>
                    <a:pt x="2084" y="1883"/>
                    <a:pt x="2011" y="1755"/>
                    <a:pt x="1846" y="1663"/>
                  </a:cubicBezTo>
                  <a:cubicBezTo>
                    <a:pt x="1700" y="1572"/>
                    <a:pt x="1499" y="1517"/>
                    <a:pt x="1243" y="1481"/>
                  </a:cubicBezTo>
                  <a:cubicBezTo>
                    <a:pt x="1481" y="1371"/>
                    <a:pt x="1682" y="1243"/>
                    <a:pt x="1864" y="1078"/>
                  </a:cubicBezTo>
                  <a:cubicBezTo>
                    <a:pt x="2029" y="914"/>
                    <a:pt x="2120" y="750"/>
                    <a:pt x="2120" y="603"/>
                  </a:cubicBezTo>
                  <a:cubicBezTo>
                    <a:pt x="2120" y="439"/>
                    <a:pt x="2065" y="311"/>
                    <a:pt x="1937" y="183"/>
                  </a:cubicBezTo>
                  <a:cubicBezTo>
                    <a:pt x="1809" y="55"/>
                    <a:pt x="1663" y="0"/>
                    <a:pt x="1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7"/>
            <p:cNvSpPr/>
            <p:nvPr/>
          </p:nvSpPr>
          <p:spPr>
            <a:xfrm>
              <a:off x="602675" y="26765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5" y="1444"/>
                    <a:pt x="1243" y="1700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8"/>
                    <a:pt x="732" y="2631"/>
                    <a:pt x="640" y="2631"/>
                  </a:cubicBezTo>
                  <a:cubicBezTo>
                    <a:pt x="476" y="2631"/>
                    <a:pt x="384" y="2485"/>
                    <a:pt x="384" y="2156"/>
                  </a:cubicBezTo>
                  <a:cubicBezTo>
                    <a:pt x="384" y="1974"/>
                    <a:pt x="421" y="1773"/>
                    <a:pt x="476" y="1535"/>
                  </a:cubicBezTo>
                  <a:cubicBezTo>
                    <a:pt x="549" y="1316"/>
                    <a:pt x="604" y="1115"/>
                    <a:pt x="695" y="950"/>
                  </a:cubicBezTo>
                  <a:cubicBezTo>
                    <a:pt x="786" y="768"/>
                    <a:pt x="878" y="621"/>
                    <a:pt x="969" y="512"/>
                  </a:cubicBezTo>
                  <a:cubicBezTo>
                    <a:pt x="1061" y="402"/>
                    <a:pt x="1134" y="329"/>
                    <a:pt x="1188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8" y="329"/>
                  </a:cubicBezTo>
                  <a:cubicBezTo>
                    <a:pt x="476" y="548"/>
                    <a:pt x="311" y="822"/>
                    <a:pt x="183" y="1170"/>
                  </a:cubicBezTo>
                  <a:cubicBezTo>
                    <a:pt x="55" y="1517"/>
                    <a:pt x="1" y="1864"/>
                    <a:pt x="1" y="2211"/>
                  </a:cubicBezTo>
                  <a:cubicBezTo>
                    <a:pt x="1" y="2394"/>
                    <a:pt x="55" y="2577"/>
                    <a:pt x="183" y="2741"/>
                  </a:cubicBezTo>
                  <a:cubicBezTo>
                    <a:pt x="311" y="2887"/>
                    <a:pt x="476" y="2979"/>
                    <a:pt x="640" y="2979"/>
                  </a:cubicBezTo>
                  <a:cubicBezTo>
                    <a:pt x="805" y="2979"/>
                    <a:pt x="987" y="2869"/>
                    <a:pt x="1170" y="2650"/>
                  </a:cubicBezTo>
                  <a:cubicBezTo>
                    <a:pt x="1353" y="2430"/>
                    <a:pt x="1481" y="2156"/>
                    <a:pt x="1590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18" y="402"/>
                    <a:pt x="1609" y="238"/>
                  </a:cubicBezTo>
                  <a:cubicBezTo>
                    <a:pt x="1517" y="73"/>
                    <a:pt x="138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7"/>
            <p:cNvSpPr/>
            <p:nvPr/>
          </p:nvSpPr>
          <p:spPr>
            <a:xfrm>
              <a:off x="655225" y="26765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4" y="1444"/>
                    <a:pt x="1243" y="1700"/>
                  </a:cubicBezTo>
                  <a:cubicBezTo>
                    <a:pt x="1151" y="1974"/>
                    <a:pt x="1060" y="2193"/>
                    <a:pt x="932" y="2376"/>
                  </a:cubicBezTo>
                  <a:cubicBezTo>
                    <a:pt x="822" y="2558"/>
                    <a:pt x="731" y="2631"/>
                    <a:pt x="640" y="2631"/>
                  </a:cubicBezTo>
                  <a:cubicBezTo>
                    <a:pt x="475" y="2631"/>
                    <a:pt x="384" y="2485"/>
                    <a:pt x="384" y="2156"/>
                  </a:cubicBezTo>
                  <a:cubicBezTo>
                    <a:pt x="384" y="1974"/>
                    <a:pt x="420" y="1773"/>
                    <a:pt x="475" y="1535"/>
                  </a:cubicBezTo>
                  <a:cubicBezTo>
                    <a:pt x="548" y="1316"/>
                    <a:pt x="603" y="1115"/>
                    <a:pt x="695" y="950"/>
                  </a:cubicBezTo>
                  <a:cubicBezTo>
                    <a:pt x="786" y="768"/>
                    <a:pt x="877" y="621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23" y="0"/>
                    <a:pt x="841" y="110"/>
                    <a:pt x="658" y="329"/>
                  </a:cubicBezTo>
                  <a:cubicBezTo>
                    <a:pt x="475" y="548"/>
                    <a:pt x="311" y="822"/>
                    <a:pt x="183" y="1170"/>
                  </a:cubicBezTo>
                  <a:cubicBezTo>
                    <a:pt x="55" y="1517"/>
                    <a:pt x="0" y="1864"/>
                    <a:pt x="0" y="2211"/>
                  </a:cubicBezTo>
                  <a:cubicBezTo>
                    <a:pt x="0" y="2394"/>
                    <a:pt x="55" y="2577"/>
                    <a:pt x="183" y="2741"/>
                  </a:cubicBezTo>
                  <a:cubicBezTo>
                    <a:pt x="311" y="2887"/>
                    <a:pt x="475" y="2979"/>
                    <a:pt x="640" y="2979"/>
                  </a:cubicBezTo>
                  <a:cubicBezTo>
                    <a:pt x="804" y="2979"/>
                    <a:pt x="987" y="2869"/>
                    <a:pt x="1170" y="2650"/>
                  </a:cubicBezTo>
                  <a:cubicBezTo>
                    <a:pt x="1352" y="2430"/>
                    <a:pt x="1480" y="2156"/>
                    <a:pt x="1590" y="1846"/>
                  </a:cubicBezTo>
                  <a:cubicBezTo>
                    <a:pt x="1700" y="1535"/>
                    <a:pt x="1754" y="1243"/>
                    <a:pt x="1754" y="950"/>
                  </a:cubicBezTo>
                  <a:cubicBezTo>
                    <a:pt x="1754" y="640"/>
                    <a:pt x="1718" y="402"/>
                    <a:pt x="1608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7"/>
            <p:cNvSpPr/>
            <p:nvPr/>
          </p:nvSpPr>
          <p:spPr>
            <a:xfrm>
              <a:off x="707750" y="26765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5" y="1444"/>
                    <a:pt x="1243" y="1700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8"/>
                    <a:pt x="732" y="2631"/>
                    <a:pt x="640" y="2631"/>
                  </a:cubicBezTo>
                  <a:cubicBezTo>
                    <a:pt x="476" y="2631"/>
                    <a:pt x="384" y="2485"/>
                    <a:pt x="384" y="2156"/>
                  </a:cubicBezTo>
                  <a:cubicBezTo>
                    <a:pt x="384" y="1974"/>
                    <a:pt x="421" y="1773"/>
                    <a:pt x="476" y="1535"/>
                  </a:cubicBezTo>
                  <a:cubicBezTo>
                    <a:pt x="549" y="1316"/>
                    <a:pt x="604" y="1115"/>
                    <a:pt x="695" y="950"/>
                  </a:cubicBezTo>
                  <a:cubicBezTo>
                    <a:pt x="786" y="768"/>
                    <a:pt x="878" y="621"/>
                    <a:pt x="969" y="512"/>
                  </a:cubicBezTo>
                  <a:cubicBezTo>
                    <a:pt x="1061" y="402"/>
                    <a:pt x="1134" y="329"/>
                    <a:pt x="1188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9" y="329"/>
                  </a:cubicBezTo>
                  <a:cubicBezTo>
                    <a:pt x="476" y="548"/>
                    <a:pt x="311" y="822"/>
                    <a:pt x="183" y="1170"/>
                  </a:cubicBezTo>
                  <a:cubicBezTo>
                    <a:pt x="55" y="1517"/>
                    <a:pt x="1" y="1864"/>
                    <a:pt x="1" y="2211"/>
                  </a:cubicBezTo>
                  <a:cubicBezTo>
                    <a:pt x="1" y="2394"/>
                    <a:pt x="55" y="2577"/>
                    <a:pt x="183" y="2741"/>
                  </a:cubicBezTo>
                  <a:cubicBezTo>
                    <a:pt x="311" y="2887"/>
                    <a:pt x="476" y="2979"/>
                    <a:pt x="640" y="2979"/>
                  </a:cubicBezTo>
                  <a:cubicBezTo>
                    <a:pt x="805" y="2979"/>
                    <a:pt x="987" y="2869"/>
                    <a:pt x="1170" y="2650"/>
                  </a:cubicBezTo>
                  <a:cubicBezTo>
                    <a:pt x="1353" y="2430"/>
                    <a:pt x="1481" y="2156"/>
                    <a:pt x="1590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18" y="402"/>
                    <a:pt x="1609" y="238"/>
                  </a:cubicBezTo>
                  <a:cubicBezTo>
                    <a:pt x="1517" y="73"/>
                    <a:pt x="138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7"/>
            <p:cNvSpPr/>
            <p:nvPr/>
          </p:nvSpPr>
          <p:spPr>
            <a:xfrm>
              <a:off x="544650" y="2109150"/>
              <a:ext cx="46175" cy="77250"/>
            </a:xfrm>
            <a:custGeom>
              <a:avLst/>
              <a:gdLst/>
              <a:ahLst/>
              <a:cxnLst/>
              <a:rect l="l" t="t" r="r" b="b"/>
              <a:pathLst>
                <a:path w="1847" h="3090" extrusionOk="0">
                  <a:moveTo>
                    <a:pt x="1061" y="1"/>
                  </a:moveTo>
                  <a:cubicBezTo>
                    <a:pt x="1024" y="1"/>
                    <a:pt x="933" y="56"/>
                    <a:pt x="823" y="184"/>
                  </a:cubicBezTo>
                  <a:cubicBezTo>
                    <a:pt x="714" y="293"/>
                    <a:pt x="586" y="440"/>
                    <a:pt x="458" y="604"/>
                  </a:cubicBezTo>
                  <a:cubicBezTo>
                    <a:pt x="348" y="768"/>
                    <a:pt x="238" y="933"/>
                    <a:pt x="147" y="1134"/>
                  </a:cubicBezTo>
                  <a:cubicBezTo>
                    <a:pt x="56" y="1317"/>
                    <a:pt x="1" y="1463"/>
                    <a:pt x="1" y="1591"/>
                  </a:cubicBezTo>
                  <a:cubicBezTo>
                    <a:pt x="1" y="1774"/>
                    <a:pt x="56" y="1901"/>
                    <a:pt x="165" y="1993"/>
                  </a:cubicBezTo>
                  <a:cubicBezTo>
                    <a:pt x="275" y="2084"/>
                    <a:pt x="421" y="2139"/>
                    <a:pt x="586" y="2139"/>
                  </a:cubicBezTo>
                  <a:cubicBezTo>
                    <a:pt x="823" y="2139"/>
                    <a:pt x="1079" y="2084"/>
                    <a:pt x="1335" y="1956"/>
                  </a:cubicBezTo>
                  <a:lnTo>
                    <a:pt x="1335" y="1956"/>
                  </a:lnTo>
                  <a:cubicBezTo>
                    <a:pt x="1317" y="2084"/>
                    <a:pt x="1262" y="2212"/>
                    <a:pt x="1225" y="2358"/>
                  </a:cubicBezTo>
                  <a:cubicBezTo>
                    <a:pt x="1170" y="2504"/>
                    <a:pt x="1152" y="2614"/>
                    <a:pt x="1116" y="2705"/>
                  </a:cubicBezTo>
                  <a:cubicBezTo>
                    <a:pt x="1097" y="2797"/>
                    <a:pt x="1079" y="2852"/>
                    <a:pt x="1079" y="2907"/>
                  </a:cubicBezTo>
                  <a:cubicBezTo>
                    <a:pt x="1079" y="2943"/>
                    <a:pt x="1097" y="2998"/>
                    <a:pt x="1116" y="3034"/>
                  </a:cubicBezTo>
                  <a:cubicBezTo>
                    <a:pt x="1152" y="3071"/>
                    <a:pt x="1189" y="3089"/>
                    <a:pt x="1207" y="3089"/>
                  </a:cubicBezTo>
                  <a:cubicBezTo>
                    <a:pt x="1298" y="3089"/>
                    <a:pt x="1426" y="2815"/>
                    <a:pt x="1591" y="2285"/>
                  </a:cubicBezTo>
                  <a:cubicBezTo>
                    <a:pt x="1755" y="1737"/>
                    <a:pt x="1847" y="1335"/>
                    <a:pt x="1847" y="1097"/>
                  </a:cubicBezTo>
                  <a:cubicBezTo>
                    <a:pt x="1847" y="1024"/>
                    <a:pt x="1810" y="969"/>
                    <a:pt x="1737" y="915"/>
                  </a:cubicBezTo>
                  <a:cubicBezTo>
                    <a:pt x="1664" y="842"/>
                    <a:pt x="1609" y="805"/>
                    <a:pt x="1554" y="805"/>
                  </a:cubicBezTo>
                  <a:cubicBezTo>
                    <a:pt x="1499" y="805"/>
                    <a:pt x="1463" y="860"/>
                    <a:pt x="1463" y="951"/>
                  </a:cubicBezTo>
                  <a:cubicBezTo>
                    <a:pt x="1463" y="1152"/>
                    <a:pt x="1444" y="1353"/>
                    <a:pt x="1408" y="1591"/>
                  </a:cubicBezTo>
                  <a:cubicBezTo>
                    <a:pt x="1408" y="1591"/>
                    <a:pt x="1317" y="1627"/>
                    <a:pt x="1116" y="1700"/>
                  </a:cubicBezTo>
                  <a:cubicBezTo>
                    <a:pt x="915" y="1774"/>
                    <a:pt x="750" y="1810"/>
                    <a:pt x="622" y="1810"/>
                  </a:cubicBezTo>
                  <a:cubicBezTo>
                    <a:pt x="458" y="1810"/>
                    <a:pt x="385" y="1737"/>
                    <a:pt x="385" y="1573"/>
                  </a:cubicBezTo>
                  <a:cubicBezTo>
                    <a:pt x="385" y="1445"/>
                    <a:pt x="458" y="1280"/>
                    <a:pt x="604" y="1061"/>
                  </a:cubicBezTo>
                  <a:cubicBezTo>
                    <a:pt x="750" y="860"/>
                    <a:pt x="896" y="659"/>
                    <a:pt x="1042" y="494"/>
                  </a:cubicBezTo>
                  <a:cubicBezTo>
                    <a:pt x="1189" y="312"/>
                    <a:pt x="1262" y="202"/>
                    <a:pt x="1262" y="165"/>
                  </a:cubicBezTo>
                  <a:cubicBezTo>
                    <a:pt x="1262" y="129"/>
                    <a:pt x="1243" y="92"/>
                    <a:pt x="1207" y="56"/>
                  </a:cubicBezTo>
                  <a:cubicBezTo>
                    <a:pt x="1152" y="19"/>
                    <a:pt x="1116" y="1"/>
                    <a:pt x="1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7"/>
            <p:cNvSpPr/>
            <p:nvPr/>
          </p:nvSpPr>
          <p:spPr>
            <a:xfrm>
              <a:off x="600400" y="2108700"/>
              <a:ext cx="44325" cy="74500"/>
            </a:xfrm>
            <a:custGeom>
              <a:avLst/>
              <a:gdLst/>
              <a:ahLst/>
              <a:cxnLst/>
              <a:rect l="l" t="t" r="r" b="b"/>
              <a:pathLst>
                <a:path w="1773" h="2980" extrusionOk="0">
                  <a:moveTo>
                    <a:pt x="1188" y="348"/>
                  </a:moveTo>
                  <a:cubicBezTo>
                    <a:pt x="1316" y="348"/>
                    <a:pt x="1389" y="567"/>
                    <a:pt x="1389" y="1006"/>
                  </a:cubicBezTo>
                  <a:cubicBezTo>
                    <a:pt x="1389" y="1225"/>
                    <a:pt x="1353" y="1463"/>
                    <a:pt x="1261" y="1718"/>
                  </a:cubicBezTo>
                  <a:cubicBezTo>
                    <a:pt x="1170" y="1993"/>
                    <a:pt x="1060" y="2212"/>
                    <a:pt x="951" y="2376"/>
                  </a:cubicBezTo>
                  <a:cubicBezTo>
                    <a:pt x="841" y="2559"/>
                    <a:pt x="731" y="2650"/>
                    <a:pt x="658" y="2650"/>
                  </a:cubicBezTo>
                  <a:cubicBezTo>
                    <a:pt x="475" y="2650"/>
                    <a:pt x="402" y="2486"/>
                    <a:pt x="402" y="2175"/>
                  </a:cubicBezTo>
                  <a:cubicBezTo>
                    <a:pt x="402" y="1974"/>
                    <a:pt x="421" y="1773"/>
                    <a:pt x="494" y="1554"/>
                  </a:cubicBezTo>
                  <a:cubicBezTo>
                    <a:pt x="548" y="1335"/>
                    <a:pt x="622" y="1134"/>
                    <a:pt x="695" y="969"/>
                  </a:cubicBezTo>
                  <a:cubicBezTo>
                    <a:pt x="786" y="786"/>
                    <a:pt x="877" y="640"/>
                    <a:pt x="969" y="531"/>
                  </a:cubicBezTo>
                  <a:cubicBezTo>
                    <a:pt x="1060" y="403"/>
                    <a:pt x="1133" y="348"/>
                    <a:pt x="1188" y="348"/>
                  </a:cubicBezTo>
                  <a:close/>
                  <a:moveTo>
                    <a:pt x="1206" y="1"/>
                  </a:moveTo>
                  <a:cubicBezTo>
                    <a:pt x="1042" y="1"/>
                    <a:pt x="859" y="110"/>
                    <a:pt x="658" y="330"/>
                  </a:cubicBezTo>
                  <a:cubicBezTo>
                    <a:pt x="475" y="549"/>
                    <a:pt x="311" y="841"/>
                    <a:pt x="183" y="1188"/>
                  </a:cubicBezTo>
                  <a:cubicBezTo>
                    <a:pt x="73" y="1536"/>
                    <a:pt x="0" y="1883"/>
                    <a:pt x="0" y="2212"/>
                  </a:cubicBezTo>
                  <a:cubicBezTo>
                    <a:pt x="0" y="2413"/>
                    <a:pt x="73" y="2596"/>
                    <a:pt x="201" y="2742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70"/>
                    <a:pt x="1170" y="2669"/>
                  </a:cubicBezTo>
                  <a:cubicBezTo>
                    <a:pt x="1353" y="2449"/>
                    <a:pt x="1499" y="2175"/>
                    <a:pt x="1608" y="1865"/>
                  </a:cubicBezTo>
                  <a:cubicBezTo>
                    <a:pt x="1718" y="1554"/>
                    <a:pt x="1773" y="1262"/>
                    <a:pt x="1773" y="951"/>
                  </a:cubicBezTo>
                  <a:cubicBezTo>
                    <a:pt x="1773" y="659"/>
                    <a:pt x="1718" y="421"/>
                    <a:pt x="1627" y="257"/>
                  </a:cubicBezTo>
                  <a:cubicBezTo>
                    <a:pt x="1517" y="92"/>
                    <a:pt x="1389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7"/>
            <p:cNvSpPr/>
            <p:nvPr/>
          </p:nvSpPr>
          <p:spPr>
            <a:xfrm>
              <a:off x="652925" y="2108700"/>
              <a:ext cx="44350" cy="74500"/>
            </a:xfrm>
            <a:custGeom>
              <a:avLst/>
              <a:gdLst/>
              <a:ahLst/>
              <a:cxnLst/>
              <a:rect l="l" t="t" r="r" b="b"/>
              <a:pathLst>
                <a:path w="1774" h="2980" extrusionOk="0">
                  <a:moveTo>
                    <a:pt x="1189" y="348"/>
                  </a:moveTo>
                  <a:cubicBezTo>
                    <a:pt x="1316" y="348"/>
                    <a:pt x="1390" y="567"/>
                    <a:pt x="1390" y="1006"/>
                  </a:cubicBezTo>
                  <a:cubicBezTo>
                    <a:pt x="1390" y="1225"/>
                    <a:pt x="1353" y="1463"/>
                    <a:pt x="1262" y="1718"/>
                  </a:cubicBezTo>
                  <a:cubicBezTo>
                    <a:pt x="1170" y="1993"/>
                    <a:pt x="1061" y="2212"/>
                    <a:pt x="951" y="2376"/>
                  </a:cubicBezTo>
                  <a:cubicBezTo>
                    <a:pt x="841" y="2559"/>
                    <a:pt x="732" y="2650"/>
                    <a:pt x="659" y="2650"/>
                  </a:cubicBezTo>
                  <a:cubicBezTo>
                    <a:pt x="476" y="2650"/>
                    <a:pt x="403" y="2486"/>
                    <a:pt x="403" y="2175"/>
                  </a:cubicBezTo>
                  <a:cubicBezTo>
                    <a:pt x="403" y="1974"/>
                    <a:pt x="421" y="1773"/>
                    <a:pt x="494" y="1554"/>
                  </a:cubicBezTo>
                  <a:cubicBezTo>
                    <a:pt x="549" y="1335"/>
                    <a:pt x="622" y="1134"/>
                    <a:pt x="695" y="969"/>
                  </a:cubicBezTo>
                  <a:cubicBezTo>
                    <a:pt x="787" y="786"/>
                    <a:pt x="878" y="640"/>
                    <a:pt x="969" y="531"/>
                  </a:cubicBezTo>
                  <a:cubicBezTo>
                    <a:pt x="1061" y="403"/>
                    <a:pt x="1134" y="348"/>
                    <a:pt x="1189" y="348"/>
                  </a:cubicBezTo>
                  <a:close/>
                  <a:moveTo>
                    <a:pt x="1207" y="1"/>
                  </a:moveTo>
                  <a:cubicBezTo>
                    <a:pt x="1042" y="1"/>
                    <a:pt x="860" y="110"/>
                    <a:pt x="659" y="330"/>
                  </a:cubicBezTo>
                  <a:cubicBezTo>
                    <a:pt x="476" y="549"/>
                    <a:pt x="311" y="841"/>
                    <a:pt x="184" y="1188"/>
                  </a:cubicBezTo>
                  <a:cubicBezTo>
                    <a:pt x="74" y="1536"/>
                    <a:pt x="1" y="1883"/>
                    <a:pt x="1" y="2212"/>
                  </a:cubicBezTo>
                  <a:cubicBezTo>
                    <a:pt x="1" y="2413"/>
                    <a:pt x="74" y="2596"/>
                    <a:pt x="202" y="2742"/>
                  </a:cubicBezTo>
                  <a:cubicBezTo>
                    <a:pt x="330" y="2906"/>
                    <a:pt x="476" y="2979"/>
                    <a:pt x="640" y="2979"/>
                  </a:cubicBezTo>
                  <a:cubicBezTo>
                    <a:pt x="823" y="2979"/>
                    <a:pt x="988" y="2870"/>
                    <a:pt x="1170" y="2669"/>
                  </a:cubicBezTo>
                  <a:cubicBezTo>
                    <a:pt x="1353" y="2449"/>
                    <a:pt x="1499" y="2175"/>
                    <a:pt x="1609" y="1865"/>
                  </a:cubicBezTo>
                  <a:cubicBezTo>
                    <a:pt x="1719" y="1554"/>
                    <a:pt x="1773" y="1262"/>
                    <a:pt x="1773" y="951"/>
                  </a:cubicBezTo>
                  <a:cubicBezTo>
                    <a:pt x="1773" y="659"/>
                    <a:pt x="1719" y="421"/>
                    <a:pt x="1627" y="257"/>
                  </a:cubicBezTo>
                  <a:cubicBezTo>
                    <a:pt x="1518" y="92"/>
                    <a:pt x="1390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705475" y="2108700"/>
              <a:ext cx="44325" cy="74500"/>
            </a:xfrm>
            <a:custGeom>
              <a:avLst/>
              <a:gdLst/>
              <a:ahLst/>
              <a:cxnLst/>
              <a:rect l="l" t="t" r="r" b="b"/>
              <a:pathLst>
                <a:path w="1773" h="2980" extrusionOk="0">
                  <a:moveTo>
                    <a:pt x="1188" y="348"/>
                  </a:moveTo>
                  <a:cubicBezTo>
                    <a:pt x="1316" y="348"/>
                    <a:pt x="1389" y="567"/>
                    <a:pt x="1389" y="1006"/>
                  </a:cubicBezTo>
                  <a:cubicBezTo>
                    <a:pt x="1389" y="1225"/>
                    <a:pt x="1353" y="1463"/>
                    <a:pt x="1261" y="1718"/>
                  </a:cubicBezTo>
                  <a:cubicBezTo>
                    <a:pt x="1170" y="1993"/>
                    <a:pt x="1060" y="2212"/>
                    <a:pt x="951" y="2376"/>
                  </a:cubicBezTo>
                  <a:cubicBezTo>
                    <a:pt x="841" y="2559"/>
                    <a:pt x="731" y="2650"/>
                    <a:pt x="658" y="2650"/>
                  </a:cubicBezTo>
                  <a:cubicBezTo>
                    <a:pt x="475" y="2650"/>
                    <a:pt x="402" y="2486"/>
                    <a:pt x="402" y="2175"/>
                  </a:cubicBezTo>
                  <a:cubicBezTo>
                    <a:pt x="402" y="1974"/>
                    <a:pt x="421" y="1773"/>
                    <a:pt x="494" y="1554"/>
                  </a:cubicBezTo>
                  <a:cubicBezTo>
                    <a:pt x="548" y="1335"/>
                    <a:pt x="622" y="1134"/>
                    <a:pt x="695" y="969"/>
                  </a:cubicBezTo>
                  <a:cubicBezTo>
                    <a:pt x="786" y="786"/>
                    <a:pt x="877" y="640"/>
                    <a:pt x="969" y="531"/>
                  </a:cubicBezTo>
                  <a:cubicBezTo>
                    <a:pt x="1060" y="403"/>
                    <a:pt x="1133" y="348"/>
                    <a:pt x="1188" y="348"/>
                  </a:cubicBezTo>
                  <a:close/>
                  <a:moveTo>
                    <a:pt x="1206" y="1"/>
                  </a:moveTo>
                  <a:cubicBezTo>
                    <a:pt x="1042" y="1"/>
                    <a:pt x="859" y="110"/>
                    <a:pt x="658" y="330"/>
                  </a:cubicBezTo>
                  <a:cubicBezTo>
                    <a:pt x="475" y="549"/>
                    <a:pt x="311" y="841"/>
                    <a:pt x="183" y="1188"/>
                  </a:cubicBezTo>
                  <a:cubicBezTo>
                    <a:pt x="73" y="1536"/>
                    <a:pt x="0" y="1883"/>
                    <a:pt x="0" y="2212"/>
                  </a:cubicBezTo>
                  <a:cubicBezTo>
                    <a:pt x="0" y="2413"/>
                    <a:pt x="73" y="2596"/>
                    <a:pt x="201" y="2742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70"/>
                    <a:pt x="1170" y="2669"/>
                  </a:cubicBezTo>
                  <a:cubicBezTo>
                    <a:pt x="1353" y="2449"/>
                    <a:pt x="1499" y="2175"/>
                    <a:pt x="1608" y="1865"/>
                  </a:cubicBezTo>
                  <a:cubicBezTo>
                    <a:pt x="1718" y="1554"/>
                    <a:pt x="1773" y="1262"/>
                    <a:pt x="1773" y="951"/>
                  </a:cubicBezTo>
                  <a:cubicBezTo>
                    <a:pt x="1773" y="659"/>
                    <a:pt x="1718" y="421"/>
                    <a:pt x="1627" y="257"/>
                  </a:cubicBezTo>
                  <a:cubicBezTo>
                    <a:pt x="1517" y="92"/>
                    <a:pt x="1389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742925" y="4198325"/>
              <a:ext cx="21500" cy="75400"/>
            </a:xfrm>
            <a:custGeom>
              <a:avLst/>
              <a:gdLst/>
              <a:ahLst/>
              <a:cxnLst/>
              <a:rect l="l" t="t" r="r" b="b"/>
              <a:pathLst>
                <a:path w="860" h="3016" extrusionOk="0">
                  <a:moveTo>
                    <a:pt x="549" y="0"/>
                  </a:moveTo>
                  <a:cubicBezTo>
                    <a:pt x="494" y="0"/>
                    <a:pt x="458" y="37"/>
                    <a:pt x="458" y="128"/>
                  </a:cubicBezTo>
                  <a:cubicBezTo>
                    <a:pt x="421" y="567"/>
                    <a:pt x="384" y="987"/>
                    <a:pt x="293" y="1389"/>
                  </a:cubicBezTo>
                  <a:cubicBezTo>
                    <a:pt x="220" y="1773"/>
                    <a:pt x="165" y="2102"/>
                    <a:pt x="92" y="2321"/>
                  </a:cubicBezTo>
                  <a:cubicBezTo>
                    <a:pt x="37" y="2559"/>
                    <a:pt x="1" y="2705"/>
                    <a:pt x="1" y="2760"/>
                  </a:cubicBezTo>
                  <a:cubicBezTo>
                    <a:pt x="1" y="2814"/>
                    <a:pt x="37" y="2869"/>
                    <a:pt x="74" y="2942"/>
                  </a:cubicBezTo>
                  <a:cubicBezTo>
                    <a:pt x="110" y="2997"/>
                    <a:pt x="165" y="3015"/>
                    <a:pt x="202" y="3015"/>
                  </a:cubicBezTo>
                  <a:cubicBezTo>
                    <a:pt x="257" y="3015"/>
                    <a:pt x="311" y="2924"/>
                    <a:pt x="366" y="2723"/>
                  </a:cubicBezTo>
                  <a:cubicBezTo>
                    <a:pt x="384" y="2613"/>
                    <a:pt x="421" y="2522"/>
                    <a:pt x="439" y="2412"/>
                  </a:cubicBezTo>
                  <a:cubicBezTo>
                    <a:pt x="476" y="2321"/>
                    <a:pt x="494" y="2193"/>
                    <a:pt x="549" y="2029"/>
                  </a:cubicBezTo>
                  <a:cubicBezTo>
                    <a:pt x="585" y="1864"/>
                    <a:pt x="622" y="1718"/>
                    <a:pt x="640" y="1608"/>
                  </a:cubicBezTo>
                  <a:cubicBezTo>
                    <a:pt x="787" y="1042"/>
                    <a:pt x="860" y="603"/>
                    <a:pt x="860" y="311"/>
                  </a:cubicBezTo>
                  <a:cubicBezTo>
                    <a:pt x="860" y="256"/>
                    <a:pt x="823" y="201"/>
                    <a:pt x="750" y="110"/>
                  </a:cubicBezTo>
                  <a:cubicBezTo>
                    <a:pt x="677" y="37"/>
                    <a:pt x="622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7627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4" y="347"/>
                    <a:pt x="1170" y="366"/>
                    <a:pt x="1207" y="421"/>
                  </a:cubicBezTo>
                  <a:cubicBezTo>
                    <a:pt x="1243" y="457"/>
                    <a:pt x="1243" y="494"/>
                    <a:pt x="1243" y="567"/>
                  </a:cubicBezTo>
                  <a:lnTo>
                    <a:pt x="1207" y="841"/>
                  </a:lnTo>
                  <a:cubicBezTo>
                    <a:pt x="1207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9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79" y="1225"/>
                    <a:pt x="1061" y="1261"/>
                    <a:pt x="1042" y="1279"/>
                  </a:cubicBezTo>
                  <a:lnTo>
                    <a:pt x="969" y="1352"/>
                  </a:lnTo>
                  <a:cubicBezTo>
                    <a:pt x="933" y="1389"/>
                    <a:pt x="896" y="1407"/>
                    <a:pt x="878" y="1426"/>
                  </a:cubicBezTo>
                  <a:cubicBezTo>
                    <a:pt x="841" y="1444"/>
                    <a:pt x="823" y="1462"/>
                    <a:pt x="787" y="1480"/>
                  </a:cubicBezTo>
                  <a:cubicBezTo>
                    <a:pt x="750" y="1499"/>
                    <a:pt x="713" y="1517"/>
                    <a:pt x="677" y="1517"/>
                  </a:cubicBezTo>
                  <a:cubicBezTo>
                    <a:pt x="640" y="1535"/>
                    <a:pt x="604" y="1535"/>
                    <a:pt x="549" y="1535"/>
                  </a:cubicBezTo>
                  <a:cubicBezTo>
                    <a:pt x="494" y="1535"/>
                    <a:pt x="458" y="1517"/>
                    <a:pt x="403" y="1480"/>
                  </a:cubicBezTo>
                  <a:cubicBezTo>
                    <a:pt x="348" y="1426"/>
                    <a:pt x="330" y="1371"/>
                    <a:pt x="330" y="1298"/>
                  </a:cubicBezTo>
                  <a:cubicBezTo>
                    <a:pt x="330" y="1133"/>
                    <a:pt x="421" y="932"/>
                    <a:pt x="585" y="695"/>
                  </a:cubicBezTo>
                  <a:cubicBezTo>
                    <a:pt x="768" y="475"/>
                    <a:pt x="933" y="347"/>
                    <a:pt x="1079" y="347"/>
                  </a:cubicBezTo>
                  <a:close/>
                  <a:moveTo>
                    <a:pt x="1079" y="0"/>
                  </a:moveTo>
                  <a:cubicBezTo>
                    <a:pt x="933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6" y="914"/>
                    <a:pt x="1" y="1097"/>
                    <a:pt x="1" y="1261"/>
                  </a:cubicBezTo>
                  <a:cubicBezTo>
                    <a:pt x="1" y="1407"/>
                    <a:pt x="56" y="1553"/>
                    <a:pt x="165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2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3" y="3034"/>
                    <a:pt x="1024" y="3034"/>
                  </a:cubicBezTo>
                  <a:cubicBezTo>
                    <a:pt x="1061" y="3034"/>
                    <a:pt x="1097" y="2961"/>
                    <a:pt x="1134" y="2851"/>
                  </a:cubicBezTo>
                  <a:cubicBezTo>
                    <a:pt x="1170" y="2723"/>
                    <a:pt x="1207" y="2540"/>
                    <a:pt x="1262" y="2303"/>
                  </a:cubicBezTo>
                  <a:cubicBezTo>
                    <a:pt x="1316" y="2065"/>
                    <a:pt x="1353" y="1882"/>
                    <a:pt x="1408" y="1736"/>
                  </a:cubicBezTo>
                  <a:cubicBezTo>
                    <a:pt x="1444" y="1608"/>
                    <a:pt x="1499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36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6" y="256"/>
                    <a:pt x="1444" y="165"/>
                  </a:cubicBezTo>
                  <a:cubicBezTo>
                    <a:pt x="1371" y="55"/>
                    <a:pt x="1243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5625" y="419832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4" y="1444"/>
                    <a:pt x="1243" y="1700"/>
                  </a:cubicBezTo>
                  <a:cubicBezTo>
                    <a:pt x="1170" y="1974"/>
                    <a:pt x="1060" y="2193"/>
                    <a:pt x="951" y="2376"/>
                  </a:cubicBezTo>
                  <a:cubicBezTo>
                    <a:pt x="823" y="2559"/>
                    <a:pt x="731" y="2632"/>
                    <a:pt x="658" y="2632"/>
                  </a:cubicBezTo>
                  <a:cubicBezTo>
                    <a:pt x="475" y="2632"/>
                    <a:pt x="402" y="2485"/>
                    <a:pt x="402" y="2157"/>
                  </a:cubicBezTo>
                  <a:cubicBezTo>
                    <a:pt x="402" y="1974"/>
                    <a:pt x="421" y="1773"/>
                    <a:pt x="475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6" y="768"/>
                    <a:pt x="877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42" y="0"/>
                    <a:pt x="841" y="110"/>
                    <a:pt x="658" y="329"/>
                  </a:cubicBezTo>
                  <a:cubicBezTo>
                    <a:pt x="475" y="548"/>
                    <a:pt x="311" y="823"/>
                    <a:pt x="183" y="1170"/>
                  </a:cubicBezTo>
                  <a:cubicBezTo>
                    <a:pt x="73" y="1517"/>
                    <a:pt x="0" y="1864"/>
                    <a:pt x="0" y="2211"/>
                  </a:cubicBezTo>
                  <a:cubicBezTo>
                    <a:pt x="0" y="2394"/>
                    <a:pt x="73" y="2577"/>
                    <a:pt x="201" y="2741"/>
                  </a:cubicBezTo>
                  <a:cubicBezTo>
                    <a:pt x="329" y="2887"/>
                    <a:pt x="475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3" y="2431"/>
                    <a:pt x="1499" y="2157"/>
                    <a:pt x="1608" y="1846"/>
                  </a:cubicBezTo>
                  <a:cubicBezTo>
                    <a:pt x="1718" y="1535"/>
                    <a:pt x="1773" y="1243"/>
                    <a:pt x="1773" y="950"/>
                  </a:cubicBezTo>
                  <a:cubicBezTo>
                    <a:pt x="1773" y="640"/>
                    <a:pt x="1718" y="402"/>
                    <a:pt x="1608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878150" y="4198325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9" y="329"/>
                  </a:moveTo>
                  <a:cubicBezTo>
                    <a:pt x="1317" y="329"/>
                    <a:pt x="1390" y="548"/>
                    <a:pt x="1390" y="1005"/>
                  </a:cubicBezTo>
                  <a:cubicBezTo>
                    <a:pt x="1390" y="1206"/>
                    <a:pt x="1335" y="1444"/>
                    <a:pt x="1243" y="1700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23" y="2559"/>
                    <a:pt x="732" y="2632"/>
                    <a:pt x="659" y="2632"/>
                  </a:cubicBezTo>
                  <a:cubicBezTo>
                    <a:pt x="476" y="2632"/>
                    <a:pt x="403" y="2485"/>
                    <a:pt x="403" y="2157"/>
                  </a:cubicBezTo>
                  <a:cubicBezTo>
                    <a:pt x="403" y="1974"/>
                    <a:pt x="421" y="1773"/>
                    <a:pt x="476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7" y="768"/>
                    <a:pt x="878" y="622"/>
                    <a:pt x="969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42" y="0"/>
                    <a:pt x="841" y="110"/>
                    <a:pt x="659" y="329"/>
                  </a:cubicBezTo>
                  <a:cubicBezTo>
                    <a:pt x="476" y="548"/>
                    <a:pt x="311" y="823"/>
                    <a:pt x="184" y="1170"/>
                  </a:cubicBezTo>
                  <a:cubicBezTo>
                    <a:pt x="74" y="1517"/>
                    <a:pt x="1" y="1864"/>
                    <a:pt x="1" y="2211"/>
                  </a:cubicBezTo>
                  <a:cubicBezTo>
                    <a:pt x="1" y="2394"/>
                    <a:pt x="74" y="2577"/>
                    <a:pt x="202" y="2741"/>
                  </a:cubicBezTo>
                  <a:cubicBezTo>
                    <a:pt x="330" y="2887"/>
                    <a:pt x="476" y="2979"/>
                    <a:pt x="640" y="2979"/>
                  </a:cubicBezTo>
                  <a:cubicBezTo>
                    <a:pt x="823" y="2979"/>
                    <a:pt x="988" y="2869"/>
                    <a:pt x="1170" y="2650"/>
                  </a:cubicBezTo>
                  <a:cubicBezTo>
                    <a:pt x="1353" y="2431"/>
                    <a:pt x="1499" y="2157"/>
                    <a:pt x="1609" y="1846"/>
                  </a:cubicBezTo>
                  <a:cubicBezTo>
                    <a:pt x="1719" y="1535"/>
                    <a:pt x="1773" y="1243"/>
                    <a:pt x="1773" y="950"/>
                  </a:cubicBezTo>
                  <a:cubicBezTo>
                    <a:pt x="1773" y="640"/>
                    <a:pt x="1719" y="402"/>
                    <a:pt x="1609" y="238"/>
                  </a:cubicBezTo>
                  <a:cubicBezTo>
                    <a:pt x="1518" y="73"/>
                    <a:pt x="1390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1313075" y="4198325"/>
              <a:ext cx="21500" cy="75400"/>
            </a:xfrm>
            <a:custGeom>
              <a:avLst/>
              <a:gdLst/>
              <a:ahLst/>
              <a:cxnLst/>
              <a:rect l="l" t="t" r="r" b="b"/>
              <a:pathLst>
                <a:path w="860" h="3016" extrusionOk="0">
                  <a:moveTo>
                    <a:pt x="549" y="0"/>
                  </a:moveTo>
                  <a:cubicBezTo>
                    <a:pt x="494" y="0"/>
                    <a:pt x="457" y="37"/>
                    <a:pt x="457" y="128"/>
                  </a:cubicBezTo>
                  <a:cubicBezTo>
                    <a:pt x="421" y="567"/>
                    <a:pt x="384" y="987"/>
                    <a:pt x="293" y="1389"/>
                  </a:cubicBezTo>
                  <a:cubicBezTo>
                    <a:pt x="220" y="1773"/>
                    <a:pt x="165" y="2102"/>
                    <a:pt x="92" y="2321"/>
                  </a:cubicBezTo>
                  <a:cubicBezTo>
                    <a:pt x="37" y="2559"/>
                    <a:pt x="1" y="2705"/>
                    <a:pt x="1" y="2760"/>
                  </a:cubicBezTo>
                  <a:cubicBezTo>
                    <a:pt x="1" y="2814"/>
                    <a:pt x="37" y="2869"/>
                    <a:pt x="74" y="2942"/>
                  </a:cubicBezTo>
                  <a:cubicBezTo>
                    <a:pt x="110" y="2997"/>
                    <a:pt x="165" y="3015"/>
                    <a:pt x="202" y="3015"/>
                  </a:cubicBezTo>
                  <a:cubicBezTo>
                    <a:pt x="256" y="3015"/>
                    <a:pt x="311" y="2924"/>
                    <a:pt x="366" y="2723"/>
                  </a:cubicBezTo>
                  <a:cubicBezTo>
                    <a:pt x="384" y="2613"/>
                    <a:pt x="421" y="2522"/>
                    <a:pt x="439" y="2412"/>
                  </a:cubicBezTo>
                  <a:cubicBezTo>
                    <a:pt x="476" y="2321"/>
                    <a:pt x="494" y="2193"/>
                    <a:pt x="549" y="2029"/>
                  </a:cubicBezTo>
                  <a:cubicBezTo>
                    <a:pt x="585" y="1864"/>
                    <a:pt x="622" y="1718"/>
                    <a:pt x="640" y="1608"/>
                  </a:cubicBezTo>
                  <a:cubicBezTo>
                    <a:pt x="786" y="1042"/>
                    <a:pt x="860" y="603"/>
                    <a:pt x="860" y="311"/>
                  </a:cubicBezTo>
                  <a:cubicBezTo>
                    <a:pt x="860" y="256"/>
                    <a:pt x="823" y="201"/>
                    <a:pt x="750" y="110"/>
                  </a:cubicBezTo>
                  <a:cubicBezTo>
                    <a:pt x="677" y="37"/>
                    <a:pt x="622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134642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4" y="347"/>
                    <a:pt x="1170" y="366"/>
                    <a:pt x="1207" y="421"/>
                  </a:cubicBezTo>
                  <a:cubicBezTo>
                    <a:pt x="1243" y="457"/>
                    <a:pt x="1243" y="494"/>
                    <a:pt x="1243" y="567"/>
                  </a:cubicBezTo>
                  <a:lnTo>
                    <a:pt x="1207" y="841"/>
                  </a:lnTo>
                  <a:cubicBezTo>
                    <a:pt x="1207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79" y="1225"/>
                    <a:pt x="1061" y="1261"/>
                    <a:pt x="1042" y="1279"/>
                  </a:cubicBezTo>
                  <a:lnTo>
                    <a:pt x="969" y="1352"/>
                  </a:lnTo>
                  <a:cubicBezTo>
                    <a:pt x="933" y="1389"/>
                    <a:pt x="896" y="1407"/>
                    <a:pt x="878" y="1426"/>
                  </a:cubicBezTo>
                  <a:cubicBezTo>
                    <a:pt x="841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77" y="1517"/>
                  </a:cubicBezTo>
                  <a:cubicBezTo>
                    <a:pt x="640" y="1535"/>
                    <a:pt x="604" y="1535"/>
                    <a:pt x="549" y="1535"/>
                  </a:cubicBezTo>
                  <a:cubicBezTo>
                    <a:pt x="494" y="1535"/>
                    <a:pt x="457" y="1517"/>
                    <a:pt x="403" y="1480"/>
                  </a:cubicBezTo>
                  <a:cubicBezTo>
                    <a:pt x="348" y="1426"/>
                    <a:pt x="330" y="1371"/>
                    <a:pt x="330" y="1298"/>
                  </a:cubicBezTo>
                  <a:cubicBezTo>
                    <a:pt x="330" y="1133"/>
                    <a:pt x="421" y="932"/>
                    <a:pt x="585" y="695"/>
                  </a:cubicBezTo>
                  <a:cubicBezTo>
                    <a:pt x="768" y="475"/>
                    <a:pt x="933" y="347"/>
                    <a:pt x="1079" y="347"/>
                  </a:cubicBezTo>
                  <a:close/>
                  <a:moveTo>
                    <a:pt x="1079" y="0"/>
                  </a:moveTo>
                  <a:cubicBezTo>
                    <a:pt x="933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5" y="914"/>
                    <a:pt x="1" y="1097"/>
                    <a:pt x="1" y="1261"/>
                  </a:cubicBezTo>
                  <a:cubicBezTo>
                    <a:pt x="1" y="1407"/>
                    <a:pt x="55" y="1553"/>
                    <a:pt x="165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2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3" y="3034"/>
                    <a:pt x="1024" y="3034"/>
                  </a:cubicBezTo>
                  <a:cubicBezTo>
                    <a:pt x="1061" y="3034"/>
                    <a:pt x="1097" y="2961"/>
                    <a:pt x="1134" y="2851"/>
                  </a:cubicBezTo>
                  <a:cubicBezTo>
                    <a:pt x="1170" y="2723"/>
                    <a:pt x="1207" y="2540"/>
                    <a:pt x="1262" y="2303"/>
                  </a:cubicBezTo>
                  <a:cubicBezTo>
                    <a:pt x="1316" y="2065"/>
                    <a:pt x="1353" y="1882"/>
                    <a:pt x="1408" y="1736"/>
                  </a:cubicBezTo>
                  <a:cubicBezTo>
                    <a:pt x="1444" y="1608"/>
                    <a:pt x="1499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36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6" y="256"/>
                    <a:pt x="1444" y="165"/>
                  </a:cubicBezTo>
                  <a:cubicBezTo>
                    <a:pt x="1371" y="55"/>
                    <a:pt x="1243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1394850" y="4198325"/>
              <a:ext cx="49375" cy="74025"/>
            </a:xfrm>
            <a:custGeom>
              <a:avLst/>
              <a:gdLst/>
              <a:ahLst/>
              <a:cxnLst/>
              <a:rect l="l" t="t" r="r" b="b"/>
              <a:pathLst>
                <a:path w="1975" h="2961" extrusionOk="0">
                  <a:moveTo>
                    <a:pt x="1243" y="0"/>
                  </a:moveTo>
                  <a:cubicBezTo>
                    <a:pt x="1042" y="0"/>
                    <a:pt x="860" y="55"/>
                    <a:pt x="677" y="183"/>
                  </a:cubicBezTo>
                  <a:cubicBezTo>
                    <a:pt x="512" y="311"/>
                    <a:pt x="421" y="439"/>
                    <a:pt x="421" y="530"/>
                  </a:cubicBezTo>
                  <a:cubicBezTo>
                    <a:pt x="421" y="585"/>
                    <a:pt x="458" y="622"/>
                    <a:pt x="531" y="658"/>
                  </a:cubicBezTo>
                  <a:cubicBezTo>
                    <a:pt x="585" y="695"/>
                    <a:pt x="640" y="731"/>
                    <a:pt x="695" y="731"/>
                  </a:cubicBezTo>
                  <a:cubicBezTo>
                    <a:pt x="713" y="731"/>
                    <a:pt x="732" y="695"/>
                    <a:pt x="786" y="640"/>
                  </a:cubicBezTo>
                  <a:cubicBezTo>
                    <a:pt x="841" y="585"/>
                    <a:pt x="896" y="530"/>
                    <a:pt x="987" y="475"/>
                  </a:cubicBezTo>
                  <a:cubicBezTo>
                    <a:pt x="1061" y="421"/>
                    <a:pt x="1152" y="384"/>
                    <a:pt x="1243" y="384"/>
                  </a:cubicBezTo>
                  <a:cubicBezTo>
                    <a:pt x="1335" y="384"/>
                    <a:pt x="1408" y="421"/>
                    <a:pt x="1463" y="494"/>
                  </a:cubicBezTo>
                  <a:cubicBezTo>
                    <a:pt x="1517" y="567"/>
                    <a:pt x="1554" y="658"/>
                    <a:pt x="1554" y="768"/>
                  </a:cubicBezTo>
                  <a:cubicBezTo>
                    <a:pt x="1554" y="896"/>
                    <a:pt x="1499" y="1024"/>
                    <a:pt x="1426" y="1170"/>
                  </a:cubicBezTo>
                  <a:cubicBezTo>
                    <a:pt x="1353" y="1298"/>
                    <a:pt x="1262" y="1426"/>
                    <a:pt x="1134" y="1553"/>
                  </a:cubicBezTo>
                  <a:cubicBezTo>
                    <a:pt x="896" y="1791"/>
                    <a:pt x="659" y="2010"/>
                    <a:pt x="403" y="2193"/>
                  </a:cubicBezTo>
                  <a:cubicBezTo>
                    <a:pt x="129" y="2394"/>
                    <a:pt x="1" y="2540"/>
                    <a:pt x="1" y="2595"/>
                  </a:cubicBezTo>
                  <a:cubicBezTo>
                    <a:pt x="1" y="2686"/>
                    <a:pt x="37" y="2760"/>
                    <a:pt x="129" y="2851"/>
                  </a:cubicBezTo>
                  <a:cubicBezTo>
                    <a:pt x="220" y="2924"/>
                    <a:pt x="311" y="2961"/>
                    <a:pt x="403" y="2961"/>
                  </a:cubicBezTo>
                  <a:cubicBezTo>
                    <a:pt x="604" y="2961"/>
                    <a:pt x="914" y="2906"/>
                    <a:pt x="1335" y="2814"/>
                  </a:cubicBezTo>
                  <a:cubicBezTo>
                    <a:pt x="1755" y="2705"/>
                    <a:pt x="1974" y="2613"/>
                    <a:pt x="1974" y="2540"/>
                  </a:cubicBezTo>
                  <a:cubicBezTo>
                    <a:pt x="1974" y="2504"/>
                    <a:pt x="1938" y="2485"/>
                    <a:pt x="1901" y="2467"/>
                  </a:cubicBezTo>
                  <a:cubicBezTo>
                    <a:pt x="1865" y="2449"/>
                    <a:pt x="1810" y="2449"/>
                    <a:pt x="1718" y="2449"/>
                  </a:cubicBezTo>
                  <a:cubicBezTo>
                    <a:pt x="1645" y="2449"/>
                    <a:pt x="1536" y="2449"/>
                    <a:pt x="1371" y="2485"/>
                  </a:cubicBezTo>
                  <a:cubicBezTo>
                    <a:pt x="1207" y="2504"/>
                    <a:pt x="1006" y="2522"/>
                    <a:pt x="786" y="2559"/>
                  </a:cubicBezTo>
                  <a:cubicBezTo>
                    <a:pt x="585" y="2595"/>
                    <a:pt x="439" y="2613"/>
                    <a:pt x="366" y="2632"/>
                  </a:cubicBezTo>
                  <a:cubicBezTo>
                    <a:pt x="1408" y="1956"/>
                    <a:pt x="1919" y="1334"/>
                    <a:pt x="1919" y="731"/>
                  </a:cubicBezTo>
                  <a:cubicBezTo>
                    <a:pt x="1919" y="512"/>
                    <a:pt x="1865" y="347"/>
                    <a:pt x="1718" y="219"/>
                  </a:cubicBezTo>
                  <a:cubicBezTo>
                    <a:pt x="1591" y="73"/>
                    <a:pt x="1426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1456975" y="4198325"/>
              <a:ext cx="43900" cy="74475"/>
            </a:xfrm>
            <a:custGeom>
              <a:avLst/>
              <a:gdLst/>
              <a:ahLst/>
              <a:cxnLst/>
              <a:rect l="l" t="t" r="r" b="b"/>
              <a:pathLst>
                <a:path w="1756" h="2979" extrusionOk="0">
                  <a:moveTo>
                    <a:pt x="1189" y="329"/>
                  </a:moveTo>
                  <a:cubicBezTo>
                    <a:pt x="1317" y="329"/>
                    <a:pt x="1371" y="548"/>
                    <a:pt x="1371" y="1005"/>
                  </a:cubicBezTo>
                  <a:cubicBezTo>
                    <a:pt x="1371" y="1206"/>
                    <a:pt x="1335" y="1444"/>
                    <a:pt x="1244" y="1700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9"/>
                    <a:pt x="732" y="2632"/>
                    <a:pt x="641" y="2632"/>
                  </a:cubicBezTo>
                  <a:cubicBezTo>
                    <a:pt x="476" y="2632"/>
                    <a:pt x="385" y="2485"/>
                    <a:pt x="385" y="2157"/>
                  </a:cubicBezTo>
                  <a:cubicBezTo>
                    <a:pt x="385" y="1974"/>
                    <a:pt x="421" y="1773"/>
                    <a:pt x="476" y="1535"/>
                  </a:cubicBezTo>
                  <a:cubicBezTo>
                    <a:pt x="531" y="1316"/>
                    <a:pt x="604" y="1115"/>
                    <a:pt x="695" y="950"/>
                  </a:cubicBezTo>
                  <a:cubicBezTo>
                    <a:pt x="787" y="768"/>
                    <a:pt x="878" y="622"/>
                    <a:pt x="951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2" y="110"/>
                    <a:pt x="659" y="329"/>
                  </a:cubicBezTo>
                  <a:cubicBezTo>
                    <a:pt x="458" y="548"/>
                    <a:pt x="312" y="823"/>
                    <a:pt x="184" y="1170"/>
                  </a:cubicBezTo>
                  <a:cubicBezTo>
                    <a:pt x="56" y="1517"/>
                    <a:pt x="1" y="1864"/>
                    <a:pt x="1" y="2211"/>
                  </a:cubicBezTo>
                  <a:cubicBezTo>
                    <a:pt x="1" y="2394"/>
                    <a:pt x="56" y="2577"/>
                    <a:pt x="184" y="2741"/>
                  </a:cubicBezTo>
                  <a:cubicBezTo>
                    <a:pt x="312" y="2887"/>
                    <a:pt x="458" y="2979"/>
                    <a:pt x="641" y="2979"/>
                  </a:cubicBezTo>
                  <a:cubicBezTo>
                    <a:pt x="805" y="2979"/>
                    <a:pt x="988" y="2869"/>
                    <a:pt x="1170" y="2650"/>
                  </a:cubicBezTo>
                  <a:cubicBezTo>
                    <a:pt x="1353" y="2431"/>
                    <a:pt x="1481" y="2157"/>
                    <a:pt x="1591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00" y="402"/>
                    <a:pt x="1609" y="238"/>
                  </a:cubicBezTo>
                  <a:cubicBezTo>
                    <a:pt x="1518" y="73"/>
                    <a:pt x="1371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883675" y="419832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31" y="0"/>
                  </a:moveTo>
                  <a:cubicBezTo>
                    <a:pt x="476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02" y="1773"/>
                    <a:pt x="147" y="2102"/>
                    <a:pt x="74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6" y="2942"/>
                  </a:cubicBezTo>
                  <a:cubicBezTo>
                    <a:pt x="92" y="2997"/>
                    <a:pt x="147" y="3015"/>
                    <a:pt x="184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5" y="2613"/>
                    <a:pt x="403" y="2522"/>
                    <a:pt x="421" y="2412"/>
                  </a:cubicBezTo>
                  <a:cubicBezTo>
                    <a:pt x="458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22" y="1608"/>
                  </a:cubicBezTo>
                  <a:cubicBezTo>
                    <a:pt x="768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59" y="37"/>
                    <a:pt x="604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191657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4" y="347"/>
                    <a:pt x="1170" y="366"/>
                    <a:pt x="1207" y="421"/>
                  </a:cubicBezTo>
                  <a:cubicBezTo>
                    <a:pt x="1243" y="457"/>
                    <a:pt x="1261" y="494"/>
                    <a:pt x="1261" y="567"/>
                  </a:cubicBezTo>
                  <a:lnTo>
                    <a:pt x="1207" y="841"/>
                  </a:lnTo>
                  <a:cubicBezTo>
                    <a:pt x="1207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79" y="1225"/>
                    <a:pt x="1060" y="1261"/>
                    <a:pt x="1042" y="1279"/>
                  </a:cubicBezTo>
                  <a:lnTo>
                    <a:pt x="969" y="1352"/>
                  </a:lnTo>
                  <a:cubicBezTo>
                    <a:pt x="933" y="1389"/>
                    <a:pt x="896" y="1407"/>
                    <a:pt x="878" y="1426"/>
                  </a:cubicBezTo>
                  <a:cubicBezTo>
                    <a:pt x="841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77" y="1517"/>
                  </a:cubicBezTo>
                  <a:cubicBezTo>
                    <a:pt x="658" y="1535"/>
                    <a:pt x="604" y="1535"/>
                    <a:pt x="549" y="1535"/>
                  </a:cubicBezTo>
                  <a:cubicBezTo>
                    <a:pt x="512" y="1535"/>
                    <a:pt x="457" y="1517"/>
                    <a:pt x="403" y="1480"/>
                  </a:cubicBezTo>
                  <a:cubicBezTo>
                    <a:pt x="348" y="1426"/>
                    <a:pt x="329" y="1371"/>
                    <a:pt x="329" y="1298"/>
                  </a:cubicBezTo>
                  <a:cubicBezTo>
                    <a:pt x="329" y="1133"/>
                    <a:pt x="421" y="932"/>
                    <a:pt x="604" y="695"/>
                  </a:cubicBezTo>
                  <a:cubicBezTo>
                    <a:pt x="768" y="475"/>
                    <a:pt x="933" y="347"/>
                    <a:pt x="1079" y="347"/>
                  </a:cubicBezTo>
                  <a:close/>
                  <a:moveTo>
                    <a:pt x="1097" y="0"/>
                  </a:moveTo>
                  <a:cubicBezTo>
                    <a:pt x="933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5" y="914"/>
                    <a:pt x="1" y="1097"/>
                    <a:pt x="1" y="1261"/>
                  </a:cubicBezTo>
                  <a:cubicBezTo>
                    <a:pt x="1" y="1407"/>
                    <a:pt x="55" y="1553"/>
                    <a:pt x="165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2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3" y="3034"/>
                    <a:pt x="1042" y="3034"/>
                  </a:cubicBezTo>
                  <a:cubicBezTo>
                    <a:pt x="1079" y="3034"/>
                    <a:pt x="1097" y="2961"/>
                    <a:pt x="1134" y="2851"/>
                  </a:cubicBezTo>
                  <a:cubicBezTo>
                    <a:pt x="1170" y="2723"/>
                    <a:pt x="1207" y="2540"/>
                    <a:pt x="1261" y="2303"/>
                  </a:cubicBezTo>
                  <a:cubicBezTo>
                    <a:pt x="1316" y="2065"/>
                    <a:pt x="1353" y="1882"/>
                    <a:pt x="1408" y="1736"/>
                  </a:cubicBezTo>
                  <a:cubicBezTo>
                    <a:pt x="1444" y="1608"/>
                    <a:pt x="1499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54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6" y="256"/>
                    <a:pt x="1444" y="165"/>
                  </a:cubicBezTo>
                  <a:cubicBezTo>
                    <a:pt x="1371" y="55"/>
                    <a:pt x="1243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1968200" y="4198325"/>
              <a:ext cx="45700" cy="77675"/>
            </a:xfrm>
            <a:custGeom>
              <a:avLst/>
              <a:gdLst/>
              <a:ahLst/>
              <a:cxnLst/>
              <a:rect l="l" t="t" r="r" b="b"/>
              <a:pathLst>
                <a:path w="1828" h="3107" extrusionOk="0">
                  <a:moveTo>
                    <a:pt x="1060" y="0"/>
                  </a:moveTo>
                  <a:cubicBezTo>
                    <a:pt x="1024" y="0"/>
                    <a:pt x="932" y="73"/>
                    <a:pt x="823" y="183"/>
                  </a:cubicBezTo>
                  <a:cubicBezTo>
                    <a:pt x="695" y="311"/>
                    <a:pt x="585" y="439"/>
                    <a:pt x="457" y="603"/>
                  </a:cubicBezTo>
                  <a:cubicBezTo>
                    <a:pt x="348" y="768"/>
                    <a:pt x="238" y="932"/>
                    <a:pt x="128" y="1133"/>
                  </a:cubicBezTo>
                  <a:cubicBezTo>
                    <a:pt x="37" y="1316"/>
                    <a:pt x="1" y="1480"/>
                    <a:pt x="1" y="1590"/>
                  </a:cubicBezTo>
                  <a:cubicBezTo>
                    <a:pt x="1" y="1773"/>
                    <a:pt x="55" y="1901"/>
                    <a:pt x="165" y="1992"/>
                  </a:cubicBezTo>
                  <a:cubicBezTo>
                    <a:pt x="275" y="2102"/>
                    <a:pt x="421" y="2138"/>
                    <a:pt x="567" y="2138"/>
                  </a:cubicBezTo>
                  <a:cubicBezTo>
                    <a:pt x="823" y="2138"/>
                    <a:pt x="1060" y="2083"/>
                    <a:pt x="1335" y="1956"/>
                  </a:cubicBezTo>
                  <a:lnTo>
                    <a:pt x="1335" y="1956"/>
                  </a:lnTo>
                  <a:cubicBezTo>
                    <a:pt x="1298" y="2083"/>
                    <a:pt x="1261" y="2211"/>
                    <a:pt x="1225" y="2358"/>
                  </a:cubicBezTo>
                  <a:cubicBezTo>
                    <a:pt x="1170" y="2504"/>
                    <a:pt x="1133" y="2613"/>
                    <a:pt x="1115" y="2705"/>
                  </a:cubicBezTo>
                  <a:cubicBezTo>
                    <a:pt x="1079" y="2796"/>
                    <a:pt x="1079" y="2869"/>
                    <a:pt x="1079" y="2906"/>
                  </a:cubicBezTo>
                  <a:cubicBezTo>
                    <a:pt x="1079" y="2961"/>
                    <a:pt x="1097" y="2997"/>
                    <a:pt x="1115" y="3034"/>
                  </a:cubicBezTo>
                  <a:cubicBezTo>
                    <a:pt x="1152" y="3070"/>
                    <a:pt x="1170" y="3107"/>
                    <a:pt x="1207" y="3107"/>
                  </a:cubicBezTo>
                  <a:cubicBezTo>
                    <a:pt x="1298" y="3107"/>
                    <a:pt x="1426" y="2833"/>
                    <a:pt x="1590" y="2284"/>
                  </a:cubicBezTo>
                  <a:cubicBezTo>
                    <a:pt x="1755" y="1736"/>
                    <a:pt x="1828" y="1352"/>
                    <a:pt x="1828" y="1097"/>
                  </a:cubicBezTo>
                  <a:cubicBezTo>
                    <a:pt x="1828" y="1042"/>
                    <a:pt x="1791" y="969"/>
                    <a:pt x="1718" y="914"/>
                  </a:cubicBezTo>
                  <a:cubicBezTo>
                    <a:pt x="1645" y="841"/>
                    <a:pt x="1590" y="804"/>
                    <a:pt x="1554" y="804"/>
                  </a:cubicBezTo>
                  <a:cubicBezTo>
                    <a:pt x="1499" y="804"/>
                    <a:pt x="1462" y="859"/>
                    <a:pt x="1462" y="950"/>
                  </a:cubicBezTo>
                  <a:cubicBezTo>
                    <a:pt x="1462" y="1151"/>
                    <a:pt x="1444" y="1371"/>
                    <a:pt x="1408" y="1590"/>
                  </a:cubicBezTo>
                  <a:cubicBezTo>
                    <a:pt x="1408" y="1590"/>
                    <a:pt x="1298" y="1627"/>
                    <a:pt x="1097" y="1700"/>
                  </a:cubicBezTo>
                  <a:cubicBezTo>
                    <a:pt x="914" y="1773"/>
                    <a:pt x="750" y="1809"/>
                    <a:pt x="604" y="1809"/>
                  </a:cubicBezTo>
                  <a:cubicBezTo>
                    <a:pt x="457" y="1809"/>
                    <a:pt x="366" y="1736"/>
                    <a:pt x="366" y="1572"/>
                  </a:cubicBezTo>
                  <a:cubicBezTo>
                    <a:pt x="366" y="1462"/>
                    <a:pt x="439" y="1279"/>
                    <a:pt x="604" y="1078"/>
                  </a:cubicBezTo>
                  <a:cubicBezTo>
                    <a:pt x="750" y="859"/>
                    <a:pt x="896" y="658"/>
                    <a:pt x="1042" y="494"/>
                  </a:cubicBezTo>
                  <a:cubicBezTo>
                    <a:pt x="1188" y="311"/>
                    <a:pt x="1261" y="201"/>
                    <a:pt x="1261" y="165"/>
                  </a:cubicBezTo>
                  <a:cubicBezTo>
                    <a:pt x="1261" y="128"/>
                    <a:pt x="1243" y="92"/>
                    <a:pt x="1188" y="55"/>
                  </a:cubicBezTo>
                  <a:cubicBezTo>
                    <a:pt x="1152" y="18"/>
                    <a:pt x="1115" y="0"/>
                    <a:pt x="1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2023925" y="4198325"/>
              <a:ext cx="43900" cy="74475"/>
            </a:xfrm>
            <a:custGeom>
              <a:avLst/>
              <a:gdLst/>
              <a:ahLst/>
              <a:cxnLst/>
              <a:rect l="l" t="t" r="r" b="b"/>
              <a:pathLst>
                <a:path w="1756" h="2979" extrusionOk="0">
                  <a:moveTo>
                    <a:pt x="1189" y="329"/>
                  </a:moveTo>
                  <a:cubicBezTo>
                    <a:pt x="1317" y="329"/>
                    <a:pt x="1390" y="548"/>
                    <a:pt x="1390" y="1005"/>
                  </a:cubicBezTo>
                  <a:cubicBezTo>
                    <a:pt x="1390" y="1206"/>
                    <a:pt x="1335" y="1444"/>
                    <a:pt x="1244" y="1700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23" y="2559"/>
                    <a:pt x="732" y="2632"/>
                    <a:pt x="641" y="2632"/>
                  </a:cubicBezTo>
                  <a:cubicBezTo>
                    <a:pt x="476" y="2632"/>
                    <a:pt x="385" y="2485"/>
                    <a:pt x="385" y="2157"/>
                  </a:cubicBezTo>
                  <a:cubicBezTo>
                    <a:pt x="385" y="1974"/>
                    <a:pt x="421" y="1773"/>
                    <a:pt x="476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7" y="768"/>
                    <a:pt x="878" y="622"/>
                    <a:pt x="969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2" y="110"/>
                    <a:pt x="659" y="329"/>
                  </a:cubicBezTo>
                  <a:cubicBezTo>
                    <a:pt x="476" y="548"/>
                    <a:pt x="312" y="823"/>
                    <a:pt x="184" y="1170"/>
                  </a:cubicBezTo>
                  <a:cubicBezTo>
                    <a:pt x="56" y="1517"/>
                    <a:pt x="1" y="1864"/>
                    <a:pt x="1" y="2211"/>
                  </a:cubicBezTo>
                  <a:cubicBezTo>
                    <a:pt x="1" y="2394"/>
                    <a:pt x="56" y="2577"/>
                    <a:pt x="184" y="2741"/>
                  </a:cubicBezTo>
                  <a:cubicBezTo>
                    <a:pt x="312" y="2887"/>
                    <a:pt x="476" y="2979"/>
                    <a:pt x="641" y="2979"/>
                  </a:cubicBezTo>
                  <a:cubicBezTo>
                    <a:pt x="805" y="2979"/>
                    <a:pt x="988" y="2869"/>
                    <a:pt x="1170" y="2650"/>
                  </a:cubicBezTo>
                  <a:cubicBezTo>
                    <a:pt x="1353" y="2431"/>
                    <a:pt x="1499" y="2157"/>
                    <a:pt x="1591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19" y="402"/>
                    <a:pt x="1609" y="238"/>
                  </a:cubicBezTo>
                  <a:cubicBezTo>
                    <a:pt x="1518" y="73"/>
                    <a:pt x="1390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2453825" y="419832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76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102"/>
                    <a:pt x="74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6" y="2942"/>
                  </a:cubicBezTo>
                  <a:cubicBezTo>
                    <a:pt x="110" y="2997"/>
                    <a:pt x="147" y="3015"/>
                    <a:pt x="183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4" y="2613"/>
                    <a:pt x="403" y="2522"/>
                    <a:pt x="439" y="2412"/>
                  </a:cubicBezTo>
                  <a:cubicBezTo>
                    <a:pt x="458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40" y="1608"/>
                  </a:cubicBezTo>
                  <a:cubicBezTo>
                    <a:pt x="768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7"/>
            <p:cNvSpPr/>
            <p:nvPr/>
          </p:nvSpPr>
          <p:spPr>
            <a:xfrm>
              <a:off x="248672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3" y="347"/>
                    <a:pt x="1188" y="366"/>
                    <a:pt x="1207" y="421"/>
                  </a:cubicBezTo>
                  <a:cubicBezTo>
                    <a:pt x="1243" y="457"/>
                    <a:pt x="1261" y="494"/>
                    <a:pt x="1261" y="567"/>
                  </a:cubicBezTo>
                  <a:lnTo>
                    <a:pt x="1225" y="841"/>
                  </a:lnTo>
                  <a:cubicBezTo>
                    <a:pt x="1225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97" y="1225"/>
                    <a:pt x="1060" y="1261"/>
                    <a:pt x="1042" y="1279"/>
                  </a:cubicBezTo>
                  <a:lnTo>
                    <a:pt x="969" y="1352"/>
                  </a:lnTo>
                  <a:cubicBezTo>
                    <a:pt x="932" y="1389"/>
                    <a:pt x="896" y="1407"/>
                    <a:pt x="878" y="1426"/>
                  </a:cubicBezTo>
                  <a:cubicBezTo>
                    <a:pt x="859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95" y="1517"/>
                  </a:cubicBezTo>
                  <a:cubicBezTo>
                    <a:pt x="658" y="1535"/>
                    <a:pt x="604" y="1535"/>
                    <a:pt x="549" y="1535"/>
                  </a:cubicBezTo>
                  <a:cubicBezTo>
                    <a:pt x="512" y="1535"/>
                    <a:pt x="457" y="1517"/>
                    <a:pt x="402" y="1480"/>
                  </a:cubicBezTo>
                  <a:cubicBezTo>
                    <a:pt x="366" y="1426"/>
                    <a:pt x="329" y="1371"/>
                    <a:pt x="329" y="1298"/>
                  </a:cubicBezTo>
                  <a:cubicBezTo>
                    <a:pt x="329" y="1133"/>
                    <a:pt x="421" y="932"/>
                    <a:pt x="604" y="695"/>
                  </a:cubicBezTo>
                  <a:cubicBezTo>
                    <a:pt x="768" y="475"/>
                    <a:pt x="932" y="347"/>
                    <a:pt x="1079" y="347"/>
                  </a:cubicBezTo>
                  <a:close/>
                  <a:moveTo>
                    <a:pt x="1097" y="0"/>
                  </a:moveTo>
                  <a:cubicBezTo>
                    <a:pt x="932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5" y="914"/>
                    <a:pt x="0" y="1097"/>
                    <a:pt x="0" y="1261"/>
                  </a:cubicBezTo>
                  <a:cubicBezTo>
                    <a:pt x="0" y="1407"/>
                    <a:pt x="55" y="1553"/>
                    <a:pt x="183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1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2" y="3034"/>
                    <a:pt x="1042" y="3034"/>
                  </a:cubicBezTo>
                  <a:cubicBezTo>
                    <a:pt x="1079" y="3034"/>
                    <a:pt x="1115" y="2961"/>
                    <a:pt x="1133" y="2851"/>
                  </a:cubicBezTo>
                  <a:cubicBezTo>
                    <a:pt x="1170" y="2723"/>
                    <a:pt x="1207" y="2540"/>
                    <a:pt x="1261" y="2303"/>
                  </a:cubicBezTo>
                  <a:cubicBezTo>
                    <a:pt x="1316" y="2065"/>
                    <a:pt x="1371" y="1882"/>
                    <a:pt x="1408" y="1736"/>
                  </a:cubicBezTo>
                  <a:cubicBezTo>
                    <a:pt x="1444" y="1608"/>
                    <a:pt x="1517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54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5" y="256"/>
                    <a:pt x="1444" y="165"/>
                  </a:cubicBezTo>
                  <a:cubicBezTo>
                    <a:pt x="1371" y="55"/>
                    <a:pt x="1243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7"/>
            <p:cNvSpPr/>
            <p:nvPr/>
          </p:nvSpPr>
          <p:spPr>
            <a:xfrm>
              <a:off x="2535600" y="4198775"/>
              <a:ext cx="46625" cy="73575"/>
            </a:xfrm>
            <a:custGeom>
              <a:avLst/>
              <a:gdLst/>
              <a:ahLst/>
              <a:cxnLst/>
              <a:rect l="l" t="t" r="r" b="b"/>
              <a:pathLst>
                <a:path w="1865" h="2943" extrusionOk="0">
                  <a:moveTo>
                    <a:pt x="640" y="1499"/>
                  </a:moveTo>
                  <a:cubicBezTo>
                    <a:pt x="878" y="1535"/>
                    <a:pt x="1079" y="1590"/>
                    <a:pt x="1225" y="1682"/>
                  </a:cubicBezTo>
                  <a:cubicBezTo>
                    <a:pt x="1390" y="1773"/>
                    <a:pt x="1463" y="1883"/>
                    <a:pt x="1463" y="1974"/>
                  </a:cubicBezTo>
                  <a:cubicBezTo>
                    <a:pt x="1463" y="2139"/>
                    <a:pt x="1371" y="2285"/>
                    <a:pt x="1189" y="2413"/>
                  </a:cubicBezTo>
                  <a:cubicBezTo>
                    <a:pt x="1006" y="2541"/>
                    <a:pt x="841" y="2614"/>
                    <a:pt x="640" y="2614"/>
                  </a:cubicBezTo>
                  <a:cubicBezTo>
                    <a:pt x="567" y="2614"/>
                    <a:pt x="494" y="2577"/>
                    <a:pt x="458" y="2541"/>
                  </a:cubicBezTo>
                  <a:cubicBezTo>
                    <a:pt x="403" y="2486"/>
                    <a:pt x="385" y="2413"/>
                    <a:pt x="385" y="2321"/>
                  </a:cubicBezTo>
                  <a:cubicBezTo>
                    <a:pt x="385" y="2084"/>
                    <a:pt x="458" y="1810"/>
                    <a:pt x="640" y="1499"/>
                  </a:cubicBezTo>
                  <a:close/>
                  <a:moveTo>
                    <a:pt x="1481" y="0"/>
                  </a:moveTo>
                  <a:cubicBezTo>
                    <a:pt x="1426" y="0"/>
                    <a:pt x="1317" y="74"/>
                    <a:pt x="1152" y="238"/>
                  </a:cubicBezTo>
                  <a:cubicBezTo>
                    <a:pt x="988" y="384"/>
                    <a:pt x="841" y="585"/>
                    <a:pt x="659" y="805"/>
                  </a:cubicBezTo>
                  <a:cubicBezTo>
                    <a:pt x="494" y="1024"/>
                    <a:pt x="330" y="1280"/>
                    <a:pt x="202" y="1554"/>
                  </a:cubicBezTo>
                  <a:cubicBezTo>
                    <a:pt x="74" y="1846"/>
                    <a:pt x="1" y="2084"/>
                    <a:pt x="1" y="2285"/>
                  </a:cubicBezTo>
                  <a:cubicBezTo>
                    <a:pt x="1" y="2486"/>
                    <a:pt x="56" y="2650"/>
                    <a:pt x="165" y="2760"/>
                  </a:cubicBezTo>
                  <a:cubicBezTo>
                    <a:pt x="293" y="2888"/>
                    <a:pt x="439" y="2943"/>
                    <a:pt x="604" y="2943"/>
                  </a:cubicBezTo>
                  <a:cubicBezTo>
                    <a:pt x="914" y="2943"/>
                    <a:pt x="1189" y="2833"/>
                    <a:pt x="1463" y="2632"/>
                  </a:cubicBezTo>
                  <a:cubicBezTo>
                    <a:pt x="1737" y="2413"/>
                    <a:pt x="1865" y="2193"/>
                    <a:pt x="1865" y="1956"/>
                  </a:cubicBezTo>
                  <a:cubicBezTo>
                    <a:pt x="1865" y="1791"/>
                    <a:pt x="1773" y="1663"/>
                    <a:pt x="1554" y="1517"/>
                  </a:cubicBezTo>
                  <a:cubicBezTo>
                    <a:pt x="1353" y="1389"/>
                    <a:pt x="1097" y="1298"/>
                    <a:pt x="787" y="1280"/>
                  </a:cubicBezTo>
                  <a:cubicBezTo>
                    <a:pt x="951" y="1042"/>
                    <a:pt x="1207" y="731"/>
                    <a:pt x="1591" y="329"/>
                  </a:cubicBezTo>
                  <a:cubicBezTo>
                    <a:pt x="1682" y="238"/>
                    <a:pt x="1737" y="165"/>
                    <a:pt x="1737" y="147"/>
                  </a:cubicBezTo>
                  <a:cubicBezTo>
                    <a:pt x="1737" y="110"/>
                    <a:pt x="1700" y="74"/>
                    <a:pt x="1645" y="55"/>
                  </a:cubicBezTo>
                  <a:cubicBezTo>
                    <a:pt x="1591" y="19"/>
                    <a:pt x="1536" y="0"/>
                    <a:pt x="1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2594550" y="419832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52" y="1444"/>
                    <a:pt x="1261" y="1700"/>
                  </a:cubicBezTo>
                  <a:cubicBezTo>
                    <a:pt x="1170" y="1974"/>
                    <a:pt x="1060" y="2193"/>
                    <a:pt x="950" y="2376"/>
                  </a:cubicBezTo>
                  <a:cubicBezTo>
                    <a:pt x="841" y="2559"/>
                    <a:pt x="731" y="2632"/>
                    <a:pt x="658" y="2632"/>
                  </a:cubicBezTo>
                  <a:cubicBezTo>
                    <a:pt x="475" y="2632"/>
                    <a:pt x="402" y="2485"/>
                    <a:pt x="402" y="2157"/>
                  </a:cubicBezTo>
                  <a:cubicBezTo>
                    <a:pt x="402" y="1974"/>
                    <a:pt x="420" y="1773"/>
                    <a:pt x="494" y="1535"/>
                  </a:cubicBezTo>
                  <a:cubicBezTo>
                    <a:pt x="548" y="1316"/>
                    <a:pt x="621" y="1115"/>
                    <a:pt x="695" y="950"/>
                  </a:cubicBezTo>
                  <a:cubicBezTo>
                    <a:pt x="786" y="768"/>
                    <a:pt x="877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5" y="548"/>
                    <a:pt x="311" y="823"/>
                    <a:pt x="183" y="1170"/>
                  </a:cubicBezTo>
                  <a:cubicBezTo>
                    <a:pt x="73" y="1517"/>
                    <a:pt x="0" y="1864"/>
                    <a:pt x="0" y="2211"/>
                  </a:cubicBezTo>
                  <a:cubicBezTo>
                    <a:pt x="0" y="2394"/>
                    <a:pt x="73" y="2577"/>
                    <a:pt x="201" y="2741"/>
                  </a:cubicBezTo>
                  <a:cubicBezTo>
                    <a:pt x="329" y="2887"/>
                    <a:pt x="475" y="2979"/>
                    <a:pt x="640" y="2979"/>
                  </a:cubicBezTo>
                  <a:cubicBezTo>
                    <a:pt x="822" y="2979"/>
                    <a:pt x="987" y="2869"/>
                    <a:pt x="1170" y="2650"/>
                  </a:cubicBezTo>
                  <a:cubicBezTo>
                    <a:pt x="1352" y="2431"/>
                    <a:pt x="1499" y="2157"/>
                    <a:pt x="1608" y="1846"/>
                  </a:cubicBezTo>
                  <a:cubicBezTo>
                    <a:pt x="1718" y="1535"/>
                    <a:pt x="1773" y="1243"/>
                    <a:pt x="1773" y="950"/>
                  </a:cubicBezTo>
                  <a:cubicBezTo>
                    <a:pt x="1773" y="640"/>
                    <a:pt x="1718" y="402"/>
                    <a:pt x="1627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3023975" y="419832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76" y="0"/>
                    <a:pt x="457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102"/>
                    <a:pt x="74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5" y="2942"/>
                  </a:cubicBezTo>
                  <a:cubicBezTo>
                    <a:pt x="110" y="2997"/>
                    <a:pt x="147" y="3015"/>
                    <a:pt x="183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4" y="2613"/>
                    <a:pt x="403" y="2522"/>
                    <a:pt x="439" y="2412"/>
                  </a:cubicBezTo>
                  <a:cubicBezTo>
                    <a:pt x="457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40" y="1608"/>
                  </a:cubicBezTo>
                  <a:cubicBezTo>
                    <a:pt x="768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305687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3" y="347"/>
                    <a:pt x="1188" y="366"/>
                    <a:pt x="1206" y="421"/>
                  </a:cubicBezTo>
                  <a:cubicBezTo>
                    <a:pt x="1243" y="457"/>
                    <a:pt x="1261" y="494"/>
                    <a:pt x="1261" y="567"/>
                  </a:cubicBezTo>
                  <a:lnTo>
                    <a:pt x="1225" y="841"/>
                  </a:lnTo>
                  <a:cubicBezTo>
                    <a:pt x="1225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97" y="1225"/>
                    <a:pt x="1060" y="1261"/>
                    <a:pt x="1042" y="1279"/>
                  </a:cubicBezTo>
                  <a:lnTo>
                    <a:pt x="969" y="1352"/>
                  </a:lnTo>
                  <a:cubicBezTo>
                    <a:pt x="932" y="1389"/>
                    <a:pt x="896" y="1407"/>
                    <a:pt x="878" y="1426"/>
                  </a:cubicBezTo>
                  <a:cubicBezTo>
                    <a:pt x="859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95" y="1517"/>
                  </a:cubicBezTo>
                  <a:cubicBezTo>
                    <a:pt x="658" y="1535"/>
                    <a:pt x="603" y="1535"/>
                    <a:pt x="549" y="1535"/>
                  </a:cubicBezTo>
                  <a:cubicBezTo>
                    <a:pt x="512" y="1535"/>
                    <a:pt x="457" y="1517"/>
                    <a:pt x="402" y="1480"/>
                  </a:cubicBezTo>
                  <a:cubicBezTo>
                    <a:pt x="366" y="1426"/>
                    <a:pt x="329" y="1371"/>
                    <a:pt x="329" y="1298"/>
                  </a:cubicBezTo>
                  <a:cubicBezTo>
                    <a:pt x="329" y="1133"/>
                    <a:pt x="421" y="932"/>
                    <a:pt x="603" y="695"/>
                  </a:cubicBezTo>
                  <a:cubicBezTo>
                    <a:pt x="768" y="475"/>
                    <a:pt x="932" y="347"/>
                    <a:pt x="1079" y="347"/>
                  </a:cubicBezTo>
                  <a:close/>
                  <a:moveTo>
                    <a:pt x="1097" y="0"/>
                  </a:moveTo>
                  <a:cubicBezTo>
                    <a:pt x="932" y="0"/>
                    <a:pt x="768" y="73"/>
                    <a:pt x="585" y="219"/>
                  </a:cubicBezTo>
                  <a:cubicBezTo>
                    <a:pt x="421" y="347"/>
                    <a:pt x="274" y="530"/>
                    <a:pt x="165" y="731"/>
                  </a:cubicBezTo>
                  <a:cubicBezTo>
                    <a:pt x="55" y="914"/>
                    <a:pt x="0" y="1097"/>
                    <a:pt x="0" y="1261"/>
                  </a:cubicBezTo>
                  <a:cubicBezTo>
                    <a:pt x="0" y="1407"/>
                    <a:pt x="55" y="1553"/>
                    <a:pt x="183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1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2" y="3034"/>
                    <a:pt x="1042" y="3034"/>
                  </a:cubicBezTo>
                  <a:cubicBezTo>
                    <a:pt x="1079" y="3034"/>
                    <a:pt x="1115" y="2961"/>
                    <a:pt x="1133" y="2851"/>
                  </a:cubicBezTo>
                  <a:cubicBezTo>
                    <a:pt x="1170" y="2723"/>
                    <a:pt x="1206" y="2540"/>
                    <a:pt x="1261" y="2303"/>
                  </a:cubicBezTo>
                  <a:cubicBezTo>
                    <a:pt x="1316" y="2065"/>
                    <a:pt x="1371" y="1882"/>
                    <a:pt x="1407" y="1736"/>
                  </a:cubicBezTo>
                  <a:cubicBezTo>
                    <a:pt x="1444" y="1608"/>
                    <a:pt x="1517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54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5" y="256"/>
                    <a:pt x="1444" y="165"/>
                  </a:cubicBezTo>
                  <a:cubicBezTo>
                    <a:pt x="1371" y="55"/>
                    <a:pt x="1243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3110325" y="4197850"/>
              <a:ext cx="53925" cy="74500"/>
            </a:xfrm>
            <a:custGeom>
              <a:avLst/>
              <a:gdLst/>
              <a:ahLst/>
              <a:cxnLst/>
              <a:rect l="l" t="t" r="r" b="b"/>
              <a:pathLst>
                <a:path w="2157" h="2980" extrusionOk="0">
                  <a:moveTo>
                    <a:pt x="1060" y="1737"/>
                  </a:moveTo>
                  <a:cubicBezTo>
                    <a:pt x="1243" y="1901"/>
                    <a:pt x="1334" y="2029"/>
                    <a:pt x="1334" y="2102"/>
                  </a:cubicBezTo>
                  <a:cubicBezTo>
                    <a:pt x="1334" y="2249"/>
                    <a:pt x="1261" y="2377"/>
                    <a:pt x="1097" y="2486"/>
                  </a:cubicBezTo>
                  <a:cubicBezTo>
                    <a:pt x="932" y="2596"/>
                    <a:pt x="768" y="2651"/>
                    <a:pt x="622" y="2651"/>
                  </a:cubicBezTo>
                  <a:cubicBezTo>
                    <a:pt x="567" y="2651"/>
                    <a:pt x="512" y="2632"/>
                    <a:pt x="457" y="2596"/>
                  </a:cubicBezTo>
                  <a:cubicBezTo>
                    <a:pt x="402" y="2541"/>
                    <a:pt x="384" y="2504"/>
                    <a:pt x="384" y="2450"/>
                  </a:cubicBezTo>
                  <a:cubicBezTo>
                    <a:pt x="384" y="2395"/>
                    <a:pt x="421" y="2340"/>
                    <a:pt x="494" y="2249"/>
                  </a:cubicBezTo>
                  <a:cubicBezTo>
                    <a:pt x="549" y="2157"/>
                    <a:pt x="640" y="2084"/>
                    <a:pt x="713" y="2011"/>
                  </a:cubicBezTo>
                  <a:cubicBezTo>
                    <a:pt x="786" y="1956"/>
                    <a:pt x="914" y="1847"/>
                    <a:pt x="1060" y="1737"/>
                  </a:cubicBezTo>
                  <a:close/>
                  <a:moveTo>
                    <a:pt x="1499" y="1"/>
                  </a:moveTo>
                  <a:cubicBezTo>
                    <a:pt x="1280" y="1"/>
                    <a:pt x="1060" y="37"/>
                    <a:pt x="841" y="129"/>
                  </a:cubicBezTo>
                  <a:cubicBezTo>
                    <a:pt x="622" y="202"/>
                    <a:pt x="512" y="275"/>
                    <a:pt x="512" y="366"/>
                  </a:cubicBezTo>
                  <a:cubicBezTo>
                    <a:pt x="512" y="403"/>
                    <a:pt x="549" y="440"/>
                    <a:pt x="603" y="494"/>
                  </a:cubicBezTo>
                  <a:cubicBezTo>
                    <a:pt x="658" y="531"/>
                    <a:pt x="713" y="549"/>
                    <a:pt x="750" y="549"/>
                  </a:cubicBezTo>
                  <a:cubicBezTo>
                    <a:pt x="786" y="549"/>
                    <a:pt x="914" y="513"/>
                    <a:pt x="1079" y="440"/>
                  </a:cubicBezTo>
                  <a:cubicBezTo>
                    <a:pt x="1261" y="385"/>
                    <a:pt x="1426" y="348"/>
                    <a:pt x="1572" y="348"/>
                  </a:cubicBezTo>
                  <a:cubicBezTo>
                    <a:pt x="1718" y="348"/>
                    <a:pt x="1791" y="403"/>
                    <a:pt x="1791" y="494"/>
                  </a:cubicBezTo>
                  <a:cubicBezTo>
                    <a:pt x="1791" y="567"/>
                    <a:pt x="1755" y="641"/>
                    <a:pt x="1663" y="732"/>
                  </a:cubicBezTo>
                  <a:cubicBezTo>
                    <a:pt x="1590" y="823"/>
                    <a:pt x="1517" y="915"/>
                    <a:pt x="1426" y="988"/>
                  </a:cubicBezTo>
                  <a:cubicBezTo>
                    <a:pt x="1353" y="1061"/>
                    <a:pt x="1225" y="1152"/>
                    <a:pt x="1060" y="1280"/>
                  </a:cubicBezTo>
                  <a:cubicBezTo>
                    <a:pt x="987" y="1244"/>
                    <a:pt x="914" y="1170"/>
                    <a:pt x="804" y="1079"/>
                  </a:cubicBezTo>
                  <a:cubicBezTo>
                    <a:pt x="695" y="1006"/>
                    <a:pt x="603" y="933"/>
                    <a:pt x="512" y="860"/>
                  </a:cubicBezTo>
                  <a:cubicBezTo>
                    <a:pt x="421" y="787"/>
                    <a:pt x="366" y="732"/>
                    <a:pt x="329" y="695"/>
                  </a:cubicBezTo>
                  <a:lnTo>
                    <a:pt x="201" y="567"/>
                  </a:lnTo>
                  <a:cubicBezTo>
                    <a:pt x="165" y="531"/>
                    <a:pt x="128" y="494"/>
                    <a:pt x="92" y="494"/>
                  </a:cubicBezTo>
                  <a:cubicBezTo>
                    <a:pt x="74" y="494"/>
                    <a:pt x="55" y="531"/>
                    <a:pt x="37" y="586"/>
                  </a:cubicBezTo>
                  <a:cubicBezTo>
                    <a:pt x="19" y="622"/>
                    <a:pt x="19" y="677"/>
                    <a:pt x="19" y="732"/>
                  </a:cubicBezTo>
                  <a:cubicBezTo>
                    <a:pt x="19" y="768"/>
                    <a:pt x="37" y="823"/>
                    <a:pt x="74" y="878"/>
                  </a:cubicBezTo>
                  <a:cubicBezTo>
                    <a:pt x="147" y="988"/>
                    <a:pt x="384" y="1189"/>
                    <a:pt x="786" y="1499"/>
                  </a:cubicBezTo>
                  <a:cubicBezTo>
                    <a:pt x="549" y="1700"/>
                    <a:pt x="348" y="1883"/>
                    <a:pt x="220" y="2048"/>
                  </a:cubicBezTo>
                  <a:cubicBezTo>
                    <a:pt x="74" y="2194"/>
                    <a:pt x="0" y="2340"/>
                    <a:pt x="0" y="2468"/>
                  </a:cubicBezTo>
                  <a:cubicBezTo>
                    <a:pt x="0" y="2596"/>
                    <a:pt x="74" y="2724"/>
                    <a:pt x="201" y="2815"/>
                  </a:cubicBezTo>
                  <a:cubicBezTo>
                    <a:pt x="348" y="2925"/>
                    <a:pt x="494" y="2980"/>
                    <a:pt x="622" y="2980"/>
                  </a:cubicBezTo>
                  <a:cubicBezTo>
                    <a:pt x="768" y="2980"/>
                    <a:pt x="914" y="2943"/>
                    <a:pt x="1097" y="2870"/>
                  </a:cubicBezTo>
                  <a:cubicBezTo>
                    <a:pt x="1261" y="2797"/>
                    <a:pt x="1408" y="2687"/>
                    <a:pt x="1535" y="2559"/>
                  </a:cubicBezTo>
                  <a:cubicBezTo>
                    <a:pt x="1663" y="2431"/>
                    <a:pt x="1718" y="2285"/>
                    <a:pt x="1718" y="2157"/>
                  </a:cubicBezTo>
                  <a:cubicBezTo>
                    <a:pt x="1718" y="1975"/>
                    <a:pt x="1590" y="1773"/>
                    <a:pt x="1334" y="1518"/>
                  </a:cubicBezTo>
                  <a:cubicBezTo>
                    <a:pt x="1590" y="1317"/>
                    <a:pt x="1791" y="1134"/>
                    <a:pt x="1937" y="969"/>
                  </a:cubicBezTo>
                  <a:cubicBezTo>
                    <a:pt x="2084" y="805"/>
                    <a:pt x="2157" y="641"/>
                    <a:pt x="2157" y="494"/>
                  </a:cubicBezTo>
                  <a:cubicBezTo>
                    <a:pt x="2157" y="348"/>
                    <a:pt x="2102" y="220"/>
                    <a:pt x="1992" y="129"/>
                  </a:cubicBezTo>
                  <a:cubicBezTo>
                    <a:pt x="1883" y="56"/>
                    <a:pt x="1718" y="1"/>
                    <a:pt x="1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3169725" y="419832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4" y="1444"/>
                    <a:pt x="1243" y="1700"/>
                  </a:cubicBezTo>
                  <a:cubicBezTo>
                    <a:pt x="1151" y="1974"/>
                    <a:pt x="1060" y="2193"/>
                    <a:pt x="932" y="2376"/>
                  </a:cubicBezTo>
                  <a:cubicBezTo>
                    <a:pt x="822" y="2559"/>
                    <a:pt x="731" y="2632"/>
                    <a:pt x="640" y="2632"/>
                  </a:cubicBezTo>
                  <a:cubicBezTo>
                    <a:pt x="475" y="2632"/>
                    <a:pt x="384" y="2485"/>
                    <a:pt x="384" y="2157"/>
                  </a:cubicBezTo>
                  <a:cubicBezTo>
                    <a:pt x="384" y="1974"/>
                    <a:pt x="420" y="1773"/>
                    <a:pt x="475" y="1535"/>
                  </a:cubicBezTo>
                  <a:cubicBezTo>
                    <a:pt x="530" y="1316"/>
                    <a:pt x="603" y="1115"/>
                    <a:pt x="694" y="950"/>
                  </a:cubicBezTo>
                  <a:cubicBezTo>
                    <a:pt x="786" y="768"/>
                    <a:pt x="877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23" y="0"/>
                    <a:pt x="841" y="110"/>
                    <a:pt x="658" y="329"/>
                  </a:cubicBezTo>
                  <a:cubicBezTo>
                    <a:pt x="457" y="548"/>
                    <a:pt x="311" y="823"/>
                    <a:pt x="183" y="1170"/>
                  </a:cubicBezTo>
                  <a:cubicBezTo>
                    <a:pt x="55" y="1517"/>
                    <a:pt x="0" y="1864"/>
                    <a:pt x="0" y="2211"/>
                  </a:cubicBezTo>
                  <a:cubicBezTo>
                    <a:pt x="0" y="2394"/>
                    <a:pt x="55" y="2577"/>
                    <a:pt x="183" y="2741"/>
                  </a:cubicBezTo>
                  <a:cubicBezTo>
                    <a:pt x="311" y="2887"/>
                    <a:pt x="457" y="2979"/>
                    <a:pt x="640" y="2979"/>
                  </a:cubicBezTo>
                  <a:cubicBezTo>
                    <a:pt x="804" y="2979"/>
                    <a:pt x="987" y="2869"/>
                    <a:pt x="1170" y="2650"/>
                  </a:cubicBezTo>
                  <a:cubicBezTo>
                    <a:pt x="1352" y="2431"/>
                    <a:pt x="1480" y="2157"/>
                    <a:pt x="1590" y="1846"/>
                  </a:cubicBezTo>
                  <a:cubicBezTo>
                    <a:pt x="1700" y="1535"/>
                    <a:pt x="1754" y="1243"/>
                    <a:pt x="1754" y="950"/>
                  </a:cubicBezTo>
                  <a:cubicBezTo>
                    <a:pt x="1754" y="640"/>
                    <a:pt x="1718" y="402"/>
                    <a:pt x="1608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403500" y="2002725"/>
              <a:ext cx="415300" cy="25"/>
            </a:xfrm>
            <a:custGeom>
              <a:avLst/>
              <a:gdLst/>
              <a:ahLst/>
              <a:cxnLst/>
              <a:rect l="l" t="t" r="r" b="b"/>
              <a:pathLst>
                <a:path w="16612" h="1" fill="none" extrusionOk="0">
                  <a:moveTo>
                    <a:pt x="16611" y="0"/>
                  </a:moveTo>
                  <a:lnTo>
                    <a:pt x="0" y="0"/>
                  </a:lnTo>
                </a:path>
              </a:pathLst>
            </a:custGeom>
            <a:noFill/>
            <a:ln w="11425" cap="flat" cmpd="sng">
              <a:solidFill>
                <a:schemeClr val="dk1"/>
              </a:solidFill>
              <a:prstDash val="solid"/>
              <a:miter lim="182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3215400" y="2259925"/>
              <a:ext cx="383325" cy="25"/>
            </a:xfrm>
            <a:custGeom>
              <a:avLst/>
              <a:gdLst/>
              <a:ahLst/>
              <a:cxnLst/>
              <a:rect l="l" t="t" r="r" b="b"/>
              <a:pathLst>
                <a:path w="15333" h="1" fill="none" extrusionOk="0">
                  <a:moveTo>
                    <a:pt x="0" y="0"/>
                  </a:moveTo>
                  <a:lnTo>
                    <a:pt x="15332" y="0"/>
                  </a:lnTo>
                </a:path>
              </a:pathLst>
            </a:custGeom>
            <a:solidFill>
              <a:schemeClr val="dk1"/>
            </a:solidFill>
            <a:ln w="11425" cap="flat" cmpd="sng">
              <a:solidFill>
                <a:schemeClr val="dk1"/>
              </a:solidFill>
              <a:prstDash val="solid"/>
              <a:miter lim="182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52975" y="4393850"/>
              <a:ext cx="1087800" cy="25"/>
            </a:xfrm>
            <a:custGeom>
              <a:avLst/>
              <a:gdLst/>
              <a:ahLst/>
              <a:cxnLst/>
              <a:rect l="l" t="t" r="r" b="b"/>
              <a:pathLst>
                <a:path w="43512" h="1" fill="none" extrusionOk="0">
                  <a:moveTo>
                    <a:pt x="1" y="0"/>
                  </a:moveTo>
                  <a:lnTo>
                    <a:pt x="43511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2113925" y="4393850"/>
              <a:ext cx="1087800" cy="25"/>
            </a:xfrm>
            <a:custGeom>
              <a:avLst/>
              <a:gdLst/>
              <a:ahLst/>
              <a:cxnLst/>
              <a:rect l="l" t="t" r="r" b="b"/>
              <a:pathLst>
                <a:path w="43512" h="1" fill="none" extrusionOk="0">
                  <a:moveTo>
                    <a:pt x="1" y="0"/>
                  </a:moveTo>
                  <a:lnTo>
                    <a:pt x="43511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3152800" y="1841900"/>
              <a:ext cx="34300" cy="56225"/>
            </a:xfrm>
            <a:custGeom>
              <a:avLst/>
              <a:gdLst/>
              <a:ahLst/>
              <a:cxnLst/>
              <a:rect l="l" t="t" r="r" b="b"/>
              <a:pathLst>
                <a:path w="1372" h="2249" extrusionOk="0">
                  <a:moveTo>
                    <a:pt x="513" y="1"/>
                  </a:moveTo>
                  <a:cubicBezTo>
                    <a:pt x="476" y="1"/>
                    <a:pt x="458" y="1"/>
                    <a:pt x="439" y="19"/>
                  </a:cubicBezTo>
                  <a:cubicBezTo>
                    <a:pt x="439" y="37"/>
                    <a:pt x="439" y="56"/>
                    <a:pt x="439" y="92"/>
                  </a:cubicBezTo>
                  <a:cubicBezTo>
                    <a:pt x="439" y="238"/>
                    <a:pt x="366" y="567"/>
                    <a:pt x="220" y="1061"/>
                  </a:cubicBezTo>
                  <a:cubicBezTo>
                    <a:pt x="74" y="1572"/>
                    <a:pt x="1" y="1865"/>
                    <a:pt x="1" y="1956"/>
                  </a:cubicBezTo>
                  <a:cubicBezTo>
                    <a:pt x="1" y="2029"/>
                    <a:pt x="37" y="2102"/>
                    <a:pt x="111" y="2175"/>
                  </a:cubicBezTo>
                  <a:cubicBezTo>
                    <a:pt x="184" y="2230"/>
                    <a:pt x="275" y="2248"/>
                    <a:pt x="385" y="2248"/>
                  </a:cubicBezTo>
                  <a:cubicBezTo>
                    <a:pt x="604" y="2248"/>
                    <a:pt x="823" y="2212"/>
                    <a:pt x="1043" y="2139"/>
                  </a:cubicBezTo>
                  <a:cubicBezTo>
                    <a:pt x="1262" y="2066"/>
                    <a:pt x="1371" y="1974"/>
                    <a:pt x="1371" y="1883"/>
                  </a:cubicBezTo>
                  <a:cubicBezTo>
                    <a:pt x="1371" y="1865"/>
                    <a:pt x="1371" y="1846"/>
                    <a:pt x="1353" y="1846"/>
                  </a:cubicBezTo>
                  <a:cubicBezTo>
                    <a:pt x="1353" y="1828"/>
                    <a:pt x="1335" y="1828"/>
                    <a:pt x="1317" y="1828"/>
                  </a:cubicBezTo>
                  <a:cubicBezTo>
                    <a:pt x="1298" y="1828"/>
                    <a:pt x="1244" y="1846"/>
                    <a:pt x="1152" y="1865"/>
                  </a:cubicBezTo>
                  <a:cubicBezTo>
                    <a:pt x="878" y="1956"/>
                    <a:pt x="604" y="1993"/>
                    <a:pt x="366" y="1993"/>
                  </a:cubicBezTo>
                  <a:cubicBezTo>
                    <a:pt x="312" y="1993"/>
                    <a:pt x="275" y="1956"/>
                    <a:pt x="275" y="1901"/>
                  </a:cubicBezTo>
                  <a:cubicBezTo>
                    <a:pt x="275" y="1846"/>
                    <a:pt x="330" y="1664"/>
                    <a:pt x="421" y="1371"/>
                  </a:cubicBezTo>
                  <a:cubicBezTo>
                    <a:pt x="604" y="768"/>
                    <a:pt x="695" y="385"/>
                    <a:pt x="695" y="238"/>
                  </a:cubicBezTo>
                  <a:cubicBezTo>
                    <a:pt x="695" y="184"/>
                    <a:pt x="677" y="129"/>
                    <a:pt x="622" y="74"/>
                  </a:cubicBezTo>
                  <a:cubicBezTo>
                    <a:pt x="586" y="19"/>
                    <a:pt x="531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3198050" y="1842375"/>
              <a:ext cx="38850" cy="56200"/>
            </a:xfrm>
            <a:custGeom>
              <a:avLst/>
              <a:gdLst/>
              <a:ahLst/>
              <a:cxnLst/>
              <a:rect l="l" t="t" r="r" b="b"/>
              <a:pathLst>
                <a:path w="1554" h="2248" extrusionOk="0">
                  <a:moveTo>
                    <a:pt x="347" y="0"/>
                  </a:moveTo>
                  <a:cubicBezTo>
                    <a:pt x="311" y="0"/>
                    <a:pt x="292" y="0"/>
                    <a:pt x="292" y="18"/>
                  </a:cubicBezTo>
                  <a:cubicBezTo>
                    <a:pt x="274" y="18"/>
                    <a:pt x="274" y="55"/>
                    <a:pt x="274" y="91"/>
                  </a:cubicBezTo>
                  <a:cubicBezTo>
                    <a:pt x="274" y="219"/>
                    <a:pt x="238" y="457"/>
                    <a:pt x="146" y="822"/>
                  </a:cubicBezTo>
                  <a:cubicBezTo>
                    <a:pt x="55" y="1188"/>
                    <a:pt x="0" y="1444"/>
                    <a:pt x="0" y="1608"/>
                  </a:cubicBezTo>
                  <a:cubicBezTo>
                    <a:pt x="0" y="1773"/>
                    <a:pt x="55" y="1937"/>
                    <a:pt x="146" y="2065"/>
                  </a:cubicBezTo>
                  <a:cubicBezTo>
                    <a:pt x="256" y="2193"/>
                    <a:pt x="366" y="2248"/>
                    <a:pt x="512" y="2248"/>
                  </a:cubicBezTo>
                  <a:cubicBezTo>
                    <a:pt x="694" y="2248"/>
                    <a:pt x="859" y="2175"/>
                    <a:pt x="1023" y="1992"/>
                  </a:cubicBezTo>
                  <a:cubicBezTo>
                    <a:pt x="1188" y="1827"/>
                    <a:pt x="1316" y="1590"/>
                    <a:pt x="1407" y="1316"/>
                  </a:cubicBezTo>
                  <a:cubicBezTo>
                    <a:pt x="1498" y="1023"/>
                    <a:pt x="1553" y="713"/>
                    <a:pt x="1553" y="384"/>
                  </a:cubicBezTo>
                  <a:cubicBezTo>
                    <a:pt x="1553" y="274"/>
                    <a:pt x="1517" y="183"/>
                    <a:pt x="1462" y="110"/>
                  </a:cubicBezTo>
                  <a:cubicBezTo>
                    <a:pt x="1389" y="37"/>
                    <a:pt x="1334" y="0"/>
                    <a:pt x="1279" y="0"/>
                  </a:cubicBezTo>
                  <a:cubicBezTo>
                    <a:pt x="1243" y="0"/>
                    <a:pt x="1224" y="18"/>
                    <a:pt x="1224" y="55"/>
                  </a:cubicBezTo>
                  <a:cubicBezTo>
                    <a:pt x="1224" y="73"/>
                    <a:pt x="1243" y="128"/>
                    <a:pt x="1243" y="219"/>
                  </a:cubicBezTo>
                  <a:cubicBezTo>
                    <a:pt x="1261" y="311"/>
                    <a:pt x="1261" y="402"/>
                    <a:pt x="1261" y="493"/>
                  </a:cubicBezTo>
                  <a:cubicBezTo>
                    <a:pt x="1261" y="694"/>
                    <a:pt x="1224" y="877"/>
                    <a:pt x="1188" y="1060"/>
                  </a:cubicBezTo>
                  <a:cubicBezTo>
                    <a:pt x="1133" y="1261"/>
                    <a:pt x="1078" y="1407"/>
                    <a:pt x="1005" y="1553"/>
                  </a:cubicBezTo>
                  <a:cubicBezTo>
                    <a:pt x="932" y="1681"/>
                    <a:pt x="841" y="1773"/>
                    <a:pt x="768" y="1864"/>
                  </a:cubicBezTo>
                  <a:cubicBezTo>
                    <a:pt x="676" y="1937"/>
                    <a:pt x="603" y="1992"/>
                    <a:pt x="530" y="1992"/>
                  </a:cubicBezTo>
                  <a:cubicBezTo>
                    <a:pt x="457" y="1992"/>
                    <a:pt x="402" y="1955"/>
                    <a:pt x="347" y="1864"/>
                  </a:cubicBezTo>
                  <a:cubicBezTo>
                    <a:pt x="311" y="1791"/>
                    <a:pt x="292" y="1700"/>
                    <a:pt x="292" y="1590"/>
                  </a:cubicBezTo>
                  <a:cubicBezTo>
                    <a:pt x="292" y="1462"/>
                    <a:pt x="329" y="1224"/>
                    <a:pt x="420" y="895"/>
                  </a:cubicBezTo>
                  <a:cubicBezTo>
                    <a:pt x="493" y="548"/>
                    <a:pt x="548" y="347"/>
                    <a:pt x="548" y="274"/>
                  </a:cubicBezTo>
                  <a:cubicBezTo>
                    <a:pt x="548" y="201"/>
                    <a:pt x="512" y="128"/>
                    <a:pt x="475" y="73"/>
                  </a:cubicBezTo>
                  <a:cubicBezTo>
                    <a:pt x="420" y="18"/>
                    <a:pt x="384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3243275" y="1841900"/>
              <a:ext cx="47525" cy="56225"/>
            </a:xfrm>
            <a:custGeom>
              <a:avLst/>
              <a:gdLst/>
              <a:ahLst/>
              <a:cxnLst/>
              <a:rect l="l" t="t" r="r" b="b"/>
              <a:pathLst>
                <a:path w="1901" h="2249" extrusionOk="0">
                  <a:moveTo>
                    <a:pt x="475" y="1"/>
                  </a:moveTo>
                  <a:cubicBezTo>
                    <a:pt x="439" y="1"/>
                    <a:pt x="420" y="37"/>
                    <a:pt x="420" y="110"/>
                  </a:cubicBezTo>
                  <a:cubicBezTo>
                    <a:pt x="420" y="238"/>
                    <a:pt x="347" y="586"/>
                    <a:pt x="219" y="1134"/>
                  </a:cubicBezTo>
                  <a:cubicBezTo>
                    <a:pt x="73" y="1682"/>
                    <a:pt x="0" y="1993"/>
                    <a:pt x="0" y="2029"/>
                  </a:cubicBezTo>
                  <a:cubicBezTo>
                    <a:pt x="0" y="2084"/>
                    <a:pt x="18" y="2139"/>
                    <a:pt x="55" y="2194"/>
                  </a:cubicBezTo>
                  <a:cubicBezTo>
                    <a:pt x="110" y="2230"/>
                    <a:pt x="146" y="2248"/>
                    <a:pt x="165" y="2248"/>
                  </a:cubicBezTo>
                  <a:cubicBezTo>
                    <a:pt x="183" y="2248"/>
                    <a:pt x="201" y="2212"/>
                    <a:pt x="238" y="2121"/>
                  </a:cubicBezTo>
                  <a:cubicBezTo>
                    <a:pt x="256" y="2047"/>
                    <a:pt x="311" y="1846"/>
                    <a:pt x="384" y="1536"/>
                  </a:cubicBezTo>
                  <a:cubicBezTo>
                    <a:pt x="457" y="1225"/>
                    <a:pt x="530" y="933"/>
                    <a:pt x="603" y="695"/>
                  </a:cubicBezTo>
                  <a:cubicBezTo>
                    <a:pt x="914" y="1481"/>
                    <a:pt x="1097" y="1956"/>
                    <a:pt x="1170" y="2121"/>
                  </a:cubicBezTo>
                  <a:cubicBezTo>
                    <a:pt x="1188" y="2157"/>
                    <a:pt x="1206" y="2194"/>
                    <a:pt x="1243" y="2212"/>
                  </a:cubicBezTo>
                  <a:cubicBezTo>
                    <a:pt x="1279" y="2248"/>
                    <a:pt x="1316" y="2248"/>
                    <a:pt x="1334" y="2248"/>
                  </a:cubicBezTo>
                  <a:cubicBezTo>
                    <a:pt x="1426" y="2248"/>
                    <a:pt x="1517" y="2121"/>
                    <a:pt x="1590" y="1846"/>
                  </a:cubicBezTo>
                  <a:cubicBezTo>
                    <a:pt x="1700" y="1572"/>
                    <a:pt x="1754" y="1262"/>
                    <a:pt x="1809" y="951"/>
                  </a:cubicBezTo>
                  <a:cubicBezTo>
                    <a:pt x="1864" y="622"/>
                    <a:pt x="1901" y="385"/>
                    <a:pt x="1901" y="202"/>
                  </a:cubicBezTo>
                  <a:cubicBezTo>
                    <a:pt x="1901" y="165"/>
                    <a:pt x="1882" y="129"/>
                    <a:pt x="1828" y="74"/>
                  </a:cubicBezTo>
                  <a:cubicBezTo>
                    <a:pt x="1791" y="19"/>
                    <a:pt x="1736" y="1"/>
                    <a:pt x="1700" y="1"/>
                  </a:cubicBezTo>
                  <a:cubicBezTo>
                    <a:pt x="1663" y="1"/>
                    <a:pt x="1645" y="37"/>
                    <a:pt x="1627" y="129"/>
                  </a:cubicBezTo>
                  <a:cubicBezTo>
                    <a:pt x="1627" y="147"/>
                    <a:pt x="1627" y="275"/>
                    <a:pt x="1608" y="512"/>
                  </a:cubicBezTo>
                  <a:cubicBezTo>
                    <a:pt x="1553" y="1024"/>
                    <a:pt x="1462" y="1463"/>
                    <a:pt x="1316" y="1828"/>
                  </a:cubicBezTo>
                  <a:cubicBezTo>
                    <a:pt x="1225" y="1627"/>
                    <a:pt x="1023" y="1079"/>
                    <a:pt x="676" y="202"/>
                  </a:cubicBezTo>
                  <a:cubicBezTo>
                    <a:pt x="658" y="147"/>
                    <a:pt x="621" y="110"/>
                    <a:pt x="585" y="74"/>
                  </a:cubicBezTo>
                  <a:cubicBezTo>
                    <a:pt x="530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3297175" y="1842375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1298" y="0"/>
                  </a:moveTo>
                  <a:cubicBezTo>
                    <a:pt x="1115" y="0"/>
                    <a:pt x="914" y="91"/>
                    <a:pt x="713" y="274"/>
                  </a:cubicBezTo>
                  <a:cubicBezTo>
                    <a:pt x="512" y="475"/>
                    <a:pt x="329" y="694"/>
                    <a:pt x="201" y="969"/>
                  </a:cubicBezTo>
                  <a:cubicBezTo>
                    <a:pt x="55" y="1224"/>
                    <a:pt x="0" y="1462"/>
                    <a:pt x="0" y="1681"/>
                  </a:cubicBezTo>
                  <a:cubicBezTo>
                    <a:pt x="0" y="1827"/>
                    <a:pt x="55" y="1955"/>
                    <a:pt x="183" y="2065"/>
                  </a:cubicBezTo>
                  <a:cubicBezTo>
                    <a:pt x="293" y="2175"/>
                    <a:pt x="421" y="2229"/>
                    <a:pt x="549" y="2229"/>
                  </a:cubicBezTo>
                  <a:cubicBezTo>
                    <a:pt x="677" y="2229"/>
                    <a:pt x="805" y="2193"/>
                    <a:pt x="932" y="2083"/>
                  </a:cubicBezTo>
                  <a:cubicBezTo>
                    <a:pt x="1060" y="1974"/>
                    <a:pt x="1188" y="1846"/>
                    <a:pt x="1280" y="1663"/>
                  </a:cubicBezTo>
                  <a:lnTo>
                    <a:pt x="1280" y="1663"/>
                  </a:lnTo>
                  <a:cubicBezTo>
                    <a:pt x="1261" y="1736"/>
                    <a:pt x="1243" y="1809"/>
                    <a:pt x="1207" y="1919"/>
                  </a:cubicBezTo>
                  <a:cubicBezTo>
                    <a:pt x="1170" y="2028"/>
                    <a:pt x="1133" y="2138"/>
                    <a:pt x="1097" y="2248"/>
                  </a:cubicBezTo>
                  <a:cubicBezTo>
                    <a:pt x="1079" y="2339"/>
                    <a:pt x="1060" y="2430"/>
                    <a:pt x="1060" y="2485"/>
                  </a:cubicBezTo>
                  <a:cubicBezTo>
                    <a:pt x="1060" y="2540"/>
                    <a:pt x="1079" y="2577"/>
                    <a:pt x="1133" y="2577"/>
                  </a:cubicBezTo>
                  <a:cubicBezTo>
                    <a:pt x="1188" y="2577"/>
                    <a:pt x="1280" y="2412"/>
                    <a:pt x="1389" y="2102"/>
                  </a:cubicBezTo>
                  <a:cubicBezTo>
                    <a:pt x="1481" y="1773"/>
                    <a:pt x="1535" y="1572"/>
                    <a:pt x="1535" y="1480"/>
                  </a:cubicBezTo>
                  <a:cubicBezTo>
                    <a:pt x="1535" y="1407"/>
                    <a:pt x="1517" y="1334"/>
                    <a:pt x="1462" y="1261"/>
                  </a:cubicBezTo>
                  <a:cubicBezTo>
                    <a:pt x="1426" y="1188"/>
                    <a:pt x="1353" y="1170"/>
                    <a:pt x="1280" y="1170"/>
                  </a:cubicBezTo>
                  <a:cubicBezTo>
                    <a:pt x="1152" y="1170"/>
                    <a:pt x="1024" y="1170"/>
                    <a:pt x="932" y="1188"/>
                  </a:cubicBezTo>
                  <a:cubicBezTo>
                    <a:pt x="841" y="1206"/>
                    <a:pt x="805" y="1243"/>
                    <a:pt x="805" y="1279"/>
                  </a:cubicBezTo>
                  <a:cubicBezTo>
                    <a:pt x="805" y="1297"/>
                    <a:pt x="823" y="1334"/>
                    <a:pt x="859" y="1371"/>
                  </a:cubicBezTo>
                  <a:cubicBezTo>
                    <a:pt x="896" y="1389"/>
                    <a:pt x="951" y="1407"/>
                    <a:pt x="1006" y="1407"/>
                  </a:cubicBezTo>
                  <a:cubicBezTo>
                    <a:pt x="1060" y="1407"/>
                    <a:pt x="1152" y="1389"/>
                    <a:pt x="1280" y="1352"/>
                  </a:cubicBezTo>
                  <a:lnTo>
                    <a:pt x="1280" y="1352"/>
                  </a:lnTo>
                  <a:cubicBezTo>
                    <a:pt x="1152" y="1535"/>
                    <a:pt x="1024" y="1681"/>
                    <a:pt x="896" y="1791"/>
                  </a:cubicBezTo>
                  <a:cubicBezTo>
                    <a:pt x="750" y="1901"/>
                    <a:pt x="640" y="1955"/>
                    <a:pt x="530" y="1955"/>
                  </a:cubicBezTo>
                  <a:cubicBezTo>
                    <a:pt x="457" y="1955"/>
                    <a:pt x="403" y="1937"/>
                    <a:pt x="366" y="1882"/>
                  </a:cubicBezTo>
                  <a:cubicBezTo>
                    <a:pt x="311" y="1827"/>
                    <a:pt x="293" y="1754"/>
                    <a:pt x="293" y="1681"/>
                  </a:cubicBezTo>
                  <a:cubicBezTo>
                    <a:pt x="293" y="1499"/>
                    <a:pt x="348" y="1297"/>
                    <a:pt x="457" y="1078"/>
                  </a:cubicBezTo>
                  <a:cubicBezTo>
                    <a:pt x="567" y="841"/>
                    <a:pt x="713" y="658"/>
                    <a:pt x="878" y="512"/>
                  </a:cubicBezTo>
                  <a:cubicBezTo>
                    <a:pt x="1042" y="366"/>
                    <a:pt x="1188" y="292"/>
                    <a:pt x="1316" y="292"/>
                  </a:cubicBezTo>
                  <a:cubicBezTo>
                    <a:pt x="1371" y="292"/>
                    <a:pt x="1408" y="311"/>
                    <a:pt x="1444" y="329"/>
                  </a:cubicBezTo>
                  <a:cubicBezTo>
                    <a:pt x="1499" y="329"/>
                    <a:pt x="1517" y="347"/>
                    <a:pt x="1517" y="347"/>
                  </a:cubicBezTo>
                  <a:cubicBezTo>
                    <a:pt x="1554" y="347"/>
                    <a:pt x="1554" y="329"/>
                    <a:pt x="1554" y="274"/>
                  </a:cubicBezTo>
                  <a:cubicBezTo>
                    <a:pt x="1554" y="238"/>
                    <a:pt x="1535" y="183"/>
                    <a:pt x="1462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7"/>
            <p:cNvSpPr/>
            <p:nvPr/>
          </p:nvSpPr>
          <p:spPr>
            <a:xfrm>
              <a:off x="3379400" y="1842375"/>
              <a:ext cx="38875" cy="55750"/>
            </a:xfrm>
            <a:custGeom>
              <a:avLst/>
              <a:gdLst/>
              <a:ahLst/>
              <a:cxnLst/>
              <a:rect l="l" t="t" r="r" b="b"/>
              <a:pathLst>
                <a:path w="1555" h="2230" extrusionOk="0">
                  <a:moveTo>
                    <a:pt x="1298" y="0"/>
                  </a:moveTo>
                  <a:cubicBezTo>
                    <a:pt x="1116" y="0"/>
                    <a:pt x="914" y="91"/>
                    <a:pt x="695" y="274"/>
                  </a:cubicBezTo>
                  <a:cubicBezTo>
                    <a:pt x="494" y="457"/>
                    <a:pt x="330" y="676"/>
                    <a:pt x="202" y="932"/>
                  </a:cubicBezTo>
                  <a:cubicBezTo>
                    <a:pt x="74" y="1170"/>
                    <a:pt x="1" y="1407"/>
                    <a:pt x="1" y="1608"/>
                  </a:cubicBezTo>
                  <a:cubicBezTo>
                    <a:pt x="1" y="1754"/>
                    <a:pt x="74" y="1901"/>
                    <a:pt x="202" y="2028"/>
                  </a:cubicBezTo>
                  <a:cubicBezTo>
                    <a:pt x="330" y="2156"/>
                    <a:pt x="476" y="2229"/>
                    <a:pt x="622" y="2229"/>
                  </a:cubicBezTo>
                  <a:cubicBezTo>
                    <a:pt x="732" y="2229"/>
                    <a:pt x="860" y="2193"/>
                    <a:pt x="1006" y="2120"/>
                  </a:cubicBezTo>
                  <a:cubicBezTo>
                    <a:pt x="1152" y="2065"/>
                    <a:pt x="1280" y="1992"/>
                    <a:pt x="1371" y="1919"/>
                  </a:cubicBezTo>
                  <a:cubicBezTo>
                    <a:pt x="1481" y="1827"/>
                    <a:pt x="1518" y="1773"/>
                    <a:pt x="1518" y="1718"/>
                  </a:cubicBezTo>
                  <a:cubicBezTo>
                    <a:pt x="1518" y="1681"/>
                    <a:pt x="1499" y="1645"/>
                    <a:pt x="1463" y="1645"/>
                  </a:cubicBezTo>
                  <a:cubicBezTo>
                    <a:pt x="1444" y="1645"/>
                    <a:pt x="1353" y="1700"/>
                    <a:pt x="1189" y="1791"/>
                  </a:cubicBezTo>
                  <a:cubicBezTo>
                    <a:pt x="1116" y="1827"/>
                    <a:pt x="1042" y="1864"/>
                    <a:pt x="933" y="1882"/>
                  </a:cubicBezTo>
                  <a:cubicBezTo>
                    <a:pt x="823" y="1919"/>
                    <a:pt x="732" y="1919"/>
                    <a:pt x="622" y="1919"/>
                  </a:cubicBezTo>
                  <a:cubicBezTo>
                    <a:pt x="531" y="1919"/>
                    <a:pt x="458" y="1901"/>
                    <a:pt x="385" y="1846"/>
                  </a:cubicBezTo>
                  <a:cubicBezTo>
                    <a:pt x="330" y="1791"/>
                    <a:pt x="293" y="1700"/>
                    <a:pt x="293" y="1590"/>
                  </a:cubicBezTo>
                  <a:cubicBezTo>
                    <a:pt x="293" y="1462"/>
                    <a:pt x="330" y="1334"/>
                    <a:pt x="403" y="1170"/>
                  </a:cubicBezTo>
                  <a:cubicBezTo>
                    <a:pt x="494" y="1005"/>
                    <a:pt x="567" y="859"/>
                    <a:pt x="677" y="749"/>
                  </a:cubicBezTo>
                  <a:cubicBezTo>
                    <a:pt x="787" y="621"/>
                    <a:pt x="896" y="512"/>
                    <a:pt x="1006" y="420"/>
                  </a:cubicBezTo>
                  <a:cubicBezTo>
                    <a:pt x="1134" y="347"/>
                    <a:pt x="1243" y="292"/>
                    <a:pt x="1317" y="292"/>
                  </a:cubicBezTo>
                  <a:cubicBezTo>
                    <a:pt x="1353" y="292"/>
                    <a:pt x="1390" y="311"/>
                    <a:pt x="1444" y="329"/>
                  </a:cubicBezTo>
                  <a:cubicBezTo>
                    <a:pt x="1481" y="329"/>
                    <a:pt x="1518" y="347"/>
                    <a:pt x="1536" y="347"/>
                  </a:cubicBezTo>
                  <a:cubicBezTo>
                    <a:pt x="1554" y="347"/>
                    <a:pt x="1554" y="329"/>
                    <a:pt x="1554" y="274"/>
                  </a:cubicBezTo>
                  <a:cubicBezTo>
                    <a:pt x="1554" y="238"/>
                    <a:pt x="1518" y="165"/>
                    <a:pt x="1463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7"/>
            <p:cNvSpPr/>
            <p:nvPr/>
          </p:nvSpPr>
          <p:spPr>
            <a:xfrm>
              <a:off x="3425550" y="1841450"/>
              <a:ext cx="41600" cy="57125"/>
            </a:xfrm>
            <a:custGeom>
              <a:avLst/>
              <a:gdLst/>
              <a:ahLst/>
              <a:cxnLst/>
              <a:rect l="l" t="t" r="r" b="b"/>
              <a:pathLst>
                <a:path w="1664" h="2285" extrusionOk="0">
                  <a:moveTo>
                    <a:pt x="987" y="311"/>
                  </a:moveTo>
                  <a:cubicBezTo>
                    <a:pt x="1024" y="494"/>
                    <a:pt x="1060" y="768"/>
                    <a:pt x="1097" y="1133"/>
                  </a:cubicBezTo>
                  <a:cubicBezTo>
                    <a:pt x="932" y="1152"/>
                    <a:pt x="768" y="1188"/>
                    <a:pt x="622" y="1243"/>
                  </a:cubicBezTo>
                  <a:cubicBezTo>
                    <a:pt x="768" y="841"/>
                    <a:pt x="896" y="530"/>
                    <a:pt x="987" y="311"/>
                  </a:cubicBezTo>
                  <a:close/>
                  <a:moveTo>
                    <a:pt x="1060" y="1"/>
                  </a:moveTo>
                  <a:cubicBezTo>
                    <a:pt x="1006" y="1"/>
                    <a:pt x="951" y="19"/>
                    <a:pt x="896" y="55"/>
                  </a:cubicBezTo>
                  <a:cubicBezTo>
                    <a:pt x="823" y="92"/>
                    <a:pt x="786" y="147"/>
                    <a:pt x="768" y="202"/>
                  </a:cubicBezTo>
                  <a:cubicBezTo>
                    <a:pt x="750" y="275"/>
                    <a:pt x="695" y="403"/>
                    <a:pt x="604" y="604"/>
                  </a:cubicBezTo>
                  <a:cubicBezTo>
                    <a:pt x="512" y="823"/>
                    <a:pt x="439" y="987"/>
                    <a:pt x="402" y="1115"/>
                  </a:cubicBezTo>
                  <a:cubicBezTo>
                    <a:pt x="384" y="1170"/>
                    <a:pt x="348" y="1243"/>
                    <a:pt x="311" y="1316"/>
                  </a:cubicBezTo>
                  <a:cubicBezTo>
                    <a:pt x="110" y="1389"/>
                    <a:pt x="0" y="1444"/>
                    <a:pt x="0" y="1481"/>
                  </a:cubicBezTo>
                  <a:cubicBezTo>
                    <a:pt x="0" y="1517"/>
                    <a:pt x="19" y="1554"/>
                    <a:pt x="37" y="1590"/>
                  </a:cubicBezTo>
                  <a:cubicBezTo>
                    <a:pt x="74" y="1609"/>
                    <a:pt x="110" y="1627"/>
                    <a:pt x="165" y="1627"/>
                  </a:cubicBezTo>
                  <a:lnTo>
                    <a:pt x="183" y="1627"/>
                  </a:lnTo>
                  <a:cubicBezTo>
                    <a:pt x="55" y="1901"/>
                    <a:pt x="0" y="2065"/>
                    <a:pt x="0" y="2084"/>
                  </a:cubicBezTo>
                  <a:cubicBezTo>
                    <a:pt x="0" y="2120"/>
                    <a:pt x="19" y="2175"/>
                    <a:pt x="55" y="2212"/>
                  </a:cubicBezTo>
                  <a:cubicBezTo>
                    <a:pt x="92" y="2248"/>
                    <a:pt x="128" y="2285"/>
                    <a:pt x="165" y="2285"/>
                  </a:cubicBezTo>
                  <a:cubicBezTo>
                    <a:pt x="201" y="2285"/>
                    <a:pt x="311" y="2029"/>
                    <a:pt x="494" y="1536"/>
                  </a:cubicBezTo>
                  <a:cubicBezTo>
                    <a:pt x="658" y="1499"/>
                    <a:pt x="786" y="1462"/>
                    <a:pt x="859" y="1444"/>
                  </a:cubicBezTo>
                  <a:cubicBezTo>
                    <a:pt x="932" y="1426"/>
                    <a:pt x="1024" y="1408"/>
                    <a:pt x="1115" y="1371"/>
                  </a:cubicBezTo>
                  <a:cubicBezTo>
                    <a:pt x="1133" y="1572"/>
                    <a:pt x="1152" y="1773"/>
                    <a:pt x="1170" y="1974"/>
                  </a:cubicBezTo>
                  <a:cubicBezTo>
                    <a:pt x="1188" y="2084"/>
                    <a:pt x="1207" y="2157"/>
                    <a:pt x="1225" y="2212"/>
                  </a:cubicBezTo>
                  <a:cubicBezTo>
                    <a:pt x="1243" y="2248"/>
                    <a:pt x="1280" y="2285"/>
                    <a:pt x="1316" y="2285"/>
                  </a:cubicBezTo>
                  <a:cubicBezTo>
                    <a:pt x="1371" y="2285"/>
                    <a:pt x="1408" y="2139"/>
                    <a:pt x="1408" y="1883"/>
                  </a:cubicBezTo>
                  <a:cubicBezTo>
                    <a:pt x="1408" y="1718"/>
                    <a:pt x="1408" y="1536"/>
                    <a:pt x="1389" y="1316"/>
                  </a:cubicBezTo>
                  <a:cubicBezTo>
                    <a:pt x="1572" y="1261"/>
                    <a:pt x="1663" y="1207"/>
                    <a:pt x="1663" y="1170"/>
                  </a:cubicBezTo>
                  <a:cubicBezTo>
                    <a:pt x="1663" y="1115"/>
                    <a:pt x="1627" y="1079"/>
                    <a:pt x="1517" y="1079"/>
                  </a:cubicBezTo>
                  <a:cubicBezTo>
                    <a:pt x="1481" y="1079"/>
                    <a:pt x="1426" y="1079"/>
                    <a:pt x="1371" y="1097"/>
                  </a:cubicBezTo>
                  <a:cubicBezTo>
                    <a:pt x="1334" y="786"/>
                    <a:pt x="1298" y="530"/>
                    <a:pt x="1243" y="311"/>
                  </a:cubicBezTo>
                  <a:cubicBezTo>
                    <a:pt x="1188" y="92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3474900" y="1841900"/>
              <a:ext cx="47525" cy="56225"/>
            </a:xfrm>
            <a:custGeom>
              <a:avLst/>
              <a:gdLst/>
              <a:ahLst/>
              <a:cxnLst/>
              <a:rect l="l" t="t" r="r" b="b"/>
              <a:pathLst>
                <a:path w="1901" h="2249" extrusionOk="0">
                  <a:moveTo>
                    <a:pt x="475" y="1"/>
                  </a:moveTo>
                  <a:cubicBezTo>
                    <a:pt x="439" y="1"/>
                    <a:pt x="420" y="37"/>
                    <a:pt x="420" y="110"/>
                  </a:cubicBezTo>
                  <a:cubicBezTo>
                    <a:pt x="420" y="238"/>
                    <a:pt x="347" y="586"/>
                    <a:pt x="219" y="1134"/>
                  </a:cubicBezTo>
                  <a:cubicBezTo>
                    <a:pt x="73" y="1682"/>
                    <a:pt x="0" y="1993"/>
                    <a:pt x="0" y="2029"/>
                  </a:cubicBezTo>
                  <a:cubicBezTo>
                    <a:pt x="0" y="2084"/>
                    <a:pt x="18" y="2139"/>
                    <a:pt x="55" y="2194"/>
                  </a:cubicBezTo>
                  <a:cubicBezTo>
                    <a:pt x="110" y="2230"/>
                    <a:pt x="128" y="2248"/>
                    <a:pt x="165" y="2248"/>
                  </a:cubicBezTo>
                  <a:cubicBezTo>
                    <a:pt x="183" y="2248"/>
                    <a:pt x="201" y="2212"/>
                    <a:pt x="238" y="2121"/>
                  </a:cubicBezTo>
                  <a:cubicBezTo>
                    <a:pt x="256" y="2047"/>
                    <a:pt x="311" y="1846"/>
                    <a:pt x="384" y="1536"/>
                  </a:cubicBezTo>
                  <a:cubicBezTo>
                    <a:pt x="457" y="1225"/>
                    <a:pt x="530" y="933"/>
                    <a:pt x="603" y="695"/>
                  </a:cubicBezTo>
                  <a:cubicBezTo>
                    <a:pt x="914" y="1481"/>
                    <a:pt x="1096" y="1956"/>
                    <a:pt x="1170" y="2121"/>
                  </a:cubicBezTo>
                  <a:cubicBezTo>
                    <a:pt x="1188" y="2157"/>
                    <a:pt x="1206" y="2194"/>
                    <a:pt x="1243" y="2212"/>
                  </a:cubicBezTo>
                  <a:cubicBezTo>
                    <a:pt x="1279" y="2248"/>
                    <a:pt x="1316" y="2248"/>
                    <a:pt x="1334" y="2248"/>
                  </a:cubicBezTo>
                  <a:cubicBezTo>
                    <a:pt x="1425" y="2248"/>
                    <a:pt x="1499" y="2121"/>
                    <a:pt x="1590" y="1846"/>
                  </a:cubicBezTo>
                  <a:cubicBezTo>
                    <a:pt x="1681" y="1572"/>
                    <a:pt x="1754" y="1262"/>
                    <a:pt x="1809" y="951"/>
                  </a:cubicBezTo>
                  <a:cubicBezTo>
                    <a:pt x="1864" y="622"/>
                    <a:pt x="1901" y="385"/>
                    <a:pt x="1901" y="202"/>
                  </a:cubicBezTo>
                  <a:cubicBezTo>
                    <a:pt x="1901" y="165"/>
                    <a:pt x="1864" y="129"/>
                    <a:pt x="1827" y="74"/>
                  </a:cubicBezTo>
                  <a:cubicBezTo>
                    <a:pt x="1773" y="19"/>
                    <a:pt x="1736" y="1"/>
                    <a:pt x="1700" y="1"/>
                  </a:cubicBezTo>
                  <a:cubicBezTo>
                    <a:pt x="1663" y="1"/>
                    <a:pt x="1626" y="37"/>
                    <a:pt x="1626" y="129"/>
                  </a:cubicBezTo>
                  <a:cubicBezTo>
                    <a:pt x="1626" y="147"/>
                    <a:pt x="1626" y="275"/>
                    <a:pt x="1590" y="512"/>
                  </a:cubicBezTo>
                  <a:cubicBezTo>
                    <a:pt x="1553" y="1024"/>
                    <a:pt x="1462" y="1463"/>
                    <a:pt x="1316" y="1828"/>
                  </a:cubicBezTo>
                  <a:cubicBezTo>
                    <a:pt x="1224" y="1627"/>
                    <a:pt x="1005" y="1079"/>
                    <a:pt x="676" y="202"/>
                  </a:cubicBezTo>
                  <a:cubicBezTo>
                    <a:pt x="640" y="147"/>
                    <a:pt x="621" y="110"/>
                    <a:pt x="567" y="74"/>
                  </a:cubicBezTo>
                  <a:cubicBezTo>
                    <a:pt x="530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3530175" y="18423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097" y="0"/>
                    <a:pt x="896" y="91"/>
                    <a:pt x="695" y="274"/>
                  </a:cubicBezTo>
                  <a:cubicBezTo>
                    <a:pt x="494" y="457"/>
                    <a:pt x="329" y="676"/>
                    <a:pt x="183" y="932"/>
                  </a:cubicBezTo>
                  <a:cubicBezTo>
                    <a:pt x="55" y="1170"/>
                    <a:pt x="0" y="1407"/>
                    <a:pt x="0" y="1608"/>
                  </a:cubicBezTo>
                  <a:cubicBezTo>
                    <a:pt x="0" y="1754"/>
                    <a:pt x="55" y="1901"/>
                    <a:pt x="201" y="2028"/>
                  </a:cubicBezTo>
                  <a:cubicBezTo>
                    <a:pt x="329" y="2156"/>
                    <a:pt x="475" y="2229"/>
                    <a:pt x="622" y="2229"/>
                  </a:cubicBezTo>
                  <a:cubicBezTo>
                    <a:pt x="731" y="2229"/>
                    <a:pt x="859" y="2193"/>
                    <a:pt x="1005" y="2120"/>
                  </a:cubicBezTo>
                  <a:cubicBezTo>
                    <a:pt x="1151" y="2065"/>
                    <a:pt x="1279" y="1992"/>
                    <a:pt x="1371" y="1919"/>
                  </a:cubicBezTo>
                  <a:cubicBezTo>
                    <a:pt x="1462" y="1827"/>
                    <a:pt x="1517" y="1773"/>
                    <a:pt x="1517" y="1718"/>
                  </a:cubicBezTo>
                  <a:cubicBezTo>
                    <a:pt x="1517" y="1681"/>
                    <a:pt x="1499" y="1645"/>
                    <a:pt x="1462" y="1645"/>
                  </a:cubicBezTo>
                  <a:cubicBezTo>
                    <a:pt x="1444" y="1645"/>
                    <a:pt x="1352" y="1700"/>
                    <a:pt x="1188" y="1791"/>
                  </a:cubicBezTo>
                  <a:cubicBezTo>
                    <a:pt x="1115" y="1827"/>
                    <a:pt x="1024" y="1864"/>
                    <a:pt x="932" y="1882"/>
                  </a:cubicBezTo>
                  <a:cubicBezTo>
                    <a:pt x="823" y="1919"/>
                    <a:pt x="713" y="1919"/>
                    <a:pt x="622" y="1919"/>
                  </a:cubicBezTo>
                  <a:cubicBezTo>
                    <a:pt x="530" y="1919"/>
                    <a:pt x="439" y="1901"/>
                    <a:pt x="384" y="1846"/>
                  </a:cubicBezTo>
                  <a:cubicBezTo>
                    <a:pt x="329" y="1791"/>
                    <a:pt x="293" y="1700"/>
                    <a:pt x="293" y="1590"/>
                  </a:cubicBezTo>
                  <a:cubicBezTo>
                    <a:pt x="293" y="1462"/>
                    <a:pt x="329" y="1334"/>
                    <a:pt x="402" y="1170"/>
                  </a:cubicBezTo>
                  <a:cubicBezTo>
                    <a:pt x="475" y="1005"/>
                    <a:pt x="567" y="859"/>
                    <a:pt x="676" y="749"/>
                  </a:cubicBezTo>
                  <a:cubicBezTo>
                    <a:pt x="786" y="621"/>
                    <a:pt x="896" y="512"/>
                    <a:pt x="1005" y="420"/>
                  </a:cubicBezTo>
                  <a:cubicBezTo>
                    <a:pt x="1133" y="347"/>
                    <a:pt x="1225" y="292"/>
                    <a:pt x="1316" y="292"/>
                  </a:cubicBezTo>
                  <a:cubicBezTo>
                    <a:pt x="1352" y="292"/>
                    <a:pt x="1389" y="311"/>
                    <a:pt x="1426" y="329"/>
                  </a:cubicBezTo>
                  <a:cubicBezTo>
                    <a:pt x="1480" y="329"/>
                    <a:pt x="1517" y="347"/>
                    <a:pt x="1517" y="347"/>
                  </a:cubicBezTo>
                  <a:cubicBezTo>
                    <a:pt x="1535" y="347"/>
                    <a:pt x="1553" y="329"/>
                    <a:pt x="1553" y="274"/>
                  </a:cubicBezTo>
                  <a:cubicBezTo>
                    <a:pt x="1553" y="238"/>
                    <a:pt x="1517" y="165"/>
                    <a:pt x="1462" y="110"/>
                  </a:cubicBezTo>
                  <a:cubicBezTo>
                    <a:pt x="1407" y="37"/>
                    <a:pt x="1352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7"/>
            <p:cNvSpPr/>
            <p:nvPr/>
          </p:nvSpPr>
          <p:spPr>
            <a:xfrm>
              <a:off x="3577675" y="18428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59" y="0"/>
                    <a:pt x="439" y="37"/>
                    <a:pt x="403" y="128"/>
                  </a:cubicBezTo>
                  <a:cubicBezTo>
                    <a:pt x="384" y="147"/>
                    <a:pt x="384" y="165"/>
                    <a:pt x="384" y="201"/>
                  </a:cubicBezTo>
                  <a:cubicBezTo>
                    <a:pt x="384" y="366"/>
                    <a:pt x="348" y="567"/>
                    <a:pt x="293" y="804"/>
                  </a:cubicBezTo>
                  <a:cubicBezTo>
                    <a:pt x="220" y="1042"/>
                    <a:pt x="165" y="1261"/>
                    <a:pt x="92" y="1481"/>
                  </a:cubicBezTo>
                  <a:cubicBezTo>
                    <a:pt x="37" y="1682"/>
                    <a:pt x="1" y="1828"/>
                    <a:pt x="1" y="1919"/>
                  </a:cubicBezTo>
                  <a:cubicBezTo>
                    <a:pt x="1" y="2010"/>
                    <a:pt x="37" y="2084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23" y="2193"/>
                    <a:pt x="1061" y="2102"/>
                  </a:cubicBezTo>
                  <a:cubicBezTo>
                    <a:pt x="1298" y="2029"/>
                    <a:pt x="1408" y="1937"/>
                    <a:pt x="1408" y="1864"/>
                  </a:cubicBezTo>
                  <a:cubicBezTo>
                    <a:pt x="1408" y="1828"/>
                    <a:pt x="1390" y="1791"/>
                    <a:pt x="1353" y="1791"/>
                  </a:cubicBezTo>
                  <a:cubicBezTo>
                    <a:pt x="1353" y="1791"/>
                    <a:pt x="1298" y="1809"/>
                    <a:pt x="1189" y="1846"/>
                  </a:cubicBezTo>
                  <a:cubicBezTo>
                    <a:pt x="896" y="1919"/>
                    <a:pt x="622" y="1956"/>
                    <a:pt x="384" y="1956"/>
                  </a:cubicBezTo>
                  <a:cubicBezTo>
                    <a:pt x="348" y="1956"/>
                    <a:pt x="330" y="1956"/>
                    <a:pt x="311" y="1937"/>
                  </a:cubicBezTo>
                  <a:cubicBezTo>
                    <a:pt x="311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76" y="1206"/>
                  </a:cubicBezTo>
                  <a:cubicBezTo>
                    <a:pt x="695" y="1206"/>
                    <a:pt x="896" y="1188"/>
                    <a:pt x="1079" y="1152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1"/>
                    <a:pt x="1298" y="951"/>
                    <a:pt x="1243" y="951"/>
                  </a:cubicBezTo>
                  <a:lnTo>
                    <a:pt x="969" y="951"/>
                  </a:lnTo>
                  <a:cubicBezTo>
                    <a:pt x="841" y="969"/>
                    <a:pt x="750" y="969"/>
                    <a:pt x="659" y="969"/>
                  </a:cubicBezTo>
                  <a:lnTo>
                    <a:pt x="531" y="969"/>
                  </a:lnTo>
                  <a:cubicBezTo>
                    <a:pt x="622" y="676"/>
                    <a:pt x="659" y="457"/>
                    <a:pt x="659" y="311"/>
                  </a:cubicBezTo>
                  <a:cubicBezTo>
                    <a:pt x="860" y="274"/>
                    <a:pt x="969" y="256"/>
                    <a:pt x="1024" y="256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20"/>
                    <a:pt x="1517" y="201"/>
                    <a:pt x="1609" y="183"/>
                  </a:cubicBezTo>
                  <a:cubicBezTo>
                    <a:pt x="1700" y="165"/>
                    <a:pt x="1737" y="147"/>
                    <a:pt x="1737" y="92"/>
                  </a:cubicBezTo>
                  <a:cubicBezTo>
                    <a:pt x="1737" y="37"/>
                    <a:pt x="1517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7"/>
            <p:cNvSpPr/>
            <p:nvPr/>
          </p:nvSpPr>
          <p:spPr>
            <a:xfrm>
              <a:off x="3623375" y="1841900"/>
              <a:ext cx="40225" cy="56675"/>
            </a:xfrm>
            <a:custGeom>
              <a:avLst/>
              <a:gdLst/>
              <a:ahLst/>
              <a:cxnLst/>
              <a:rect l="l" t="t" r="r" b="b"/>
              <a:pathLst>
                <a:path w="1609" h="2267" extrusionOk="0">
                  <a:moveTo>
                    <a:pt x="987" y="293"/>
                  </a:moveTo>
                  <a:cubicBezTo>
                    <a:pt x="1206" y="293"/>
                    <a:pt x="1334" y="348"/>
                    <a:pt x="1334" y="494"/>
                  </a:cubicBezTo>
                  <a:cubicBezTo>
                    <a:pt x="1334" y="567"/>
                    <a:pt x="1298" y="659"/>
                    <a:pt x="1224" y="732"/>
                  </a:cubicBezTo>
                  <a:cubicBezTo>
                    <a:pt x="1151" y="805"/>
                    <a:pt x="1078" y="860"/>
                    <a:pt x="1005" y="914"/>
                  </a:cubicBezTo>
                  <a:cubicBezTo>
                    <a:pt x="914" y="951"/>
                    <a:pt x="822" y="1006"/>
                    <a:pt x="713" y="1061"/>
                  </a:cubicBezTo>
                  <a:cubicBezTo>
                    <a:pt x="621" y="1115"/>
                    <a:pt x="548" y="1152"/>
                    <a:pt x="512" y="1189"/>
                  </a:cubicBezTo>
                  <a:cubicBezTo>
                    <a:pt x="603" y="860"/>
                    <a:pt x="640" y="640"/>
                    <a:pt x="640" y="494"/>
                  </a:cubicBezTo>
                  <a:cubicBezTo>
                    <a:pt x="640" y="458"/>
                    <a:pt x="640" y="421"/>
                    <a:pt x="621" y="366"/>
                  </a:cubicBezTo>
                  <a:cubicBezTo>
                    <a:pt x="749" y="311"/>
                    <a:pt x="877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21" y="37"/>
                    <a:pt x="493" y="92"/>
                  </a:cubicBezTo>
                  <a:cubicBezTo>
                    <a:pt x="347" y="129"/>
                    <a:pt x="274" y="184"/>
                    <a:pt x="274" y="238"/>
                  </a:cubicBezTo>
                  <a:cubicBezTo>
                    <a:pt x="274" y="257"/>
                    <a:pt x="274" y="293"/>
                    <a:pt x="292" y="330"/>
                  </a:cubicBezTo>
                  <a:cubicBezTo>
                    <a:pt x="329" y="366"/>
                    <a:pt x="347" y="385"/>
                    <a:pt x="366" y="403"/>
                  </a:cubicBezTo>
                  <a:cubicBezTo>
                    <a:pt x="347" y="622"/>
                    <a:pt x="292" y="933"/>
                    <a:pt x="165" y="1353"/>
                  </a:cubicBezTo>
                  <a:cubicBezTo>
                    <a:pt x="55" y="1773"/>
                    <a:pt x="0" y="1993"/>
                    <a:pt x="0" y="2047"/>
                  </a:cubicBezTo>
                  <a:cubicBezTo>
                    <a:pt x="0" y="2102"/>
                    <a:pt x="18" y="2139"/>
                    <a:pt x="55" y="2194"/>
                  </a:cubicBezTo>
                  <a:cubicBezTo>
                    <a:pt x="91" y="2230"/>
                    <a:pt x="128" y="2267"/>
                    <a:pt x="165" y="2267"/>
                  </a:cubicBezTo>
                  <a:cubicBezTo>
                    <a:pt x="183" y="2267"/>
                    <a:pt x="201" y="2212"/>
                    <a:pt x="238" y="2084"/>
                  </a:cubicBezTo>
                  <a:cubicBezTo>
                    <a:pt x="256" y="2029"/>
                    <a:pt x="274" y="1993"/>
                    <a:pt x="292" y="1938"/>
                  </a:cubicBezTo>
                  <a:cubicBezTo>
                    <a:pt x="311" y="1883"/>
                    <a:pt x="366" y="1682"/>
                    <a:pt x="457" y="1353"/>
                  </a:cubicBezTo>
                  <a:cubicBezTo>
                    <a:pt x="512" y="1518"/>
                    <a:pt x="658" y="1700"/>
                    <a:pt x="896" y="1920"/>
                  </a:cubicBezTo>
                  <a:cubicBezTo>
                    <a:pt x="1133" y="2139"/>
                    <a:pt x="1316" y="2248"/>
                    <a:pt x="1444" y="2248"/>
                  </a:cubicBezTo>
                  <a:cubicBezTo>
                    <a:pt x="1517" y="2248"/>
                    <a:pt x="1553" y="2230"/>
                    <a:pt x="1553" y="2175"/>
                  </a:cubicBezTo>
                  <a:cubicBezTo>
                    <a:pt x="1553" y="2157"/>
                    <a:pt x="1535" y="2102"/>
                    <a:pt x="1480" y="2066"/>
                  </a:cubicBezTo>
                  <a:cubicBezTo>
                    <a:pt x="1444" y="2029"/>
                    <a:pt x="1425" y="2011"/>
                    <a:pt x="1389" y="1993"/>
                  </a:cubicBezTo>
                  <a:cubicBezTo>
                    <a:pt x="1371" y="1956"/>
                    <a:pt x="1334" y="1938"/>
                    <a:pt x="1279" y="1901"/>
                  </a:cubicBezTo>
                  <a:cubicBezTo>
                    <a:pt x="1243" y="1865"/>
                    <a:pt x="1188" y="1828"/>
                    <a:pt x="1151" y="1773"/>
                  </a:cubicBezTo>
                  <a:cubicBezTo>
                    <a:pt x="1097" y="1737"/>
                    <a:pt x="1060" y="1700"/>
                    <a:pt x="1023" y="1664"/>
                  </a:cubicBezTo>
                  <a:cubicBezTo>
                    <a:pt x="1005" y="1645"/>
                    <a:pt x="950" y="1591"/>
                    <a:pt x="877" y="1518"/>
                  </a:cubicBezTo>
                  <a:cubicBezTo>
                    <a:pt x="804" y="1444"/>
                    <a:pt x="768" y="1371"/>
                    <a:pt x="768" y="1335"/>
                  </a:cubicBezTo>
                  <a:cubicBezTo>
                    <a:pt x="768" y="1316"/>
                    <a:pt x="786" y="1298"/>
                    <a:pt x="841" y="1262"/>
                  </a:cubicBezTo>
                  <a:cubicBezTo>
                    <a:pt x="914" y="1243"/>
                    <a:pt x="987" y="1207"/>
                    <a:pt x="1060" y="1152"/>
                  </a:cubicBezTo>
                  <a:cubicBezTo>
                    <a:pt x="1151" y="1115"/>
                    <a:pt x="1224" y="1061"/>
                    <a:pt x="1316" y="1006"/>
                  </a:cubicBezTo>
                  <a:cubicBezTo>
                    <a:pt x="1407" y="951"/>
                    <a:pt x="1462" y="878"/>
                    <a:pt x="1535" y="787"/>
                  </a:cubicBezTo>
                  <a:cubicBezTo>
                    <a:pt x="1590" y="695"/>
                    <a:pt x="1608" y="586"/>
                    <a:pt x="1608" y="494"/>
                  </a:cubicBezTo>
                  <a:cubicBezTo>
                    <a:pt x="1608" y="330"/>
                    <a:pt x="1553" y="220"/>
                    <a:pt x="1425" y="129"/>
                  </a:cubicBezTo>
                  <a:cubicBezTo>
                    <a:pt x="1298" y="56"/>
                    <a:pt x="1133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3254225" y="1937850"/>
              <a:ext cx="42975" cy="56675"/>
            </a:xfrm>
            <a:custGeom>
              <a:avLst/>
              <a:gdLst/>
              <a:ahLst/>
              <a:cxnLst/>
              <a:rect l="l" t="t" r="r" b="b"/>
              <a:pathLst>
                <a:path w="1719" h="2267" extrusionOk="0">
                  <a:moveTo>
                    <a:pt x="622" y="366"/>
                  </a:moveTo>
                  <a:lnTo>
                    <a:pt x="622" y="366"/>
                  </a:lnTo>
                  <a:cubicBezTo>
                    <a:pt x="841" y="439"/>
                    <a:pt x="1024" y="548"/>
                    <a:pt x="1189" y="713"/>
                  </a:cubicBezTo>
                  <a:cubicBezTo>
                    <a:pt x="1335" y="859"/>
                    <a:pt x="1408" y="1005"/>
                    <a:pt x="1408" y="1133"/>
                  </a:cubicBezTo>
                  <a:cubicBezTo>
                    <a:pt x="1408" y="1206"/>
                    <a:pt x="1353" y="1298"/>
                    <a:pt x="1243" y="1426"/>
                  </a:cubicBezTo>
                  <a:cubicBezTo>
                    <a:pt x="1115" y="1554"/>
                    <a:pt x="969" y="1681"/>
                    <a:pt x="787" y="1791"/>
                  </a:cubicBezTo>
                  <a:cubicBezTo>
                    <a:pt x="604" y="1901"/>
                    <a:pt x="439" y="1956"/>
                    <a:pt x="293" y="1974"/>
                  </a:cubicBezTo>
                  <a:cubicBezTo>
                    <a:pt x="311" y="1809"/>
                    <a:pt x="348" y="1645"/>
                    <a:pt x="384" y="1517"/>
                  </a:cubicBezTo>
                  <a:cubicBezTo>
                    <a:pt x="494" y="1170"/>
                    <a:pt x="549" y="932"/>
                    <a:pt x="585" y="804"/>
                  </a:cubicBezTo>
                  <a:cubicBezTo>
                    <a:pt x="622" y="658"/>
                    <a:pt x="640" y="548"/>
                    <a:pt x="640" y="512"/>
                  </a:cubicBezTo>
                  <a:cubicBezTo>
                    <a:pt x="640" y="457"/>
                    <a:pt x="640" y="402"/>
                    <a:pt x="622" y="366"/>
                  </a:cubicBezTo>
                  <a:close/>
                  <a:moveTo>
                    <a:pt x="238" y="0"/>
                  </a:moveTo>
                  <a:cubicBezTo>
                    <a:pt x="202" y="0"/>
                    <a:pt x="165" y="19"/>
                    <a:pt x="165" y="73"/>
                  </a:cubicBezTo>
                  <a:cubicBezTo>
                    <a:pt x="165" y="110"/>
                    <a:pt x="202" y="146"/>
                    <a:pt x="238" y="201"/>
                  </a:cubicBezTo>
                  <a:cubicBezTo>
                    <a:pt x="275" y="238"/>
                    <a:pt x="330" y="274"/>
                    <a:pt x="403" y="293"/>
                  </a:cubicBezTo>
                  <a:cubicBezTo>
                    <a:pt x="384" y="439"/>
                    <a:pt x="311" y="731"/>
                    <a:pt x="202" y="1170"/>
                  </a:cubicBezTo>
                  <a:cubicBezTo>
                    <a:pt x="74" y="1627"/>
                    <a:pt x="1" y="1882"/>
                    <a:pt x="1" y="1956"/>
                  </a:cubicBezTo>
                  <a:cubicBezTo>
                    <a:pt x="1" y="2029"/>
                    <a:pt x="37" y="2083"/>
                    <a:pt x="92" y="2157"/>
                  </a:cubicBezTo>
                  <a:cubicBezTo>
                    <a:pt x="147" y="2230"/>
                    <a:pt x="183" y="2266"/>
                    <a:pt x="220" y="2266"/>
                  </a:cubicBezTo>
                  <a:cubicBezTo>
                    <a:pt x="384" y="2266"/>
                    <a:pt x="585" y="2211"/>
                    <a:pt x="823" y="2083"/>
                  </a:cubicBezTo>
                  <a:cubicBezTo>
                    <a:pt x="1061" y="1956"/>
                    <a:pt x="1262" y="1809"/>
                    <a:pt x="1444" y="1627"/>
                  </a:cubicBezTo>
                  <a:cubicBezTo>
                    <a:pt x="1627" y="1444"/>
                    <a:pt x="1718" y="1298"/>
                    <a:pt x="1718" y="1170"/>
                  </a:cubicBezTo>
                  <a:cubicBezTo>
                    <a:pt x="1718" y="969"/>
                    <a:pt x="1627" y="786"/>
                    <a:pt x="1463" y="603"/>
                  </a:cubicBezTo>
                  <a:cubicBezTo>
                    <a:pt x="1298" y="402"/>
                    <a:pt x="1097" y="256"/>
                    <a:pt x="878" y="165"/>
                  </a:cubicBezTo>
                  <a:cubicBezTo>
                    <a:pt x="659" y="55"/>
                    <a:pt x="439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3304475" y="19387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77" y="1"/>
                    <a:pt x="439" y="37"/>
                    <a:pt x="403" y="129"/>
                  </a:cubicBezTo>
                  <a:cubicBezTo>
                    <a:pt x="385" y="147"/>
                    <a:pt x="385" y="165"/>
                    <a:pt x="385" y="202"/>
                  </a:cubicBezTo>
                  <a:cubicBezTo>
                    <a:pt x="385" y="366"/>
                    <a:pt x="348" y="567"/>
                    <a:pt x="293" y="805"/>
                  </a:cubicBezTo>
                  <a:cubicBezTo>
                    <a:pt x="220" y="1042"/>
                    <a:pt x="165" y="1262"/>
                    <a:pt x="92" y="1481"/>
                  </a:cubicBezTo>
                  <a:cubicBezTo>
                    <a:pt x="37" y="1682"/>
                    <a:pt x="1" y="1828"/>
                    <a:pt x="1" y="1920"/>
                  </a:cubicBezTo>
                  <a:cubicBezTo>
                    <a:pt x="1" y="2011"/>
                    <a:pt x="37" y="2084"/>
                    <a:pt x="111" y="2139"/>
                  </a:cubicBezTo>
                  <a:cubicBezTo>
                    <a:pt x="184" y="2194"/>
                    <a:pt x="275" y="2230"/>
                    <a:pt x="385" y="2230"/>
                  </a:cubicBezTo>
                  <a:cubicBezTo>
                    <a:pt x="604" y="2230"/>
                    <a:pt x="823" y="2194"/>
                    <a:pt x="1061" y="2102"/>
                  </a:cubicBezTo>
                  <a:cubicBezTo>
                    <a:pt x="1298" y="2029"/>
                    <a:pt x="1408" y="1938"/>
                    <a:pt x="1408" y="1865"/>
                  </a:cubicBezTo>
                  <a:cubicBezTo>
                    <a:pt x="1408" y="1828"/>
                    <a:pt x="1390" y="1792"/>
                    <a:pt x="1371" y="1792"/>
                  </a:cubicBezTo>
                  <a:cubicBezTo>
                    <a:pt x="1353" y="1792"/>
                    <a:pt x="1298" y="1810"/>
                    <a:pt x="1189" y="1846"/>
                  </a:cubicBezTo>
                  <a:cubicBezTo>
                    <a:pt x="896" y="1920"/>
                    <a:pt x="622" y="1956"/>
                    <a:pt x="385" y="1956"/>
                  </a:cubicBezTo>
                  <a:cubicBezTo>
                    <a:pt x="366" y="1956"/>
                    <a:pt x="330" y="1956"/>
                    <a:pt x="330" y="1938"/>
                  </a:cubicBezTo>
                  <a:cubicBezTo>
                    <a:pt x="312" y="1920"/>
                    <a:pt x="293" y="1901"/>
                    <a:pt x="293" y="1865"/>
                  </a:cubicBezTo>
                  <a:cubicBezTo>
                    <a:pt x="293" y="1792"/>
                    <a:pt x="348" y="1572"/>
                    <a:pt x="476" y="1207"/>
                  </a:cubicBezTo>
                  <a:cubicBezTo>
                    <a:pt x="695" y="1207"/>
                    <a:pt x="896" y="1189"/>
                    <a:pt x="1079" y="1152"/>
                  </a:cubicBezTo>
                  <a:cubicBezTo>
                    <a:pt x="1262" y="1116"/>
                    <a:pt x="1335" y="1061"/>
                    <a:pt x="1335" y="988"/>
                  </a:cubicBezTo>
                  <a:cubicBezTo>
                    <a:pt x="1335" y="951"/>
                    <a:pt x="1317" y="951"/>
                    <a:pt x="1243" y="951"/>
                  </a:cubicBezTo>
                  <a:lnTo>
                    <a:pt x="969" y="951"/>
                  </a:lnTo>
                  <a:cubicBezTo>
                    <a:pt x="841" y="969"/>
                    <a:pt x="750" y="969"/>
                    <a:pt x="677" y="969"/>
                  </a:cubicBezTo>
                  <a:lnTo>
                    <a:pt x="549" y="969"/>
                  </a:lnTo>
                  <a:cubicBezTo>
                    <a:pt x="622" y="677"/>
                    <a:pt x="659" y="458"/>
                    <a:pt x="659" y="311"/>
                  </a:cubicBezTo>
                  <a:cubicBezTo>
                    <a:pt x="860" y="275"/>
                    <a:pt x="988" y="257"/>
                    <a:pt x="1024" y="257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02"/>
                    <a:pt x="1536" y="202"/>
                    <a:pt x="1609" y="184"/>
                  </a:cubicBezTo>
                  <a:cubicBezTo>
                    <a:pt x="1700" y="165"/>
                    <a:pt x="1737" y="147"/>
                    <a:pt x="1737" y="92"/>
                  </a:cubicBezTo>
                  <a:cubicBezTo>
                    <a:pt x="1737" y="37"/>
                    <a:pt x="1536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7"/>
            <p:cNvSpPr/>
            <p:nvPr/>
          </p:nvSpPr>
          <p:spPr>
            <a:xfrm>
              <a:off x="3349700" y="1937400"/>
              <a:ext cx="41600" cy="57125"/>
            </a:xfrm>
            <a:custGeom>
              <a:avLst/>
              <a:gdLst/>
              <a:ahLst/>
              <a:cxnLst/>
              <a:rect l="l" t="t" r="r" b="b"/>
              <a:pathLst>
                <a:path w="1664" h="2285" extrusionOk="0">
                  <a:moveTo>
                    <a:pt x="988" y="311"/>
                  </a:moveTo>
                  <a:cubicBezTo>
                    <a:pt x="1024" y="493"/>
                    <a:pt x="1061" y="768"/>
                    <a:pt x="1097" y="1133"/>
                  </a:cubicBezTo>
                  <a:cubicBezTo>
                    <a:pt x="933" y="1151"/>
                    <a:pt x="787" y="1188"/>
                    <a:pt x="622" y="1243"/>
                  </a:cubicBezTo>
                  <a:cubicBezTo>
                    <a:pt x="768" y="841"/>
                    <a:pt x="896" y="530"/>
                    <a:pt x="988" y="311"/>
                  </a:cubicBezTo>
                  <a:close/>
                  <a:moveTo>
                    <a:pt x="1061" y="0"/>
                  </a:moveTo>
                  <a:cubicBezTo>
                    <a:pt x="1006" y="0"/>
                    <a:pt x="951" y="18"/>
                    <a:pt x="896" y="55"/>
                  </a:cubicBezTo>
                  <a:cubicBezTo>
                    <a:pt x="842" y="91"/>
                    <a:pt x="805" y="146"/>
                    <a:pt x="768" y="201"/>
                  </a:cubicBezTo>
                  <a:cubicBezTo>
                    <a:pt x="750" y="256"/>
                    <a:pt x="695" y="402"/>
                    <a:pt x="604" y="603"/>
                  </a:cubicBezTo>
                  <a:cubicBezTo>
                    <a:pt x="513" y="822"/>
                    <a:pt x="458" y="987"/>
                    <a:pt x="403" y="1115"/>
                  </a:cubicBezTo>
                  <a:cubicBezTo>
                    <a:pt x="385" y="1170"/>
                    <a:pt x="348" y="1243"/>
                    <a:pt x="312" y="1316"/>
                  </a:cubicBezTo>
                  <a:cubicBezTo>
                    <a:pt x="111" y="1389"/>
                    <a:pt x="1" y="1444"/>
                    <a:pt x="1" y="1480"/>
                  </a:cubicBezTo>
                  <a:cubicBezTo>
                    <a:pt x="1" y="1517"/>
                    <a:pt x="19" y="1553"/>
                    <a:pt x="56" y="1590"/>
                  </a:cubicBezTo>
                  <a:cubicBezTo>
                    <a:pt x="92" y="1608"/>
                    <a:pt x="129" y="1626"/>
                    <a:pt x="165" y="1626"/>
                  </a:cubicBezTo>
                  <a:lnTo>
                    <a:pt x="184" y="1626"/>
                  </a:lnTo>
                  <a:cubicBezTo>
                    <a:pt x="74" y="1900"/>
                    <a:pt x="1" y="2065"/>
                    <a:pt x="1" y="2083"/>
                  </a:cubicBezTo>
                  <a:cubicBezTo>
                    <a:pt x="1" y="2120"/>
                    <a:pt x="19" y="2175"/>
                    <a:pt x="56" y="2211"/>
                  </a:cubicBezTo>
                  <a:cubicBezTo>
                    <a:pt x="111" y="2248"/>
                    <a:pt x="147" y="2284"/>
                    <a:pt x="184" y="2284"/>
                  </a:cubicBezTo>
                  <a:cubicBezTo>
                    <a:pt x="202" y="2284"/>
                    <a:pt x="312" y="2028"/>
                    <a:pt x="513" y="1535"/>
                  </a:cubicBezTo>
                  <a:cubicBezTo>
                    <a:pt x="659" y="1498"/>
                    <a:pt x="787" y="1462"/>
                    <a:pt x="860" y="1444"/>
                  </a:cubicBezTo>
                  <a:cubicBezTo>
                    <a:pt x="951" y="1425"/>
                    <a:pt x="1024" y="1407"/>
                    <a:pt x="1134" y="1371"/>
                  </a:cubicBezTo>
                  <a:cubicBezTo>
                    <a:pt x="1152" y="1572"/>
                    <a:pt x="1171" y="1773"/>
                    <a:pt x="1171" y="1974"/>
                  </a:cubicBezTo>
                  <a:cubicBezTo>
                    <a:pt x="1189" y="2083"/>
                    <a:pt x="1207" y="2156"/>
                    <a:pt x="1225" y="2211"/>
                  </a:cubicBezTo>
                  <a:cubicBezTo>
                    <a:pt x="1244" y="2248"/>
                    <a:pt x="1280" y="2284"/>
                    <a:pt x="1317" y="2284"/>
                  </a:cubicBezTo>
                  <a:cubicBezTo>
                    <a:pt x="1390" y="2284"/>
                    <a:pt x="1408" y="2138"/>
                    <a:pt x="1408" y="1882"/>
                  </a:cubicBezTo>
                  <a:cubicBezTo>
                    <a:pt x="1408" y="1718"/>
                    <a:pt x="1408" y="1535"/>
                    <a:pt x="1390" y="1316"/>
                  </a:cubicBezTo>
                  <a:cubicBezTo>
                    <a:pt x="1573" y="1261"/>
                    <a:pt x="1664" y="1206"/>
                    <a:pt x="1664" y="1170"/>
                  </a:cubicBezTo>
                  <a:cubicBezTo>
                    <a:pt x="1664" y="1115"/>
                    <a:pt x="1627" y="1078"/>
                    <a:pt x="1536" y="1078"/>
                  </a:cubicBezTo>
                  <a:cubicBezTo>
                    <a:pt x="1481" y="1078"/>
                    <a:pt x="1426" y="1078"/>
                    <a:pt x="1372" y="1096"/>
                  </a:cubicBezTo>
                  <a:cubicBezTo>
                    <a:pt x="1335" y="786"/>
                    <a:pt x="1298" y="512"/>
                    <a:pt x="1244" y="311"/>
                  </a:cubicBezTo>
                  <a:cubicBezTo>
                    <a:pt x="1189" y="91"/>
                    <a:pt x="1134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7"/>
            <p:cNvSpPr/>
            <p:nvPr/>
          </p:nvSpPr>
          <p:spPr>
            <a:xfrm>
              <a:off x="3399975" y="19383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987" y="1"/>
                  </a:moveTo>
                  <a:cubicBezTo>
                    <a:pt x="585" y="1"/>
                    <a:pt x="311" y="19"/>
                    <a:pt x="183" y="19"/>
                  </a:cubicBezTo>
                  <a:cubicBezTo>
                    <a:pt x="55" y="37"/>
                    <a:pt x="0" y="55"/>
                    <a:pt x="0" y="92"/>
                  </a:cubicBezTo>
                  <a:cubicBezTo>
                    <a:pt x="0" y="147"/>
                    <a:pt x="18" y="183"/>
                    <a:pt x="55" y="220"/>
                  </a:cubicBezTo>
                  <a:cubicBezTo>
                    <a:pt x="91" y="275"/>
                    <a:pt x="128" y="293"/>
                    <a:pt x="165" y="293"/>
                  </a:cubicBezTo>
                  <a:lnTo>
                    <a:pt x="713" y="275"/>
                  </a:lnTo>
                  <a:lnTo>
                    <a:pt x="713" y="275"/>
                  </a:lnTo>
                  <a:cubicBezTo>
                    <a:pt x="695" y="476"/>
                    <a:pt x="621" y="805"/>
                    <a:pt x="512" y="1261"/>
                  </a:cubicBezTo>
                  <a:cubicBezTo>
                    <a:pt x="402" y="1718"/>
                    <a:pt x="329" y="1956"/>
                    <a:pt x="329" y="2011"/>
                  </a:cubicBezTo>
                  <a:cubicBezTo>
                    <a:pt x="329" y="2065"/>
                    <a:pt x="347" y="2120"/>
                    <a:pt x="402" y="2157"/>
                  </a:cubicBezTo>
                  <a:cubicBezTo>
                    <a:pt x="439" y="2212"/>
                    <a:pt x="475" y="2230"/>
                    <a:pt x="494" y="2230"/>
                  </a:cubicBezTo>
                  <a:cubicBezTo>
                    <a:pt x="530" y="2230"/>
                    <a:pt x="548" y="2175"/>
                    <a:pt x="585" y="2065"/>
                  </a:cubicBezTo>
                  <a:cubicBezTo>
                    <a:pt x="603" y="2011"/>
                    <a:pt x="621" y="1901"/>
                    <a:pt x="658" y="1755"/>
                  </a:cubicBezTo>
                  <a:cubicBezTo>
                    <a:pt x="695" y="1609"/>
                    <a:pt x="713" y="1499"/>
                    <a:pt x="731" y="1444"/>
                  </a:cubicBezTo>
                  <a:cubicBezTo>
                    <a:pt x="896" y="786"/>
                    <a:pt x="987" y="421"/>
                    <a:pt x="987" y="329"/>
                  </a:cubicBezTo>
                  <a:cubicBezTo>
                    <a:pt x="987" y="311"/>
                    <a:pt x="987" y="293"/>
                    <a:pt x="969" y="275"/>
                  </a:cubicBezTo>
                  <a:lnTo>
                    <a:pt x="1334" y="275"/>
                  </a:lnTo>
                  <a:cubicBezTo>
                    <a:pt x="1462" y="293"/>
                    <a:pt x="1553" y="293"/>
                    <a:pt x="1627" y="293"/>
                  </a:cubicBezTo>
                  <a:cubicBezTo>
                    <a:pt x="1700" y="293"/>
                    <a:pt x="1736" y="275"/>
                    <a:pt x="1736" y="238"/>
                  </a:cubicBezTo>
                  <a:cubicBezTo>
                    <a:pt x="1736" y="183"/>
                    <a:pt x="1663" y="128"/>
                    <a:pt x="1517" y="74"/>
                  </a:cubicBezTo>
                  <a:cubicBezTo>
                    <a:pt x="1389" y="37"/>
                    <a:pt x="1206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7"/>
            <p:cNvSpPr/>
            <p:nvPr/>
          </p:nvSpPr>
          <p:spPr>
            <a:xfrm>
              <a:off x="3442900" y="1937850"/>
              <a:ext cx="44800" cy="56200"/>
            </a:xfrm>
            <a:custGeom>
              <a:avLst/>
              <a:gdLst/>
              <a:ahLst/>
              <a:cxnLst/>
              <a:rect l="l" t="t" r="r" b="b"/>
              <a:pathLst>
                <a:path w="1792" h="2248" extrusionOk="0">
                  <a:moveTo>
                    <a:pt x="494" y="0"/>
                  </a:moveTo>
                  <a:cubicBezTo>
                    <a:pt x="476" y="0"/>
                    <a:pt x="458" y="19"/>
                    <a:pt x="439" y="37"/>
                  </a:cubicBezTo>
                  <a:cubicBezTo>
                    <a:pt x="421" y="37"/>
                    <a:pt x="421" y="73"/>
                    <a:pt x="421" y="110"/>
                  </a:cubicBezTo>
                  <a:cubicBezTo>
                    <a:pt x="421" y="238"/>
                    <a:pt x="348" y="585"/>
                    <a:pt x="220" y="1133"/>
                  </a:cubicBezTo>
                  <a:cubicBezTo>
                    <a:pt x="92" y="1170"/>
                    <a:pt x="37" y="1206"/>
                    <a:pt x="37" y="1243"/>
                  </a:cubicBezTo>
                  <a:cubicBezTo>
                    <a:pt x="37" y="1261"/>
                    <a:pt x="56" y="1298"/>
                    <a:pt x="74" y="1334"/>
                  </a:cubicBezTo>
                  <a:cubicBezTo>
                    <a:pt x="92" y="1353"/>
                    <a:pt x="129" y="1371"/>
                    <a:pt x="147" y="1389"/>
                  </a:cubicBezTo>
                  <a:cubicBezTo>
                    <a:pt x="56" y="1755"/>
                    <a:pt x="1" y="1956"/>
                    <a:pt x="1" y="2010"/>
                  </a:cubicBezTo>
                  <a:cubicBezTo>
                    <a:pt x="1" y="2065"/>
                    <a:pt x="37" y="2120"/>
                    <a:pt x="74" y="2175"/>
                  </a:cubicBezTo>
                  <a:cubicBezTo>
                    <a:pt x="111" y="2230"/>
                    <a:pt x="147" y="2248"/>
                    <a:pt x="184" y="2248"/>
                  </a:cubicBezTo>
                  <a:cubicBezTo>
                    <a:pt x="202" y="2248"/>
                    <a:pt x="220" y="2193"/>
                    <a:pt x="257" y="2083"/>
                  </a:cubicBezTo>
                  <a:cubicBezTo>
                    <a:pt x="275" y="2029"/>
                    <a:pt x="293" y="1974"/>
                    <a:pt x="312" y="1919"/>
                  </a:cubicBezTo>
                  <a:cubicBezTo>
                    <a:pt x="312" y="1864"/>
                    <a:pt x="348" y="1773"/>
                    <a:pt x="366" y="1681"/>
                  </a:cubicBezTo>
                  <a:cubicBezTo>
                    <a:pt x="385" y="1572"/>
                    <a:pt x="421" y="1462"/>
                    <a:pt x="458" y="1353"/>
                  </a:cubicBezTo>
                  <a:cubicBezTo>
                    <a:pt x="695" y="1298"/>
                    <a:pt x="988" y="1243"/>
                    <a:pt x="1298" y="1206"/>
                  </a:cubicBezTo>
                  <a:lnTo>
                    <a:pt x="1298" y="1206"/>
                  </a:lnTo>
                  <a:cubicBezTo>
                    <a:pt x="1170" y="1700"/>
                    <a:pt x="1097" y="1974"/>
                    <a:pt x="1097" y="2029"/>
                  </a:cubicBezTo>
                  <a:cubicBezTo>
                    <a:pt x="1097" y="2083"/>
                    <a:pt x="1116" y="2138"/>
                    <a:pt x="1152" y="2175"/>
                  </a:cubicBezTo>
                  <a:cubicBezTo>
                    <a:pt x="1207" y="2230"/>
                    <a:pt x="1225" y="2248"/>
                    <a:pt x="1262" y="2248"/>
                  </a:cubicBezTo>
                  <a:cubicBezTo>
                    <a:pt x="1280" y="2248"/>
                    <a:pt x="1317" y="2193"/>
                    <a:pt x="1335" y="2083"/>
                  </a:cubicBezTo>
                  <a:cubicBezTo>
                    <a:pt x="1353" y="2029"/>
                    <a:pt x="1371" y="1974"/>
                    <a:pt x="1390" y="1919"/>
                  </a:cubicBezTo>
                  <a:cubicBezTo>
                    <a:pt x="1408" y="1864"/>
                    <a:pt x="1426" y="1773"/>
                    <a:pt x="1445" y="1681"/>
                  </a:cubicBezTo>
                  <a:cubicBezTo>
                    <a:pt x="1481" y="1590"/>
                    <a:pt x="1518" y="1407"/>
                    <a:pt x="1591" y="1152"/>
                  </a:cubicBezTo>
                  <a:cubicBezTo>
                    <a:pt x="1719" y="1133"/>
                    <a:pt x="1792" y="1097"/>
                    <a:pt x="1792" y="1060"/>
                  </a:cubicBezTo>
                  <a:cubicBezTo>
                    <a:pt x="1792" y="1005"/>
                    <a:pt x="1737" y="987"/>
                    <a:pt x="1646" y="969"/>
                  </a:cubicBezTo>
                  <a:cubicBezTo>
                    <a:pt x="1737" y="603"/>
                    <a:pt x="1792" y="384"/>
                    <a:pt x="1792" y="311"/>
                  </a:cubicBezTo>
                  <a:cubicBezTo>
                    <a:pt x="1792" y="238"/>
                    <a:pt x="1755" y="165"/>
                    <a:pt x="1719" y="110"/>
                  </a:cubicBezTo>
                  <a:cubicBezTo>
                    <a:pt x="1664" y="37"/>
                    <a:pt x="1627" y="0"/>
                    <a:pt x="1591" y="0"/>
                  </a:cubicBezTo>
                  <a:cubicBezTo>
                    <a:pt x="1536" y="0"/>
                    <a:pt x="1518" y="37"/>
                    <a:pt x="1518" y="110"/>
                  </a:cubicBezTo>
                  <a:cubicBezTo>
                    <a:pt x="1518" y="238"/>
                    <a:pt x="1463" y="512"/>
                    <a:pt x="1353" y="951"/>
                  </a:cubicBezTo>
                  <a:cubicBezTo>
                    <a:pt x="1079" y="969"/>
                    <a:pt x="805" y="1005"/>
                    <a:pt x="531" y="1060"/>
                  </a:cubicBezTo>
                  <a:cubicBezTo>
                    <a:pt x="640" y="658"/>
                    <a:pt x="677" y="402"/>
                    <a:pt x="677" y="329"/>
                  </a:cubicBezTo>
                  <a:cubicBezTo>
                    <a:pt x="677" y="238"/>
                    <a:pt x="659" y="165"/>
                    <a:pt x="604" y="110"/>
                  </a:cubicBezTo>
                  <a:cubicBezTo>
                    <a:pt x="567" y="37"/>
                    <a:pt x="531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7"/>
            <p:cNvSpPr/>
            <p:nvPr/>
          </p:nvSpPr>
          <p:spPr>
            <a:xfrm>
              <a:off x="3491800" y="1938300"/>
              <a:ext cx="40225" cy="55750"/>
            </a:xfrm>
            <a:custGeom>
              <a:avLst/>
              <a:gdLst/>
              <a:ahLst/>
              <a:cxnLst/>
              <a:rect l="l" t="t" r="r" b="b"/>
              <a:pathLst>
                <a:path w="1609" h="2230" extrusionOk="0">
                  <a:moveTo>
                    <a:pt x="1389" y="1"/>
                  </a:moveTo>
                  <a:cubicBezTo>
                    <a:pt x="1261" y="1"/>
                    <a:pt x="1115" y="37"/>
                    <a:pt x="950" y="110"/>
                  </a:cubicBezTo>
                  <a:cubicBezTo>
                    <a:pt x="768" y="183"/>
                    <a:pt x="640" y="275"/>
                    <a:pt x="548" y="366"/>
                  </a:cubicBezTo>
                  <a:cubicBezTo>
                    <a:pt x="530" y="384"/>
                    <a:pt x="512" y="439"/>
                    <a:pt x="475" y="494"/>
                  </a:cubicBezTo>
                  <a:cubicBezTo>
                    <a:pt x="457" y="549"/>
                    <a:pt x="457" y="604"/>
                    <a:pt x="457" y="658"/>
                  </a:cubicBezTo>
                  <a:cubicBezTo>
                    <a:pt x="457" y="713"/>
                    <a:pt x="494" y="786"/>
                    <a:pt x="567" y="878"/>
                  </a:cubicBezTo>
                  <a:cubicBezTo>
                    <a:pt x="640" y="969"/>
                    <a:pt x="731" y="1060"/>
                    <a:pt x="823" y="1134"/>
                  </a:cubicBezTo>
                  <a:cubicBezTo>
                    <a:pt x="914" y="1225"/>
                    <a:pt x="1005" y="1298"/>
                    <a:pt x="1078" y="1389"/>
                  </a:cubicBezTo>
                  <a:cubicBezTo>
                    <a:pt x="1151" y="1481"/>
                    <a:pt x="1188" y="1554"/>
                    <a:pt x="1188" y="1609"/>
                  </a:cubicBezTo>
                  <a:cubicBezTo>
                    <a:pt x="1188" y="1700"/>
                    <a:pt x="1133" y="1791"/>
                    <a:pt x="1024" y="1864"/>
                  </a:cubicBezTo>
                  <a:cubicBezTo>
                    <a:pt x="896" y="1938"/>
                    <a:pt x="768" y="1974"/>
                    <a:pt x="622" y="1974"/>
                  </a:cubicBezTo>
                  <a:cubicBezTo>
                    <a:pt x="548" y="1974"/>
                    <a:pt x="475" y="1956"/>
                    <a:pt x="402" y="1919"/>
                  </a:cubicBezTo>
                  <a:cubicBezTo>
                    <a:pt x="347" y="1901"/>
                    <a:pt x="293" y="1864"/>
                    <a:pt x="256" y="1828"/>
                  </a:cubicBezTo>
                  <a:cubicBezTo>
                    <a:pt x="165" y="1718"/>
                    <a:pt x="92" y="1663"/>
                    <a:pt x="55" y="1663"/>
                  </a:cubicBezTo>
                  <a:cubicBezTo>
                    <a:pt x="18" y="1663"/>
                    <a:pt x="0" y="1700"/>
                    <a:pt x="0" y="1773"/>
                  </a:cubicBezTo>
                  <a:cubicBezTo>
                    <a:pt x="0" y="1864"/>
                    <a:pt x="73" y="1956"/>
                    <a:pt x="201" y="2065"/>
                  </a:cubicBezTo>
                  <a:cubicBezTo>
                    <a:pt x="329" y="2175"/>
                    <a:pt x="494" y="2230"/>
                    <a:pt x="695" y="2230"/>
                  </a:cubicBezTo>
                  <a:cubicBezTo>
                    <a:pt x="896" y="2230"/>
                    <a:pt x="1078" y="2157"/>
                    <a:pt x="1243" y="2047"/>
                  </a:cubicBezTo>
                  <a:cubicBezTo>
                    <a:pt x="1407" y="1938"/>
                    <a:pt x="1480" y="1773"/>
                    <a:pt x="1480" y="1609"/>
                  </a:cubicBezTo>
                  <a:cubicBezTo>
                    <a:pt x="1480" y="1517"/>
                    <a:pt x="1444" y="1426"/>
                    <a:pt x="1352" y="1316"/>
                  </a:cubicBezTo>
                  <a:cubicBezTo>
                    <a:pt x="1279" y="1207"/>
                    <a:pt x="1206" y="1097"/>
                    <a:pt x="1097" y="1024"/>
                  </a:cubicBezTo>
                  <a:cubicBezTo>
                    <a:pt x="859" y="805"/>
                    <a:pt x="731" y="677"/>
                    <a:pt x="731" y="622"/>
                  </a:cubicBezTo>
                  <a:cubicBezTo>
                    <a:pt x="731" y="530"/>
                    <a:pt x="859" y="439"/>
                    <a:pt x="1097" y="348"/>
                  </a:cubicBezTo>
                  <a:cubicBezTo>
                    <a:pt x="1170" y="329"/>
                    <a:pt x="1243" y="311"/>
                    <a:pt x="1334" y="275"/>
                  </a:cubicBezTo>
                  <a:cubicBezTo>
                    <a:pt x="1426" y="256"/>
                    <a:pt x="1499" y="238"/>
                    <a:pt x="1535" y="238"/>
                  </a:cubicBezTo>
                  <a:cubicBezTo>
                    <a:pt x="1590" y="220"/>
                    <a:pt x="1608" y="202"/>
                    <a:pt x="1608" y="183"/>
                  </a:cubicBezTo>
                  <a:cubicBezTo>
                    <a:pt x="1608" y="128"/>
                    <a:pt x="1590" y="92"/>
                    <a:pt x="1535" y="55"/>
                  </a:cubicBezTo>
                  <a:cubicBezTo>
                    <a:pt x="1499" y="19"/>
                    <a:pt x="1444" y="1"/>
                    <a:pt x="1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7"/>
            <p:cNvSpPr/>
            <p:nvPr/>
          </p:nvSpPr>
          <p:spPr>
            <a:xfrm>
              <a:off x="3204425" y="2033325"/>
              <a:ext cx="41150" cy="57125"/>
            </a:xfrm>
            <a:custGeom>
              <a:avLst/>
              <a:gdLst/>
              <a:ahLst/>
              <a:cxnLst/>
              <a:rect l="l" t="t" r="r" b="b"/>
              <a:pathLst>
                <a:path w="1646" h="2285" extrusionOk="0">
                  <a:moveTo>
                    <a:pt x="1006" y="256"/>
                  </a:moveTo>
                  <a:cubicBezTo>
                    <a:pt x="1097" y="256"/>
                    <a:pt x="1189" y="293"/>
                    <a:pt x="1262" y="348"/>
                  </a:cubicBezTo>
                  <a:cubicBezTo>
                    <a:pt x="1335" y="403"/>
                    <a:pt x="1371" y="494"/>
                    <a:pt x="1371" y="585"/>
                  </a:cubicBezTo>
                  <a:cubicBezTo>
                    <a:pt x="1371" y="713"/>
                    <a:pt x="1280" y="841"/>
                    <a:pt x="1134" y="951"/>
                  </a:cubicBezTo>
                  <a:cubicBezTo>
                    <a:pt x="969" y="1079"/>
                    <a:pt x="768" y="1170"/>
                    <a:pt x="513" y="1243"/>
                  </a:cubicBezTo>
                  <a:cubicBezTo>
                    <a:pt x="622" y="859"/>
                    <a:pt x="677" y="604"/>
                    <a:pt x="677" y="476"/>
                  </a:cubicBezTo>
                  <a:cubicBezTo>
                    <a:pt x="677" y="439"/>
                    <a:pt x="659" y="403"/>
                    <a:pt x="640" y="348"/>
                  </a:cubicBezTo>
                  <a:cubicBezTo>
                    <a:pt x="787" y="293"/>
                    <a:pt x="896" y="256"/>
                    <a:pt x="1006" y="256"/>
                  </a:cubicBezTo>
                  <a:close/>
                  <a:moveTo>
                    <a:pt x="951" y="1"/>
                  </a:moveTo>
                  <a:cubicBezTo>
                    <a:pt x="823" y="1"/>
                    <a:pt x="677" y="19"/>
                    <a:pt x="531" y="74"/>
                  </a:cubicBezTo>
                  <a:cubicBezTo>
                    <a:pt x="385" y="110"/>
                    <a:pt x="312" y="165"/>
                    <a:pt x="312" y="220"/>
                  </a:cubicBezTo>
                  <a:cubicBezTo>
                    <a:pt x="312" y="256"/>
                    <a:pt x="348" y="293"/>
                    <a:pt x="385" y="348"/>
                  </a:cubicBezTo>
                  <a:cubicBezTo>
                    <a:pt x="385" y="604"/>
                    <a:pt x="275" y="1042"/>
                    <a:pt x="92" y="1682"/>
                  </a:cubicBezTo>
                  <a:cubicBezTo>
                    <a:pt x="19" y="1883"/>
                    <a:pt x="1" y="2011"/>
                    <a:pt x="1" y="2065"/>
                  </a:cubicBezTo>
                  <a:cubicBezTo>
                    <a:pt x="1" y="2120"/>
                    <a:pt x="19" y="2157"/>
                    <a:pt x="56" y="2212"/>
                  </a:cubicBezTo>
                  <a:cubicBezTo>
                    <a:pt x="92" y="2248"/>
                    <a:pt x="129" y="2285"/>
                    <a:pt x="165" y="2285"/>
                  </a:cubicBezTo>
                  <a:cubicBezTo>
                    <a:pt x="202" y="2285"/>
                    <a:pt x="293" y="2011"/>
                    <a:pt x="439" y="1499"/>
                  </a:cubicBezTo>
                  <a:cubicBezTo>
                    <a:pt x="805" y="1426"/>
                    <a:pt x="1097" y="1298"/>
                    <a:pt x="1317" y="1152"/>
                  </a:cubicBezTo>
                  <a:cubicBezTo>
                    <a:pt x="1536" y="987"/>
                    <a:pt x="1646" y="786"/>
                    <a:pt x="1646" y="567"/>
                  </a:cubicBezTo>
                  <a:cubicBezTo>
                    <a:pt x="1646" y="384"/>
                    <a:pt x="1572" y="256"/>
                    <a:pt x="1445" y="147"/>
                  </a:cubicBezTo>
                  <a:cubicBezTo>
                    <a:pt x="1317" y="37"/>
                    <a:pt x="1152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7"/>
            <p:cNvSpPr/>
            <p:nvPr/>
          </p:nvSpPr>
          <p:spPr>
            <a:xfrm>
              <a:off x="3249200" y="20347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77" y="0"/>
                    <a:pt x="439" y="37"/>
                    <a:pt x="403" y="128"/>
                  </a:cubicBezTo>
                  <a:cubicBezTo>
                    <a:pt x="384" y="147"/>
                    <a:pt x="384" y="165"/>
                    <a:pt x="384" y="201"/>
                  </a:cubicBezTo>
                  <a:cubicBezTo>
                    <a:pt x="384" y="366"/>
                    <a:pt x="348" y="567"/>
                    <a:pt x="293" y="804"/>
                  </a:cubicBezTo>
                  <a:cubicBezTo>
                    <a:pt x="220" y="1042"/>
                    <a:pt x="165" y="1261"/>
                    <a:pt x="92" y="1481"/>
                  </a:cubicBezTo>
                  <a:cubicBezTo>
                    <a:pt x="37" y="1682"/>
                    <a:pt x="1" y="1828"/>
                    <a:pt x="1" y="1919"/>
                  </a:cubicBezTo>
                  <a:cubicBezTo>
                    <a:pt x="1" y="2010"/>
                    <a:pt x="37" y="2084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23" y="2193"/>
                    <a:pt x="1061" y="2102"/>
                  </a:cubicBezTo>
                  <a:cubicBezTo>
                    <a:pt x="1298" y="2029"/>
                    <a:pt x="1408" y="1937"/>
                    <a:pt x="1408" y="1864"/>
                  </a:cubicBezTo>
                  <a:cubicBezTo>
                    <a:pt x="1408" y="1828"/>
                    <a:pt x="1390" y="1791"/>
                    <a:pt x="1353" y="1791"/>
                  </a:cubicBezTo>
                  <a:cubicBezTo>
                    <a:pt x="1353" y="1791"/>
                    <a:pt x="1298" y="1809"/>
                    <a:pt x="1189" y="1846"/>
                  </a:cubicBezTo>
                  <a:cubicBezTo>
                    <a:pt x="896" y="1919"/>
                    <a:pt x="622" y="1956"/>
                    <a:pt x="384" y="1956"/>
                  </a:cubicBezTo>
                  <a:cubicBezTo>
                    <a:pt x="366" y="1956"/>
                    <a:pt x="330" y="1956"/>
                    <a:pt x="311" y="1937"/>
                  </a:cubicBezTo>
                  <a:cubicBezTo>
                    <a:pt x="311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76" y="1206"/>
                  </a:cubicBezTo>
                  <a:cubicBezTo>
                    <a:pt x="695" y="1206"/>
                    <a:pt x="896" y="1188"/>
                    <a:pt x="1079" y="1152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1"/>
                    <a:pt x="1316" y="951"/>
                    <a:pt x="1243" y="951"/>
                  </a:cubicBezTo>
                  <a:lnTo>
                    <a:pt x="969" y="951"/>
                  </a:lnTo>
                  <a:cubicBezTo>
                    <a:pt x="841" y="969"/>
                    <a:pt x="750" y="969"/>
                    <a:pt x="677" y="969"/>
                  </a:cubicBezTo>
                  <a:lnTo>
                    <a:pt x="549" y="969"/>
                  </a:lnTo>
                  <a:cubicBezTo>
                    <a:pt x="622" y="676"/>
                    <a:pt x="659" y="457"/>
                    <a:pt x="659" y="311"/>
                  </a:cubicBezTo>
                  <a:cubicBezTo>
                    <a:pt x="860" y="274"/>
                    <a:pt x="969" y="256"/>
                    <a:pt x="1024" y="256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01"/>
                    <a:pt x="1517" y="201"/>
                    <a:pt x="1609" y="183"/>
                  </a:cubicBezTo>
                  <a:cubicBezTo>
                    <a:pt x="1700" y="165"/>
                    <a:pt x="1737" y="147"/>
                    <a:pt x="1737" y="92"/>
                  </a:cubicBezTo>
                  <a:cubicBezTo>
                    <a:pt x="1737" y="37"/>
                    <a:pt x="1517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7"/>
            <p:cNvSpPr/>
            <p:nvPr/>
          </p:nvSpPr>
          <p:spPr>
            <a:xfrm>
              <a:off x="3294900" y="2033775"/>
              <a:ext cx="40675" cy="56675"/>
            </a:xfrm>
            <a:custGeom>
              <a:avLst/>
              <a:gdLst/>
              <a:ahLst/>
              <a:cxnLst/>
              <a:rect l="l" t="t" r="r" b="b"/>
              <a:pathLst>
                <a:path w="1627" h="2267" extrusionOk="0">
                  <a:moveTo>
                    <a:pt x="987" y="293"/>
                  </a:moveTo>
                  <a:cubicBezTo>
                    <a:pt x="1206" y="293"/>
                    <a:pt x="1334" y="348"/>
                    <a:pt x="1334" y="494"/>
                  </a:cubicBezTo>
                  <a:cubicBezTo>
                    <a:pt x="1334" y="567"/>
                    <a:pt x="1298" y="659"/>
                    <a:pt x="1224" y="732"/>
                  </a:cubicBezTo>
                  <a:cubicBezTo>
                    <a:pt x="1151" y="805"/>
                    <a:pt x="1078" y="860"/>
                    <a:pt x="1005" y="914"/>
                  </a:cubicBezTo>
                  <a:cubicBezTo>
                    <a:pt x="914" y="951"/>
                    <a:pt x="822" y="1006"/>
                    <a:pt x="731" y="1061"/>
                  </a:cubicBezTo>
                  <a:cubicBezTo>
                    <a:pt x="621" y="1115"/>
                    <a:pt x="548" y="1152"/>
                    <a:pt x="512" y="1189"/>
                  </a:cubicBezTo>
                  <a:cubicBezTo>
                    <a:pt x="603" y="860"/>
                    <a:pt x="658" y="640"/>
                    <a:pt x="658" y="494"/>
                  </a:cubicBezTo>
                  <a:cubicBezTo>
                    <a:pt x="658" y="458"/>
                    <a:pt x="640" y="421"/>
                    <a:pt x="621" y="366"/>
                  </a:cubicBezTo>
                  <a:cubicBezTo>
                    <a:pt x="749" y="311"/>
                    <a:pt x="877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40" y="37"/>
                    <a:pt x="494" y="92"/>
                  </a:cubicBezTo>
                  <a:cubicBezTo>
                    <a:pt x="347" y="129"/>
                    <a:pt x="274" y="184"/>
                    <a:pt x="274" y="238"/>
                  </a:cubicBezTo>
                  <a:cubicBezTo>
                    <a:pt x="274" y="257"/>
                    <a:pt x="274" y="293"/>
                    <a:pt x="292" y="330"/>
                  </a:cubicBezTo>
                  <a:cubicBezTo>
                    <a:pt x="329" y="366"/>
                    <a:pt x="347" y="385"/>
                    <a:pt x="384" y="403"/>
                  </a:cubicBezTo>
                  <a:cubicBezTo>
                    <a:pt x="366" y="622"/>
                    <a:pt x="292" y="933"/>
                    <a:pt x="165" y="1353"/>
                  </a:cubicBezTo>
                  <a:cubicBezTo>
                    <a:pt x="55" y="1773"/>
                    <a:pt x="0" y="1993"/>
                    <a:pt x="0" y="2047"/>
                  </a:cubicBezTo>
                  <a:cubicBezTo>
                    <a:pt x="0" y="2102"/>
                    <a:pt x="18" y="2139"/>
                    <a:pt x="55" y="2194"/>
                  </a:cubicBezTo>
                  <a:cubicBezTo>
                    <a:pt x="91" y="2230"/>
                    <a:pt x="128" y="2267"/>
                    <a:pt x="165" y="2267"/>
                  </a:cubicBezTo>
                  <a:cubicBezTo>
                    <a:pt x="183" y="2267"/>
                    <a:pt x="201" y="2212"/>
                    <a:pt x="238" y="2084"/>
                  </a:cubicBezTo>
                  <a:cubicBezTo>
                    <a:pt x="256" y="2029"/>
                    <a:pt x="274" y="1993"/>
                    <a:pt x="292" y="1938"/>
                  </a:cubicBezTo>
                  <a:cubicBezTo>
                    <a:pt x="311" y="1883"/>
                    <a:pt x="366" y="1682"/>
                    <a:pt x="475" y="1353"/>
                  </a:cubicBezTo>
                  <a:cubicBezTo>
                    <a:pt x="530" y="1518"/>
                    <a:pt x="658" y="1700"/>
                    <a:pt x="896" y="1920"/>
                  </a:cubicBezTo>
                  <a:cubicBezTo>
                    <a:pt x="1133" y="2139"/>
                    <a:pt x="1316" y="2248"/>
                    <a:pt x="1444" y="2248"/>
                  </a:cubicBezTo>
                  <a:cubicBezTo>
                    <a:pt x="1517" y="2248"/>
                    <a:pt x="1553" y="2230"/>
                    <a:pt x="1553" y="2175"/>
                  </a:cubicBezTo>
                  <a:cubicBezTo>
                    <a:pt x="1553" y="2157"/>
                    <a:pt x="1535" y="2102"/>
                    <a:pt x="1480" y="2066"/>
                  </a:cubicBezTo>
                  <a:cubicBezTo>
                    <a:pt x="1444" y="2029"/>
                    <a:pt x="1425" y="2011"/>
                    <a:pt x="1389" y="1993"/>
                  </a:cubicBezTo>
                  <a:cubicBezTo>
                    <a:pt x="1371" y="1956"/>
                    <a:pt x="1334" y="1938"/>
                    <a:pt x="1279" y="1901"/>
                  </a:cubicBezTo>
                  <a:cubicBezTo>
                    <a:pt x="1243" y="1865"/>
                    <a:pt x="1206" y="1828"/>
                    <a:pt x="1151" y="1773"/>
                  </a:cubicBezTo>
                  <a:cubicBezTo>
                    <a:pt x="1097" y="1737"/>
                    <a:pt x="1060" y="1700"/>
                    <a:pt x="1023" y="1664"/>
                  </a:cubicBezTo>
                  <a:cubicBezTo>
                    <a:pt x="1005" y="1645"/>
                    <a:pt x="950" y="1591"/>
                    <a:pt x="877" y="1518"/>
                  </a:cubicBezTo>
                  <a:cubicBezTo>
                    <a:pt x="804" y="1444"/>
                    <a:pt x="768" y="1371"/>
                    <a:pt x="768" y="1335"/>
                  </a:cubicBezTo>
                  <a:cubicBezTo>
                    <a:pt x="768" y="1317"/>
                    <a:pt x="786" y="1298"/>
                    <a:pt x="859" y="1262"/>
                  </a:cubicBezTo>
                  <a:cubicBezTo>
                    <a:pt x="914" y="1243"/>
                    <a:pt x="987" y="1207"/>
                    <a:pt x="1060" y="1152"/>
                  </a:cubicBezTo>
                  <a:cubicBezTo>
                    <a:pt x="1151" y="1115"/>
                    <a:pt x="1224" y="1061"/>
                    <a:pt x="1316" y="1006"/>
                  </a:cubicBezTo>
                  <a:cubicBezTo>
                    <a:pt x="1407" y="951"/>
                    <a:pt x="1480" y="878"/>
                    <a:pt x="1535" y="787"/>
                  </a:cubicBezTo>
                  <a:cubicBezTo>
                    <a:pt x="1590" y="695"/>
                    <a:pt x="1626" y="586"/>
                    <a:pt x="1626" y="494"/>
                  </a:cubicBezTo>
                  <a:cubicBezTo>
                    <a:pt x="1626" y="330"/>
                    <a:pt x="1553" y="220"/>
                    <a:pt x="1425" y="129"/>
                  </a:cubicBezTo>
                  <a:cubicBezTo>
                    <a:pt x="1298" y="56"/>
                    <a:pt x="1151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7"/>
            <p:cNvSpPr/>
            <p:nvPr/>
          </p:nvSpPr>
          <p:spPr>
            <a:xfrm>
              <a:off x="3375300" y="2033325"/>
              <a:ext cx="16000" cy="57600"/>
            </a:xfrm>
            <a:custGeom>
              <a:avLst/>
              <a:gdLst/>
              <a:ahLst/>
              <a:cxnLst/>
              <a:rect l="l" t="t" r="r" b="b"/>
              <a:pathLst>
                <a:path w="640" h="2304" extrusionOk="0">
                  <a:moveTo>
                    <a:pt x="421" y="1"/>
                  </a:moveTo>
                  <a:cubicBezTo>
                    <a:pt x="366" y="1"/>
                    <a:pt x="348" y="37"/>
                    <a:pt x="348" y="110"/>
                  </a:cubicBezTo>
                  <a:cubicBezTo>
                    <a:pt x="311" y="439"/>
                    <a:pt x="274" y="768"/>
                    <a:pt x="220" y="1060"/>
                  </a:cubicBezTo>
                  <a:cubicBezTo>
                    <a:pt x="165" y="1371"/>
                    <a:pt x="110" y="1609"/>
                    <a:pt x="73" y="1773"/>
                  </a:cubicBezTo>
                  <a:cubicBezTo>
                    <a:pt x="19" y="1956"/>
                    <a:pt x="0" y="2065"/>
                    <a:pt x="0" y="2102"/>
                  </a:cubicBezTo>
                  <a:cubicBezTo>
                    <a:pt x="0" y="2157"/>
                    <a:pt x="19" y="2193"/>
                    <a:pt x="55" y="2248"/>
                  </a:cubicBezTo>
                  <a:cubicBezTo>
                    <a:pt x="73" y="2285"/>
                    <a:pt x="110" y="2303"/>
                    <a:pt x="147" y="2303"/>
                  </a:cubicBezTo>
                  <a:cubicBezTo>
                    <a:pt x="183" y="2303"/>
                    <a:pt x="220" y="2230"/>
                    <a:pt x="274" y="2084"/>
                  </a:cubicBezTo>
                  <a:cubicBezTo>
                    <a:pt x="293" y="2011"/>
                    <a:pt x="311" y="1919"/>
                    <a:pt x="329" y="1846"/>
                  </a:cubicBezTo>
                  <a:cubicBezTo>
                    <a:pt x="348" y="1773"/>
                    <a:pt x="384" y="1682"/>
                    <a:pt x="402" y="1554"/>
                  </a:cubicBezTo>
                  <a:cubicBezTo>
                    <a:pt x="439" y="1426"/>
                    <a:pt x="457" y="1316"/>
                    <a:pt x="494" y="1225"/>
                  </a:cubicBezTo>
                  <a:cubicBezTo>
                    <a:pt x="585" y="805"/>
                    <a:pt x="640" y="476"/>
                    <a:pt x="640" y="238"/>
                  </a:cubicBezTo>
                  <a:cubicBezTo>
                    <a:pt x="640" y="202"/>
                    <a:pt x="622" y="147"/>
                    <a:pt x="567" y="92"/>
                  </a:cubicBezTo>
                  <a:cubicBezTo>
                    <a:pt x="512" y="37"/>
                    <a:pt x="457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7"/>
            <p:cNvSpPr/>
            <p:nvPr/>
          </p:nvSpPr>
          <p:spPr>
            <a:xfrm>
              <a:off x="3399050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914" y="256"/>
                  </a:moveTo>
                  <a:cubicBezTo>
                    <a:pt x="1006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78" y="1517"/>
                    <a:pt x="805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66" y="2011"/>
                    <a:pt x="293" y="1901"/>
                    <a:pt x="293" y="1645"/>
                  </a:cubicBezTo>
                  <a:cubicBezTo>
                    <a:pt x="293" y="1499"/>
                    <a:pt x="330" y="1353"/>
                    <a:pt x="366" y="1188"/>
                  </a:cubicBezTo>
                  <a:cubicBezTo>
                    <a:pt x="421" y="1006"/>
                    <a:pt x="476" y="859"/>
                    <a:pt x="531" y="731"/>
                  </a:cubicBezTo>
                  <a:cubicBezTo>
                    <a:pt x="604" y="604"/>
                    <a:pt x="658" y="494"/>
                    <a:pt x="732" y="403"/>
                  </a:cubicBezTo>
                  <a:cubicBezTo>
                    <a:pt x="805" y="311"/>
                    <a:pt x="859" y="256"/>
                    <a:pt x="914" y="256"/>
                  </a:cubicBezTo>
                  <a:close/>
                  <a:moveTo>
                    <a:pt x="914" y="1"/>
                  </a:moveTo>
                  <a:cubicBezTo>
                    <a:pt x="786" y="1"/>
                    <a:pt x="640" y="92"/>
                    <a:pt x="494" y="256"/>
                  </a:cubicBezTo>
                  <a:cubicBezTo>
                    <a:pt x="366" y="421"/>
                    <a:pt x="238" y="640"/>
                    <a:pt x="147" y="896"/>
                  </a:cubicBezTo>
                  <a:cubicBezTo>
                    <a:pt x="55" y="1170"/>
                    <a:pt x="1" y="1426"/>
                    <a:pt x="1" y="1682"/>
                  </a:cubicBezTo>
                  <a:cubicBezTo>
                    <a:pt x="1" y="1828"/>
                    <a:pt x="55" y="1974"/>
                    <a:pt x="147" y="2084"/>
                  </a:cubicBezTo>
                  <a:cubicBezTo>
                    <a:pt x="238" y="2212"/>
                    <a:pt x="366" y="2266"/>
                    <a:pt x="494" y="2266"/>
                  </a:cubicBezTo>
                  <a:cubicBezTo>
                    <a:pt x="622" y="2266"/>
                    <a:pt x="750" y="2193"/>
                    <a:pt x="896" y="2029"/>
                  </a:cubicBezTo>
                  <a:cubicBezTo>
                    <a:pt x="1024" y="1864"/>
                    <a:pt x="1134" y="1663"/>
                    <a:pt x="1225" y="1426"/>
                  </a:cubicBezTo>
                  <a:cubicBezTo>
                    <a:pt x="1298" y="1188"/>
                    <a:pt x="1335" y="951"/>
                    <a:pt x="1335" y="731"/>
                  </a:cubicBezTo>
                  <a:cubicBezTo>
                    <a:pt x="1335" y="494"/>
                    <a:pt x="1298" y="329"/>
                    <a:pt x="1225" y="202"/>
                  </a:cubicBezTo>
                  <a:cubicBezTo>
                    <a:pt x="1152" y="74"/>
                    <a:pt x="1060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7"/>
            <p:cNvSpPr/>
            <p:nvPr/>
          </p:nvSpPr>
          <p:spPr>
            <a:xfrm>
              <a:off x="3439250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896" y="256"/>
                  </a:moveTo>
                  <a:cubicBezTo>
                    <a:pt x="987" y="256"/>
                    <a:pt x="1042" y="439"/>
                    <a:pt x="1042" y="768"/>
                  </a:cubicBezTo>
                  <a:cubicBezTo>
                    <a:pt x="1042" y="932"/>
                    <a:pt x="1006" y="1115"/>
                    <a:pt x="951" y="1316"/>
                  </a:cubicBezTo>
                  <a:cubicBezTo>
                    <a:pt x="878" y="1517"/>
                    <a:pt x="805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48" y="2011"/>
                    <a:pt x="293" y="1901"/>
                    <a:pt x="293" y="1645"/>
                  </a:cubicBezTo>
                  <a:cubicBezTo>
                    <a:pt x="293" y="1499"/>
                    <a:pt x="311" y="1353"/>
                    <a:pt x="366" y="1188"/>
                  </a:cubicBezTo>
                  <a:cubicBezTo>
                    <a:pt x="403" y="1006"/>
                    <a:pt x="458" y="859"/>
                    <a:pt x="531" y="731"/>
                  </a:cubicBezTo>
                  <a:cubicBezTo>
                    <a:pt x="585" y="604"/>
                    <a:pt x="659" y="494"/>
                    <a:pt x="732" y="403"/>
                  </a:cubicBezTo>
                  <a:cubicBezTo>
                    <a:pt x="786" y="311"/>
                    <a:pt x="860" y="256"/>
                    <a:pt x="896" y="256"/>
                  </a:cubicBezTo>
                  <a:close/>
                  <a:moveTo>
                    <a:pt x="914" y="1"/>
                  </a:moveTo>
                  <a:cubicBezTo>
                    <a:pt x="768" y="1"/>
                    <a:pt x="640" y="92"/>
                    <a:pt x="494" y="256"/>
                  </a:cubicBezTo>
                  <a:cubicBezTo>
                    <a:pt x="348" y="421"/>
                    <a:pt x="238" y="640"/>
                    <a:pt x="129" y="896"/>
                  </a:cubicBezTo>
                  <a:cubicBezTo>
                    <a:pt x="37" y="1170"/>
                    <a:pt x="1" y="1426"/>
                    <a:pt x="1" y="1682"/>
                  </a:cubicBezTo>
                  <a:cubicBezTo>
                    <a:pt x="1" y="1828"/>
                    <a:pt x="37" y="1974"/>
                    <a:pt x="129" y="2084"/>
                  </a:cubicBezTo>
                  <a:cubicBezTo>
                    <a:pt x="238" y="2212"/>
                    <a:pt x="348" y="2266"/>
                    <a:pt x="476" y="2266"/>
                  </a:cubicBezTo>
                  <a:cubicBezTo>
                    <a:pt x="604" y="2266"/>
                    <a:pt x="750" y="2193"/>
                    <a:pt x="878" y="2029"/>
                  </a:cubicBezTo>
                  <a:cubicBezTo>
                    <a:pt x="1024" y="1864"/>
                    <a:pt x="1134" y="1663"/>
                    <a:pt x="1207" y="1426"/>
                  </a:cubicBezTo>
                  <a:cubicBezTo>
                    <a:pt x="1298" y="1188"/>
                    <a:pt x="1335" y="951"/>
                    <a:pt x="1335" y="731"/>
                  </a:cubicBezTo>
                  <a:cubicBezTo>
                    <a:pt x="1335" y="494"/>
                    <a:pt x="1298" y="329"/>
                    <a:pt x="1225" y="202"/>
                  </a:cubicBezTo>
                  <a:cubicBezTo>
                    <a:pt x="1152" y="74"/>
                    <a:pt x="104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7"/>
            <p:cNvSpPr/>
            <p:nvPr/>
          </p:nvSpPr>
          <p:spPr>
            <a:xfrm>
              <a:off x="3475350" y="2081750"/>
              <a:ext cx="13275" cy="23775"/>
            </a:xfrm>
            <a:custGeom>
              <a:avLst/>
              <a:gdLst/>
              <a:ahLst/>
              <a:cxnLst/>
              <a:rect l="l" t="t" r="r" b="b"/>
              <a:pathLst>
                <a:path w="531" h="951" extrusionOk="0">
                  <a:moveTo>
                    <a:pt x="274" y="1"/>
                  </a:moveTo>
                  <a:cubicBezTo>
                    <a:pt x="238" y="1"/>
                    <a:pt x="201" y="19"/>
                    <a:pt x="165" y="74"/>
                  </a:cubicBezTo>
                  <a:cubicBezTo>
                    <a:pt x="128" y="110"/>
                    <a:pt x="110" y="147"/>
                    <a:pt x="110" y="183"/>
                  </a:cubicBezTo>
                  <a:cubicBezTo>
                    <a:pt x="110" y="202"/>
                    <a:pt x="128" y="220"/>
                    <a:pt x="147" y="238"/>
                  </a:cubicBezTo>
                  <a:cubicBezTo>
                    <a:pt x="183" y="275"/>
                    <a:pt x="201" y="293"/>
                    <a:pt x="238" y="311"/>
                  </a:cubicBezTo>
                  <a:cubicBezTo>
                    <a:pt x="256" y="329"/>
                    <a:pt x="274" y="366"/>
                    <a:pt x="274" y="403"/>
                  </a:cubicBezTo>
                  <a:cubicBezTo>
                    <a:pt x="274" y="494"/>
                    <a:pt x="201" y="640"/>
                    <a:pt x="73" y="786"/>
                  </a:cubicBezTo>
                  <a:cubicBezTo>
                    <a:pt x="19" y="841"/>
                    <a:pt x="0" y="878"/>
                    <a:pt x="0" y="914"/>
                  </a:cubicBezTo>
                  <a:cubicBezTo>
                    <a:pt x="0" y="933"/>
                    <a:pt x="19" y="951"/>
                    <a:pt x="73" y="951"/>
                  </a:cubicBezTo>
                  <a:cubicBezTo>
                    <a:pt x="147" y="951"/>
                    <a:pt x="256" y="878"/>
                    <a:pt x="366" y="731"/>
                  </a:cubicBezTo>
                  <a:cubicBezTo>
                    <a:pt x="475" y="585"/>
                    <a:pt x="530" y="439"/>
                    <a:pt x="530" y="311"/>
                  </a:cubicBezTo>
                  <a:cubicBezTo>
                    <a:pt x="530" y="238"/>
                    <a:pt x="512" y="165"/>
                    <a:pt x="457" y="92"/>
                  </a:cubicBezTo>
                  <a:cubicBezTo>
                    <a:pt x="402" y="37"/>
                    <a:pt x="348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7"/>
            <p:cNvSpPr/>
            <p:nvPr/>
          </p:nvSpPr>
          <p:spPr>
            <a:xfrm>
              <a:off x="3497275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896" y="256"/>
                  </a:moveTo>
                  <a:cubicBezTo>
                    <a:pt x="1006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78" y="1517"/>
                    <a:pt x="805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66" y="2011"/>
                    <a:pt x="293" y="1901"/>
                    <a:pt x="293" y="1645"/>
                  </a:cubicBezTo>
                  <a:cubicBezTo>
                    <a:pt x="293" y="1499"/>
                    <a:pt x="311" y="1353"/>
                    <a:pt x="366" y="1188"/>
                  </a:cubicBezTo>
                  <a:cubicBezTo>
                    <a:pt x="403" y="1006"/>
                    <a:pt x="476" y="859"/>
                    <a:pt x="530" y="731"/>
                  </a:cubicBezTo>
                  <a:cubicBezTo>
                    <a:pt x="604" y="604"/>
                    <a:pt x="658" y="494"/>
                    <a:pt x="731" y="403"/>
                  </a:cubicBezTo>
                  <a:cubicBezTo>
                    <a:pt x="805" y="311"/>
                    <a:pt x="859" y="256"/>
                    <a:pt x="896" y="256"/>
                  </a:cubicBezTo>
                  <a:close/>
                  <a:moveTo>
                    <a:pt x="914" y="1"/>
                  </a:moveTo>
                  <a:cubicBezTo>
                    <a:pt x="786" y="1"/>
                    <a:pt x="640" y="92"/>
                    <a:pt x="494" y="256"/>
                  </a:cubicBezTo>
                  <a:cubicBezTo>
                    <a:pt x="348" y="421"/>
                    <a:pt x="238" y="640"/>
                    <a:pt x="147" y="896"/>
                  </a:cubicBezTo>
                  <a:cubicBezTo>
                    <a:pt x="55" y="1170"/>
                    <a:pt x="0" y="1426"/>
                    <a:pt x="0" y="1682"/>
                  </a:cubicBezTo>
                  <a:cubicBezTo>
                    <a:pt x="0" y="1828"/>
                    <a:pt x="55" y="1974"/>
                    <a:pt x="147" y="2084"/>
                  </a:cubicBezTo>
                  <a:cubicBezTo>
                    <a:pt x="238" y="2212"/>
                    <a:pt x="348" y="2266"/>
                    <a:pt x="494" y="2266"/>
                  </a:cubicBezTo>
                  <a:cubicBezTo>
                    <a:pt x="622" y="2266"/>
                    <a:pt x="750" y="2193"/>
                    <a:pt x="896" y="2029"/>
                  </a:cubicBezTo>
                  <a:cubicBezTo>
                    <a:pt x="1024" y="1864"/>
                    <a:pt x="1133" y="1663"/>
                    <a:pt x="1207" y="1426"/>
                  </a:cubicBezTo>
                  <a:cubicBezTo>
                    <a:pt x="1298" y="1188"/>
                    <a:pt x="1334" y="951"/>
                    <a:pt x="1334" y="731"/>
                  </a:cubicBezTo>
                  <a:cubicBezTo>
                    <a:pt x="1334" y="494"/>
                    <a:pt x="1298" y="329"/>
                    <a:pt x="1225" y="202"/>
                  </a:cubicBezTo>
                  <a:cubicBezTo>
                    <a:pt x="1152" y="74"/>
                    <a:pt x="1060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7"/>
            <p:cNvSpPr/>
            <p:nvPr/>
          </p:nvSpPr>
          <p:spPr>
            <a:xfrm>
              <a:off x="3537025" y="2033325"/>
              <a:ext cx="33825" cy="56675"/>
            </a:xfrm>
            <a:custGeom>
              <a:avLst/>
              <a:gdLst/>
              <a:ahLst/>
              <a:cxnLst/>
              <a:rect l="l" t="t" r="r" b="b"/>
              <a:pathLst>
                <a:path w="1353" h="2267" extrusionOk="0">
                  <a:moveTo>
                    <a:pt x="914" y="256"/>
                  </a:moveTo>
                  <a:cubicBezTo>
                    <a:pt x="1005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96" y="1517"/>
                    <a:pt x="823" y="1682"/>
                    <a:pt x="731" y="1810"/>
                  </a:cubicBezTo>
                  <a:cubicBezTo>
                    <a:pt x="640" y="1956"/>
                    <a:pt x="567" y="2011"/>
                    <a:pt x="494" y="2011"/>
                  </a:cubicBezTo>
                  <a:cubicBezTo>
                    <a:pt x="366" y="2011"/>
                    <a:pt x="311" y="1901"/>
                    <a:pt x="311" y="1645"/>
                  </a:cubicBezTo>
                  <a:cubicBezTo>
                    <a:pt x="311" y="1499"/>
                    <a:pt x="329" y="1353"/>
                    <a:pt x="366" y="1188"/>
                  </a:cubicBezTo>
                  <a:cubicBezTo>
                    <a:pt x="421" y="1006"/>
                    <a:pt x="475" y="859"/>
                    <a:pt x="549" y="731"/>
                  </a:cubicBezTo>
                  <a:cubicBezTo>
                    <a:pt x="603" y="604"/>
                    <a:pt x="676" y="494"/>
                    <a:pt x="750" y="403"/>
                  </a:cubicBezTo>
                  <a:cubicBezTo>
                    <a:pt x="804" y="311"/>
                    <a:pt x="877" y="256"/>
                    <a:pt x="914" y="256"/>
                  </a:cubicBezTo>
                  <a:close/>
                  <a:moveTo>
                    <a:pt x="932" y="1"/>
                  </a:moveTo>
                  <a:cubicBezTo>
                    <a:pt x="786" y="1"/>
                    <a:pt x="658" y="92"/>
                    <a:pt x="512" y="256"/>
                  </a:cubicBezTo>
                  <a:cubicBezTo>
                    <a:pt x="366" y="421"/>
                    <a:pt x="238" y="640"/>
                    <a:pt x="147" y="896"/>
                  </a:cubicBezTo>
                  <a:cubicBezTo>
                    <a:pt x="55" y="1170"/>
                    <a:pt x="0" y="1426"/>
                    <a:pt x="0" y="1682"/>
                  </a:cubicBezTo>
                  <a:cubicBezTo>
                    <a:pt x="0" y="1828"/>
                    <a:pt x="55" y="1974"/>
                    <a:pt x="147" y="2084"/>
                  </a:cubicBezTo>
                  <a:cubicBezTo>
                    <a:pt x="256" y="2212"/>
                    <a:pt x="366" y="2266"/>
                    <a:pt x="494" y="2266"/>
                  </a:cubicBezTo>
                  <a:cubicBezTo>
                    <a:pt x="622" y="2266"/>
                    <a:pt x="768" y="2193"/>
                    <a:pt x="896" y="2029"/>
                  </a:cubicBezTo>
                  <a:cubicBezTo>
                    <a:pt x="1042" y="1864"/>
                    <a:pt x="1152" y="1663"/>
                    <a:pt x="1225" y="1426"/>
                  </a:cubicBezTo>
                  <a:cubicBezTo>
                    <a:pt x="1316" y="1188"/>
                    <a:pt x="1353" y="951"/>
                    <a:pt x="1353" y="731"/>
                  </a:cubicBezTo>
                  <a:cubicBezTo>
                    <a:pt x="1353" y="494"/>
                    <a:pt x="1316" y="329"/>
                    <a:pt x="1243" y="202"/>
                  </a:cubicBezTo>
                  <a:cubicBezTo>
                    <a:pt x="1170" y="74"/>
                    <a:pt x="1060" y="1"/>
                    <a:pt x="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7"/>
            <p:cNvSpPr/>
            <p:nvPr/>
          </p:nvSpPr>
          <p:spPr>
            <a:xfrm>
              <a:off x="3577225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896" y="256"/>
                  </a:moveTo>
                  <a:cubicBezTo>
                    <a:pt x="1005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78" y="1517"/>
                    <a:pt x="804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66" y="2011"/>
                    <a:pt x="293" y="1901"/>
                    <a:pt x="293" y="1645"/>
                  </a:cubicBezTo>
                  <a:cubicBezTo>
                    <a:pt x="293" y="1499"/>
                    <a:pt x="311" y="1353"/>
                    <a:pt x="366" y="1188"/>
                  </a:cubicBezTo>
                  <a:cubicBezTo>
                    <a:pt x="402" y="1006"/>
                    <a:pt x="476" y="859"/>
                    <a:pt x="530" y="731"/>
                  </a:cubicBezTo>
                  <a:cubicBezTo>
                    <a:pt x="603" y="604"/>
                    <a:pt x="658" y="494"/>
                    <a:pt x="731" y="403"/>
                  </a:cubicBezTo>
                  <a:cubicBezTo>
                    <a:pt x="804" y="311"/>
                    <a:pt x="859" y="256"/>
                    <a:pt x="896" y="256"/>
                  </a:cubicBezTo>
                  <a:close/>
                  <a:moveTo>
                    <a:pt x="914" y="1"/>
                  </a:moveTo>
                  <a:cubicBezTo>
                    <a:pt x="786" y="1"/>
                    <a:pt x="640" y="92"/>
                    <a:pt x="494" y="256"/>
                  </a:cubicBezTo>
                  <a:cubicBezTo>
                    <a:pt x="348" y="421"/>
                    <a:pt x="238" y="640"/>
                    <a:pt x="147" y="896"/>
                  </a:cubicBezTo>
                  <a:cubicBezTo>
                    <a:pt x="55" y="1170"/>
                    <a:pt x="0" y="1426"/>
                    <a:pt x="0" y="1682"/>
                  </a:cubicBezTo>
                  <a:cubicBezTo>
                    <a:pt x="0" y="1828"/>
                    <a:pt x="55" y="1974"/>
                    <a:pt x="147" y="2084"/>
                  </a:cubicBezTo>
                  <a:cubicBezTo>
                    <a:pt x="238" y="2212"/>
                    <a:pt x="348" y="2266"/>
                    <a:pt x="494" y="2266"/>
                  </a:cubicBezTo>
                  <a:cubicBezTo>
                    <a:pt x="622" y="2266"/>
                    <a:pt x="750" y="2193"/>
                    <a:pt x="896" y="2029"/>
                  </a:cubicBezTo>
                  <a:cubicBezTo>
                    <a:pt x="1024" y="1864"/>
                    <a:pt x="1133" y="1663"/>
                    <a:pt x="1207" y="1426"/>
                  </a:cubicBezTo>
                  <a:cubicBezTo>
                    <a:pt x="1298" y="1188"/>
                    <a:pt x="1334" y="951"/>
                    <a:pt x="1334" y="731"/>
                  </a:cubicBezTo>
                  <a:cubicBezTo>
                    <a:pt x="1334" y="494"/>
                    <a:pt x="1298" y="329"/>
                    <a:pt x="1225" y="202"/>
                  </a:cubicBezTo>
                  <a:cubicBezTo>
                    <a:pt x="1152" y="74"/>
                    <a:pt x="1060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7"/>
            <p:cNvSpPr/>
            <p:nvPr/>
          </p:nvSpPr>
          <p:spPr>
            <a:xfrm>
              <a:off x="3273875" y="2129275"/>
              <a:ext cx="41150" cy="57125"/>
            </a:xfrm>
            <a:custGeom>
              <a:avLst/>
              <a:gdLst/>
              <a:ahLst/>
              <a:cxnLst/>
              <a:rect l="l" t="t" r="r" b="b"/>
              <a:pathLst>
                <a:path w="1646" h="2285" extrusionOk="0">
                  <a:moveTo>
                    <a:pt x="1006" y="256"/>
                  </a:moveTo>
                  <a:cubicBezTo>
                    <a:pt x="1097" y="256"/>
                    <a:pt x="1188" y="292"/>
                    <a:pt x="1261" y="347"/>
                  </a:cubicBezTo>
                  <a:cubicBezTo>
                    <a:pt x="1335" y="402"/>
                    <a:pt x="1371" y="493"/>
                    <a:pt x="1371" y="585"/>
                  </a:cubicBezTo>
                  <a:cubicBezTo>
                    <a:pt x="1371" y="713"/>
                    <a:pt x="1298" y="841"/>
                    <a:pt x="1133" y="950"/>
                  </a:cubicBezTo>
                  <a:cubicBezTo>
                    <a:pt x="969" y="1078"/>
                    <a:pt x="768" y="1170"/>
                    <a:pt x="512" y="1243"/>
                  </a:cubicBezTo>
                  <a:cubicBezTo>
                    <a:pt x="622" y="859"/>
                    <a:pt x="677" y="603"/>
                    <a:pt x="677" y="475"/>
                  </a:cubicBezTo>
                  <a:cubicBezTo>
                    <a:pt x="677" y="439"/>
                    <a:pt x="658" y="402"/>
                    <a:pt x="640" y="347"/>
                  </a:cubicBezTo>
                  <a:cubicBezTo>
                    <a:pt x="786" y="292"/>
                    <a:pt x="896" y="256"/>
                    <a:pt x="1006" y="256"/>
                  </a:cubicBezTo>
                  <a:close/>
                  <a:moveTo>
                    <a:pt x="951" y="0"/>
                  </a:moveTo>
                  <a:cubicBezTo>
                    <a:pt x="823" y="0"/>
                    <a:pt x="677" y="18"/>
                    <a:pt x="530" y="73"/>
                  </a:cubicBezTo>
                  <a:cubicBezTo>
                    <a:pt x="384" y="110"/>
                    <a:pt x="311" y="164"/>
                    <a:pt x="311" y="219"/>
                  </a:cubicBezTo>
                  <a:cubicBezTo>
                    <a:pt x="311" y="256"/>
                    <a:pt x="348" y="292"/>
                    <a:pt x="403" y="347"/>
                  </a:cubicBezTo>
                  <a:cubicBezTo>
                    <a:pt x="384" y="603"/>
                    <a:pt x="293" y="1042"/>
                    <a:pt x="92" y="1681"/>
                  </a:cubicBezTo>
                  <a:cubicBezTo>
                    <a:pt x="37" y="1882"/>
                    <a:pt x="1" y="2010"/>
                    <a:pt x="1" y="2065"/>
                  </a:cubicBezTo>
                  <a:cubicBezTo>
                    <a:pt x="1" y="2120"/>
                    <a:pt x="19" y="2156"/>
                    <a:pt x="55" y="2211"/>
                  </a:cubicBezTo>
                  <a:cubicBezTo>
                    <a:pt x="110" y="2248"/>
                    <a:pt x="128" y="2284"/>
                    <a:pt x="165" y="2284"/>
                  </a:cubicBezTo>
                  <a:cubicBezTo>
                    <a:pt x="202" y="2284"/>
                    <a:pt x="293" y="2010"/>
                    <a:pt x="439" y="1498"/>
                  </a:cubicBezTo>
                  <a:cubicBezTo>
                    <a:pt x="805" y="1425"/>
                    <a:pt x="1097" y="1297"/>
                    <a:pt x="1316" y="1151"/>
                  </a:cubicBezTo>
                  <a:cubicBezTo>
                    <a:pt x="1536" y="987"/>
                    <a:pt x="1645" y="786"/>
                    <a:pt x="1645" y="567"/>
                  </a:cubicBezTo>
                  <a:cubicBezTo>
                    <a:pt x="1645" y="384"/>
                    <a:pt x="1590" y="256"/>
                    <a:pt x="1444" y="146"/>
                  </a:cubicBezTo>
                  <a:cubicBezTo>
                    <a:pt x="1316" y="37"/>
                    <a:pt x="1152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7"/>
            <p:cNvSpPr/>
            <p:nvPr/>
          </p:nvSpPr>
          <p:spPr>
            <a:xfrm>
              <a:off x="3319100" y="2130625"/>
              <a:ext cx="42975" cy="55775"/>
            </a:xfrm>
            <a:custGeom>
              <a:avLst/>
              <a:gdLst/>
              <a:ahLst/>
              <a:cxnLst/>
              <a:rect l="l" t="t" r="r" b="b"/>
              <a:pathLst>
                <a:path w="1719" h="2231" extrusionOk="0">
                  <a:moveTo>
                    <a:pt x="1079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66" y="165"/>
                    <a:pt x="366" y="202"/>
                  </a:cubicBezTo>
                  <a:cubicBezTo>
                    <a:pt x="366" y="366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81"/>
                  </a:cubicBezTo>
                  <a:cubicBezTo>
                    <a:pt x="19" y="1682"/>
                    <a:pt x="1" y="1828"/>
                    <a:pt x="1" y="1920"/>
                  </a:cubicBezTo>
                  <a:cubicBezTo>
                    <a:pt x="1" y="2011"/>
                    <a:pt x="37" y="2084"/>
                    <a:pt x="92" y="2139"/>
                  </a:cubicBezTo>
                  <a:cubicBezTo>
                    <a:pt x="183" y="2194"/>
                    <a:pt x="256" y="2230"/>
                    <a:pt x="366" y="2230"/>
                  </a:cubicBezTo>
                  <a:cubicBezTo>
                    <a:pt x="585" y="2230"/>
                    <a:pt x="805" y="2194"/>
                    <a:pt x="1042" y="2102"/>
                  </a:cubicBezTo>
                  <a:cubicBezTo>
                    <a:pt x="1280" y="2029"/>
                    <a:pt x="1389" y="1938"/>
                    <a:pt x="1389" y="1865"/>
                  </a:cubicBezTo>
                  <a:cubicBezTo>
                    <a:pt x="1389" y="1828"/>
                    <a:pt x="1371" y="1792"/>
                    <a:pt x="1353" y="1792"/>
                  </a:cubicBezTo>
                  <a:cubicBezTo>
                    <a:pt x="1335" y="1792"/>
                    <a:pt x="1280" y="1810"/>
                    <a:pt x="1188" y="1846"/>
                  </a:cubicBezTo>
                  <a:cubicBezTo>
                    <a:pt x="878" y="1920"/>
                    <a:pt x="622" y="1956"/>
                    <a:pt x="366" y="1956"/>
                  </a:cubicBezTo>
                  <a:cubicBezTo>
                    <a:pt x="348" y="1956"/>
                    <a:pt x="330" y="1956"/>
                    <a:pt x="311" y="1938"/>
                  </a:cubicBezTo>
                  <a:cubicBezTo>
                    <a:pt x="293" y="1920"/>
                    <a:pt x="275" y="1901"/>
                    <a:pt x="275" y="1865"/>
                  </a:cubicBezTo>
                  <a:cubicBezTo>
                    <a:pt x="275" y="1792"/>
                    <a:pt x="348" y="1572"/>
                    <a:pt x="457" y="1207"/>
                  </a:cubicBezTo>
                  <a:cubicBezTo>
                    <a:pt x="695" y="1207"/>
                    <a:pt x="896" y="1189"/>
                    <a:pt x="1061" y="1152"/>
                  </a:cubicBezTo>
                  <a:cubicBezTo>
                    <a:pt x="1243" y="1116"/>
                    <a:pt x="1335" y="1061"/>
                    <a:pt x="1335" y="988"/>
                  </a:cubicBezTo>
                  <a:cubicBezTo>
                    <a:pt x="1335" y="951"/>
                    <a:pt x="1298" y="951"/>
                    <a:pt x="1225" y="951"/>
                  </a:cubicBezTo>
                  <a:lnTo>
                    <a:pt x="951" y="951"/>
                  </a:lnTo>
                  <a:cubicBezTo>
                    <a:pt x="823" y="969"/>
                    <a:pt x="732" y="969"/>
                    <a:pt x="658" y="969"/>
                  </a:cubicBezTo>
                  <a:lnTo>
                    <a:pt x="531" y="969"/>
                  </a:lnTo>
                  <a:cubicBezTo>
                    <a:pt x="604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57"/>
                  </a:cubicBezTo>
                  <a:cubicBezTo>
                    <a:pt x="1061" y="238"/>
                    <a:pt x="1152" y="238"/>
                    <a:pt x="1280" y="220"/>
                  </a:cubicBezTo>
                  <a:cubicBezTo>
                    <a:pt x="1408" y="220"/>
                    <a:pt x="1517" y="202"/>
                    <a:pt x="1590" y="184"/>
                  </a:cubicBezTo>
                  <a:cubicBezTo>
                    <a:pt x="1682" y="165"/>
                    <a:pt x="1718" y="147"/>
                    <a:pt x="1718" y="92"/>
                  </a:cubicBezTo>
                  <a:cubicBezTo>
                    <a:pt x="1718" y="37"/>
                    <a:pt x="1517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7"/>
            <p:cNvSpPr/>
            <p:nvPr/>
          </p:nvSpPr>
          <p:spPr>
            <a:xfrm>
              <a:off x="3364800" y="2129725"/>
              <a:ext cx="42950" cy="56200"/>
            </a:xfrm>
            <a:custGeom>
              <a:avLst/>
              <a:gdLst/>
              <a:ahLst/>
              <a:cxnLst/>
              <a:rect l="l" t="t" r="r" b="b"/>
              <a:pathLst>
                <a:path w="1718" h="2248" extrusionOk="0">
                  <a:moveTo>
                    <a:pt x="1115" y="274"/>
                  </a:moveTo>
                  <a:cubicBezTo>
                    <a:pt x="1206" y="274"/>
                    <a:pt x="1279" y="329"/>
                    <a:pt x="1334" y="421"/>
                  </a:cubicBezTo>
                  <a:cubicBezTo>
                    <a:pt x="1407" y="530"/>
                    <a:pt x="1425" y="658"/>
                    <a:pt x="1425" y="823"/>
                  </a:cubicBezTo>
                  <a:cubicBezTo>
                    <a:pt x="1425" y="987"/>
                    <a:pt x="1389" y="1170"/>
                    <a:pt x="1279" y="1353"/>
                  </a:cubicBezTo>
                  <a:cubicBezTo>
                    <a:pt x="1188" y="1535"/>
                    <a:pt x="1060" y="1681"/>
                    <a:pt x="914" y="1809"/>
                  </a:cubicBezTo>
                  <a:cubicBezTo>
                    <a:pt x="786" y="1937"/>
                    <a:pt x="658" y="2010"/>
                    <a:pt x="548" y="2010"/>
                  </a:cubicBezTo>
                  <a:cubicBezTo>
                    <a:pt x="493" y="2010"/>
                    <a:pt x="420" y="1974"/>
                    <a:pt x="366" y="1901"/>
                  </a:cubicBezTo>
                  <a:cubicBezTo>
                    <a:pt x="329" y="1828"/>
                    <a:pt x="292" y="1718"/>
                    <a:pt x="292" y="1608"/>
                  </a:cubicBezTo>
                  <a:cubicBezTo>
                    <a:pt x="292" y="1407"/>
                    <a:pt x="347" y="1206"/>
                    <a:pt x="457" y="987"/>
                  </a:cubicBezTo>
                  <a:cubicBezTo>
                    <a:pt x="548" y="768"/>
                    <a:pt x="676" y="603"/>
                    <a:pt x="804" y="475"/>
                  </a:cubicBezTo>
                  <a:cubicBezTo>
                    <a:pt x="932" y="347"/>
                    <a:pt x="1023" y="274"/>
                    <a:pt x="1115" y="274"/>
                  </a:cubicBezTo>
                  <a:close/>
                  <a:moveTo>
                    <a:pt x="1096" y="0"/>
                  </a:moveTo>
                  <a:cubicBezTo>
                    <a:pt x="987" y="0"/>
                    <a:pt x="877" y="55"/>
                    <a:pt x="731" y="146"/>
                  </a:cubicBezTo>
                  <a:cubicBezTo>
                    <a:pt x="603" y="238"/>
                    <a:pt x="493" y="366"/>
                    <a:pt x="384" y="512"/>
                  </a:cubicBezTo>
                  <a:cubicBezTo>
                    <a:pt x="274" y="658"/>
                    <a:pt x="183" y="841"/>
                    <a:pt x="110" y="1042"/>
                  </a:cubicBezTo>
                  <a:cubicBezTo>
                    <a:pt x="37" y="1243"/>
                    <a:pt x="0" y="1426"/>
                    <a:pt x="0" y="1627"/>
                  </a:cubicBezTo>
                  <a:cubicBezTo>
                    <a:pt x="0" y="1773"/>
                    <a:pt x="55" y="1901"/>
                    <a:pt x="164" y="2047"/>
                  </a:cubicBezTo>
                  <a:cubicBezTo>
                    <a:pt x="274" y="2193"/>
                    <a:pt x="402" y="2248"/>
                    <a:pt x="530" y="2248"/>
                  </a:cubicBezTo>
                  <a:cubicBezTo>
                    <a:pt x="731" y="2248"/>
                    <a:pt x="914" y="2175"/>
                    <a:pt x="1096" y="2010"/>
                  </a:cubicBezTo>
                  <a:cubicBezTo>
                    <a:pt x="1297" y="1864"/>
                    <a:pt x="1444" y="1663"/>
                    <a:pt x="1553" y="1444"/>
                  </a:cubicBezTo>
                  <a:cubicBezTo>
                    <a:pt x="1663" y="1225"/>
                    <a:pt x="1718" y="1005"/>
                    <a:pt x="1718" y="804"/>
                  </a:cubicBezTo>
                  <a:cubicBezTo>
                    <a:pt x="1718" y="585"/>
                    <a:pt x="1663" y="402"/>
                    <a:pt x="1553" y="256"/>
                  </a:cubicBezTo>
                  <a:cubicBezTo>
                    <a:pt x="1425" y="92"/>
                    <a:pt x="1279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7"/>
            <p:cNvSpPr/>
            <p:nvPr/>
          </p:nvSpPr>
          <p:spPr>
            <a:xfrm>
              <a:off x="3413225" y="2129275"/>
              <a:ext cx="41125" cy="57125"/>
            </a:xfrm>
            <a:custGeom>
              <a:avLst/>
              <a:gdLst/>
              <a:ahLst/>
              <a:cxnLst/>
              <a:rect l="l" t="t" r="r" b="b"/>
              <a:pathLst>
                <a:path w="1645" h="2285" extrusionOk="0">
                  <a:moveTo>
                    <a:pt x="1005" y="256"/>
                  </a:moveTo>
                  <a:cubicBezTo>
                    <a:pt x="1097" y="256"/>
                    <a:pt x="1188" y="292"/>
                    <a:pt x="1261" y="347"/>
                  </a:cubicBezTo>
                  <a:cubicBezTo>
                    <a:pt x="1334" y="402"/>
                    <a:pt x="1371" y="493"/>
                    <a:pt x="1371" y="585"/>
                  </a:cubicBezTo>
                  <a:cubicBezTo>
                    <a:pt x="1371" y="713"/>
                    <a:pt x="1279" y="841"/>
                    <a:pt x="1133" y="950"/>
                  </a:cubicBezTo>
                  <a:cubicBezTo>
                    <a:pt x="969" y="1078"/>
                    <a:pt x="768" y="1170"/>
                    <a:pt x="512" y="1243"/>
                  </a:cubicBezTo>
                  <a:cubicBezTo>
                    <a:pt x="621" y="859"/>
                    <a:pt x="658" y="603"/>
                    <a:pt x="658" y="475"/>
                  </a:cubicBezTo>
                  <a:cubicBezTo>
                    <a:pt x="658" y="439"/>
                    <a:pt x="658" y="402"/>
                    <a:pt x="640" y="347"/>
                  </a:cubicBezTo>
                  <a:cubicBezTo>
                    <a:pt x="786" y="292"/>
                    <a:pt x="895" y="256"/>
                    <a:pt x="1005" y="256"/>
                  </a:cubicBezTo>
                  <a:close/>
                  <a:moveTo>
                    <a:pt x="950" y="0"/>
                  </a:moveTo>
                  <a:cubicBezTo>
                    <a:pt x="804" y="0"/>
                    <a:pt x="676" y="18"/>
                    <a:pt x="530" y="73"/>
                  </a:cubicBezTo>
                  <a:cubicBezTo>
                    <a:pt x="384" y="110"/>
                    <a:pt x="311" y="164"/>
                    <a:pt x="311" y="219"/>
                  </a:cubicBezTo>
                  <a:cubicBezTo>
                    <a:pt x="311" y="256"/>
                    <a:pt x="329" y="292"/>
                    <a:pt x="384" y="347"/>
                  </a:cubicBezTo>
                  <a:cubicBezTo>
                    <a:pt x="384" y="603"/>
                    <a:pt x="274" y="1042"/>
                    <a:pt x="91" y="1681"/>
                  </a:cubicBezTo>
                  <a:cubicBezTo>
                    <a:pt x="18" y="1882"/>
                    <a:pt x="0" y="2010"/>
                    <a:pt x="0" y="2065"/>
                  </a:cubicBezTo>
                  <a:cubicBezTo>
                    <a:pt x="0" y="2120"/>
                    <a:pt x="18" y="2156"/>
                    <a:pt x="55" y="2211"/>
                  </a:cubicBezTo>
                  <a:cubicBezTo>
                    <a:pt x="91" y="2248"/>
                    <a:pt x="128" y="2284"/>
                    <a:pt x="165" y="2284"/>
                  </a:cubicBezTo>
                  <a:cubicBezTo>
                    <a:pt x="183" y="2284"/>
                    <a:pt x="292" y="2010"/>
                    <a:pt x="439" y="1498"/>
                  </a:cubicBezTo>
                  <a:cubicBezTo>
                    <a:pt x="804" y="1425"/>
                    <a:pt x="1097" y="1297"/>
                    <a:pt x="1316" y="1151"/>
                  </a:cubicBezTo>
                  <a:cubicBezTo>
                    <a:pt x="1535" y="987"/>
                    <a:pt x="1645" y="786"/>
                    <a:pt x="1645" y="567"/>
                  </a:cubicBezTo>
                  <a:cubicBezTo>
                    <a:pt x="1645" y="384"/>
                    <a:pt x="1572" y="256"/>
                    <a:pt x="1444" y="146"/>
                  </a:cubicBezTo>
                  <a:cubicBezTo>
                    <a:pt x="1316" y="37"/>
                    <a:pt x="1151" y="0"/>
                    <a:pt x="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7"/>
            <p:cNvSpPr/>
            <p:nvPr/>
          </p:nvSpPr>
          <p:spPr>
            <a:xfrm>
              <a:off x="3457975" y="2129725"/>
              <a:ext cx="34300" cy="56200"/>
            </a:xfrm>
            <a:custGeom>
              <a:avLst/>
              <a:gdLst/>
              <a:ahLst/>
              <a:cxnLst/>
              <a:rect l="l" t="t" r="r" b="b"/>
              <a:pathLst>
                <a:path w="1372" h="2248" extrusionOk="0">
                  <a:moveTo>
                    <a:pt x="513" y="0"/>
                  </a:moveTo>
                  <a:cubicBezTo>
                    <a:pt x="476" y="0"/>
                    <a:pt x="458" y="0"/>
                    <a:pt x="458" y="19"/>
                  </a:cubicBezTo>
                  <a:cubicBezTo>
                    <a:pt x="439" y="37"/>
                    <a:pt x="439" y="55"/>
                    <a:pt x="439" y="92"/>
                  </a:cubicBezTo>
                  <a:cubicBezTo>
                    <a:pt x="439" y="238"/>
                    <a:pt x="366" y="567"/>
                    <a:pt x="220" y="1060"/>
                  </a:cubicBezTo>
                  <a:cubicBezTo>
                    <a:pt x="74" y="1572"/>
                    <a:pt x="1" y="1864"/>
                    <a:pt x="1" y="1956"/>
                  </a:cubicBezTo>
                  <a:cubicBezTo>
                    <a:pt x="1" y="2029"/>
                    <a:pt x="37" y="2102"/>
                    <a:pt x="111" y="2175"/>
                  </a:cubicBezTo>
                  <a:cubicBezTo>
                    <a:pt x="184" y="2230"/>
                    <a:pt x="275" y="2248"/>
                    <a:pt x="385" y="2248"/>
                  </a:cubicBezTo>
                  <a:cubicBezTo>
                    <a:pt x="604" y="2248"/>
                    <a:pt x="823" y="2211"/>
                    <a:pt x="1043" y="2138"/>
                  </a:cubicBezTo>
                  <a:cubicBezTo>
                    <a:pt x="1262" y="2065"/>
                    <a:pt x="1371" y="1974"/>
                    <a:pt x="1371" y="1882"/>
                  </a:cubicBezTo>
                  <a:cubicBezTo>
                    <a:pt x="1371" y="1864"/>
                    <a:pt x="1371" y="1846"/>
                    <a:pt x="1371" y="1846"/>
                  </a:cubicBezTo>
                  <a:cubicBezTo>
                    <a:pt x="1353" y="1828"/>
                    <a:pt x="1353" y="1828"/>
                    <a:pt x="1335" y="1828"/>
                  </a:cubicBezTo>
                  <a:cubicBezTo>
                    <a:pt x="1317" y="1828"/>
                    <a:pt x="1262" y="1846"/>
                    <a:pt x="1170" y="1864"/>
                  </a:cubicBezTo>
                  <a:cubicBezTo>
                    <a:pt x="878" y="1956"/>
                    <a:pt x="622" y="1992"/>
                    <a:pt x="366" y="1992"/>
                  </a:cubicBezTo>
                  <a:cubicBezTo>
                    <a:pt x="312" y="1992"/>
                    <a:pt x="293" y="1956"/>
                    <a:pt x="293" y="1901"/>
                  </a:cubicBezTo>
                  <a:cubicBezTo>
                    <a:pt x="293" y="1846"/>
                    <a:pt x="330" y="1663"/>
                    <a:pt x="421" y="1371"/>
                  </a:cubicBezTo>
                  <a:cubicBezTo>
                    <a:pt x="604" y="768"/>
                    <a:pt x="695" y="384"/>
                    <a:pt x="695" y="238"/>
                  </a:cubicBezTo>
                  <a:cubicBezTo>
                    <a:pt x="695" y="183"/>
                    <a:pt x="677" y="128"/>
                    <a:pt x="641" y="73"/>
                  </a:cubicBezTo>
                  <a:cubicBezTo>
                    <a:pt x="586" y="19"/>
                    <a:pt x="549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7"/>
            <p:cNvSpPr/>
            <p:nvPr/>
          </p:nvSpPr>
          <p:spPr>
            <a:xfrm>
              <a:off x="3501850" y="2130625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78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66"/>
                    <a:pt x="347" y="567"/>
                    <a:pt x="274" y="805"/>
                  </a:cubicBezTo>
                  <a:cubicBezTo>
                    <a:pt x="220" y="1042"/>
                    <a:pt x="146" y="1262"/>
                    <a:pt x="92" y="1481"/>
                  </a:cubicBezTo>
                  <a:cubicBezTo>
                    <a:pt x="18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4" y="2230"/>
                    <a:pt x="366" y="2230"/>
                  </a:cubicBezTo>
                  <a:cubicBezTo>
                    <a:pt x="585" y="2230"/>
                    <a:pt x="804" y="2194"/>
                    <a:pt x="1042" y="2102"/>
                  </a:cubicBezTo>
                  <a:cubicBezTo>
                    <a:pt x="1279" y="2029"/>
                    <a:pt x="1407" y="1938"/>
                    <a:pt x="1407" y="1865"/>
                  </a:cubicBezTo>
                  <a:cubicBezTo>
                    <a:pt x="1407" y="1828"/>
                    <a:pt x="1389" y="1792"/>
                    <a:pt x="1352" y="1792"/>
                  </a:cubicBezTo>
                  <a:cubicBezTo>
                    <a:pt x="1334" y="1792"/>
                    <a:pt x="1279" y="1810"/>
                    <a:pt x="1188" y="1846"/>
                  </a:cubicBezTo>
                  <a:cubicBezTo>
                    <a:pt x="896" y="1920"/>
                    <a:pt x="622" y="1956"/>
                    <a:pt x="366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3" y="1920"/>
                    <a:pt x="293" y="1901"/>
                    <a:pt x="293" y="1865"/>
                  </a:cubicBezTo>
                  <a:cubicBezTo>
                    <a:pt x="293" y="1792"/>
                    <a:pt x="347" y="1572"/>
                    <a:pt x="457" y="1207"/>
                  </a:cubicBezTo>
                  <a:cubicBezTo>
                    <a:pt x="695" y="1207"/>
                    <a:pt x="896" y="1189"/>
                    <a:pt x="1060" y="1152"/>
                  </a:cubicBezTo>
                  <a:cubicBezTo>
                    <a:pt x="1243" y="1116"/>
                    <a:pt x="1334" y="1061"/>
                    <a:pt x="1334" y="988"/>
                  </a:cubicBezTo>
                  <a:cubicBezTo>
                    <a:pt x="1334" y="951"/>
                    <a:pt x="1298" y="951"/>
                    <a:pt x="1225" y="951"/>
                  </a:cubicBezTo>
                  <a:lnTo>
                    <a:pt x="950" y="951"/>
                  </a:ln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3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57"/>
                  </a:cubicBezTo>
                  <a:cubicBezTo>
                    <a:pt x="1078" y="238"/>
                    <a:pt x="1151" y="238"/>
                    <a:pt x="1279" y="220"/>
                  </a:cubicBezTo>
                  <a:cubicBezTo>
                    <a:pt x="1407" y="220"/>
                    <a:pt x="1517" y="202"/>
                    <a:pt x="1590" y="184"/>
                  </a:cubicBezTo>
                  <a:cubicBezTo>
                    <a:pt x="1681" y="165"/>
                    <a:pt x="1736" y="147"/>
                    <a:pt x="1736" y="92"/>
                  </a:cubicBezTo>
                  <a:cubicBezTo>
                    <a:pt x="1736" y="37"/>
                    <a:pt x="1517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7"/>
            <p:cNvSpPr/>
            <p:nvPr/>
          </p:nvSpPr>
          <p:spPr>
            <a:xfrm>
              <a:off x="397100" y="1605250"/>
              <a:ext cx="38850" cy="55775"/>
            </a:xfrm>
            <a:custGeom>
              <a:avLst/>
              <a:gdLst/>
              <a:ahLst/>
              <a:cxnLst/>
              <a:rect l="l" t="t" r="r" b="b"/>
              <a:pathLst>
                <a:path w="1554" h="2231" extrusionOk="0">
                  <a:moveTo>
                    <a:pt x="1298" y="1"/>
                  </a:moveTo>
                  <a:cubicBezTo>
                    <a:pt x="1115" y="1"/>
                    <a:pt x="914" y="92"/>
                    <a:pt x="713" y="275"/>
                  </a:cubicBezTo>
                  <a:cubicBezTo>
                    <a:pt x="512" y="458"/>
                    <a:pt x="329" y="677"/>
                    <a:pt x="201" y="933"/>
                  </a:cubicBezTo>
                  <a:cubicBezTo>
                    <a:pt x="73" y="1170"/>
                    <a:pt x="0" y="1408"/>
                    <a:pt x="0" y="1609"/>
                  </a:cubicBezTo>
                  <a:cubicBezTo>
                    <a:pt x="0" y="1755"/>
                    <a:pt x="73" y="1901"/>
                    <a:pt x="201" y="2029"/>
                  </a:cubicBezTo>
                  <a:cubicBezTo>
                    <a:pt x="329" y="2157"/>
                    <a:pt x="475" y="2230"/>
                    <a:pt x="622" y="2230"/>
                  </a:cubicBezTo>
                  <a:cubicBezTo>
                    <a:pt x="750" y="2230"/>
                    <a:pt x="877" y="2194"/>
                    <a:pt x="1024" y="2121"/>
                  </a:cubicBezTo>
                  <a:cubicBezTo>
                    <a:pt x="1170" y="2066"/>
                    <a:pt x="1280" y="1993"/>
                    <a:pt x="1389" y="1920"/>
                  </a:cubicBezTo>
                  <a:cubicBezTo>
                    <a:pt x="1481" y="1828"/>
                    <a:pt x="1535" y="1773"/>
                    <a:pt x="1535" y="1719"/>
                  </a:cubicBezTo>
                  <a:cubicBezTo>
                    <a:pt x="1535" y="1664"/>
                    <a:pt x="1517" y="1646"/>
                    <a:pt x="1481" y="1646"/>
                  </a:cubicBezTo>
                  <a:cubicBezTo>
                    <a:pt x="1462" y="1646"/>
                    <a:pt x="1371" y="1700"/>
                    <a:pt x="1188" y="1792"/>
                  </a:cubicBezTo>
                  <a:cubicBezTo>
                    <a:pt x="1133" y="1828"/>
                    <a:pt x="1042" y="1847"/>
                    <a:pt x="932" y="1883"/>
                  </a:cubicBezTo>
                  <a:cubicBezTo>
                    <a:pt x="841" y="1920"/>
                    <a:pt x="731" y="1920"/>
                    <a:pt x="640" y="1920"/>
                  </a:cubicBezTo>
                  <a:cubicBezTo>
                    <a:pt x="530" y="1920"/>
                    <a:pt x="457" y="1901"/>
                    <a:pt x="402" y="1847"/>
                  </a:cubicBezTo>
                  <a:cubicBezTo>
                    <a:pt x="329" y="1792"/>
                    <a:pt x="311" y="1700"/>
                    <a:pt x="311" y="1591"/>
                  </a:cubicBezTo>
                  <a:cubicBezTo>
                    <a:pt x="311" y="1463"/>
                    <a:pt x="348" y="1335"/>
                    <a:pt x="421" y="1170"/>
                  </a:cubicBezTo>
                  <a:cubicBezTo>
                    <a:pt x="494" y="1006"/>
                    <a:pt x="585" y="860"/>
                    <a:pt x="676" y="732"/>
                  </a:cubicBezTo>
                  <a:cubicBezTo>
                    <a:pt x="786" y="604"/>
                    <a:pt x="896" y="513"/>
                    <a:pt x="1024" y="421"/>
                  </a:cubicBezTo>
                  <a:cubicBezTo>
                    <a:pt x="1133" y="330"/>
                    <a:pt x="1243" y="293"/>
                    <a:pt x="1316" y="293"/>
                  </a:cubicBezTo>
                  <a:cubicBezTo>
                    <a:pt x="1353" y="293"/>
                    <a:pt x="1407" y="312"/>
                    <a:pt x="1444" y="312"/>
                  </a:cubicBezTo>
                  <a:cubicBezTo>
                    <a:pt x="1499" y="330"/>
                    <a:pt x="1517" y="348"/>
                    <a:pt x="1535" y="348"/>
                  </a:cubicBezTo>
                  <a:cubicBezTo>
                    <a:pt x="1554" y="348"/>
                    <a:pt x="1554" y="312"/>
                    <a:pt x="1554" y="275"/>
                  </a:cubicBezTo>
                  <a:cubicBezTo>
                    <a:pt x="1554" y="220"/>
                    <a:pt x="1535" y="165"/>
                    <a:pt x="1481" y="92"/>
                  </a:cubicBezTo>
                  <a:cubicBezTo>
                    <a:pt x="1407" y="37"/>
                    <a:pt x="1353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7"/>
            <p:cNvSpPr/>
            <p:nvPr/>
          </p:nvSpPr>
          <p:spPr>
            <a:xfrm>
              <a:off x="445525" y="1605250"/>
              <a:ext cx="16475" cy="55775"/>
            </a:xfrm>
            <a:custGeom>
              <a:avLst/>
              <a:gdLst/>
              <a:ahLst/>
              <a:cxnLst/>
              <a:rect l="l" t="t" r="r" b="b"/>
              <a:pathLst>
                <a:path w="659" h="2231" extrusionOk="0">
                  <a:moveTo>
                    <a:pt x="457" y="1"/>
                  </a:moveTo>
                  <a:cubicBezTo>
                    <a:pt x="421" y="1"/>
                    <a:pt x="402" y="1"/>
                    <a:pt x="384" y="19"/>
                  </a:cubicBezTo>
                  <a:cubicBezTo>
                    <a:pt x="384" y="37"/>
                    <a:pt x="384" y="56"/>
                    <a:pt x="384" y="92"/>
                  </a:cubicBezTo>
                  <a:cubicBezTo>
                    <a:pt x="384" y="220"/>
                    <a:pt x="311" y="567"/>
                    <a:pt x="183" y="1116"/>
                  </a:cubicBezTo>
                  <a:cubicBezTo>
                    <a:pt x="55" y="1664"/>
                    <a:pt x="0" y="1975"/>
                    <a:pt x="0" y="2011"/>
                  </a:cubicBezTo>
                  <a:cubicBezTo>
                    <a:pt x="0" y="2048"/>
                    <a:pt x="19" y="2102"/>
                    <a:pt x="55" y="2157"/>
                  </a:cubicBezTo>
                  <a:cubicBezTo>
                    <a:pt x="92" y="2212"/>
                    <a:pt x="128" y="2230"/>
                    <a:pt x="165" y="2230"/>
                  </a:cubicBezTo>
                  <a:cubicBezTo>
                    <a:pt x="183" y="2230"/>
                    <a:pt x="220" y="2157"/>
                    <a:pt x="256" y="2048"/>
                  </a:cubicBezTo>
                  <a:cubicBezTo>
                    <a:pt x="274" y="1975"/>
                    <a:pt x="293" y="1901"/>
                    <a:pt x="293" y="1847"/>
                  </a:cubicBezTo>
                  <a:cubicBezTo>
                    <a:pt x="311" y="1792"/>
                    <a:pt x="329" y="1719"/>
                    <a:pt x="366" y="1609"/>
                  </a:cubicBezTo>
                  <a:cubicBezTo>
                    <a:pt x="384" y="1499"/>
                    <a:pt x="402" y="1408"/>
                    <a:pt x="421" y="1353"/>
                  </a:cubicBezTo>
                  <a:cubicBezTo>
                    <a:pt x="567" y="732"/>
                    <a:pt x="658" y="385"/>
                    <a:pt x="658" y="312"/>
                  </a:cubicBezTo>
                  <a:cubicBezTo>
                    <a:pt x="658" y="238"/>
                    <a:pt x="622" y="165"/>
                    <a:pt x="567" y="92"/>
                  </a:cubicBezTo>
                  <a:cubicBezTo>
                    <a:pt x="530" y="19"/>
                    <a:pt x="476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7"/>
            <p:cNvSpPr/>
            <p:nvPr/>
          </p:nvSpPr>
          <p:spPr>
            <a:xfrm>
              <a:off x="468375" y="1605250"/>
              <a:ext cx="39300" cy="64450"/>
            </a:xfrm>
            <a:custGeom>
              <a:avLst/>
              <a:gdLst/>
              <a:ahLst/>
              <a:cxnLst/>
              <a:rect l="l" t="t" r="r" b="b"/>
              <a:pathLst>
                <a:path w="1572" h="2578" extrusionOk="0">
                  <a:moveTo>
                    <a:pt x="1298" y="1"/>
                  </a:moveTo>
                  <a:cubicBezTo>
                    <a:pt x="1115" y="1"/>
                    <a:pt x="932" y="92"/>
                    <a:pt x="713" y="275"/>
                  </a:cubicBezTo>
                  <a:cubicBezTo>
                    <a:pt x="512" y="476"/>
                    <a:pt x="347" y="695"/>
                    <a:pt x="201" y="951"/>
                  </a:cubicBezTo>
                  <a:cubicBezTo>
                    <a:pt x="73" y="1225"/>
                    <a:pt x="0" y="1463"/>
                    <a:pt x="0" y="1682"/>
                  </a:cubicBezTo>
                  <a:cubicBezTo>
                    <a:pt x="0" y="1810"/>
                    <a:pt x="55" y="1938"/>
                    <a:pt x="183" y="2066"/>
                  </a:cubicBezTo>
                  <a:cubicBezTo>
                    <a:pt x="311" y="2176"/>
                    <a:pt x="420" y="2230"/>
                    <a:pt x="548" y="2230"/>
                  </a:cubicBezTo>
                  <a:cubicBezTo>
                    <a:pt x="676" y="2230"/>
                    <a:pt x="804" y="2176"/>
                    <a:pt x="932" y="2084"/>
                  </a:cubicBezTo>
                  <a:cubicBezTo>
                    <a:pt x="1078" y="1975"/>
                    <a:pt x="1188" y="1828"/>
                    <a:pt x="1298" y="1664"/>
                  </a:cubicBezTo>
                  <a:lnTo>
                    <a:pt x="1298" y="1664"/>
                  </a:lnTo>
                  <a:cubicBezTo>
                    <a:pt x="1279" y="1737"/>
                    <a:pt x="1243" y="1810"/>
                    <a:pt x="1206" y="1920"/>
                  </a:cubicBezTo>
                  <a:cubicBezTo>
                    <a:pt x="1170" y="2029"/>
                    <a:pt x="1151" y="2139"/>
                    <a:pt x="1115" y="2230"/>
                  </a:cubicBezTo>
                  <a:cubicBezTo>
                    <a:pt x="1078" y="2340"/>
                    <a:pt x="1060" y="2413"/>
                    <a:pt x="1060" y="2486"/>
                  </a:cubicBezTo>
                  <a:cubicBezTo>
                    <a:pt x="1060" y="2541"/>
                    <a:pt x="1097" y="2578"/>
                    <a:pt x="1151" y="2578"/>
                  </a:cubicBezTo>
                  <a:cubicBezTo>
                    <a:pt x="1206" y="2578"/>
                    <a:pt x="1279" y="2413"/>
                    <a:pt x="1389" y="2102"/>
                  </a:cubicBezTo>
                  <a:cubicBezTo>
                    <a:pt x="1499" y="1773"/>
                    <a:pt x="1553" y="1572"/>
                    <a:pt x="1553" y="1481"/>
                  </a:cubicBezTo>
                  <a:cubicBezTo>
                    <a:pt x="1553" y="1408"/>
                    <a:pt x="1517" y="1317"/>
                    <a:pt x="1480" y="1262"/>
                  </a:cubicBezTo>
                  <a:cubicBezTo>
                    <a:pt x="1425" y="1189"/>
                    <a:pt x="1371" y="1152"/>
                    <a:pt x="1298" y="1152"/>
                  </a:cubicBezTo>
                  <a:cubicBezTo>
                    <a:pt x="1151" y="1152"/>
                    <a:pt x="1042" y="1170"/>
                    <a:pt x="950" y="1189"/>
                  </a:cubicBezTo>
                  <a:cubicBezTo>
                    <a:pt x="859" y="1207"/>
                    <a:pt x="804" y="1244"/>
                    <a:pt x="804" y="1280"/>
                  </a:cubicBezTo>
                  <a:cubicBezTo>
                    <a:pt x="804" y="1298"/>
                    <a:pt x="822" y="1335"/>
                    <a:pt x="877" y="1371"/>
                  </a:cubicBezTo>
                  <a:cubicBezTo>
                    <a:pt x="914" y="1390"/>
                    <a:pt x="950" y="1408"/>
                    <a:pt x="1023" y="1408"/>
                  </a:cubicBezTo>
                  <a:cubicBezTo>
                    <a:pt x="1078" y="1408"/>
                    <a:pt x="1170" y="1390"/>
                    <a:pt x="1279" y="1353"/>
                  </a:cubicBezTo>
                  <a:lnTo>
                    <a:pt x="1279" y="1353"/>
                  </a:lnTo>
                  <a:cubicBezTo>
                    <a:pt x="1170" y="1536"/>
                    <a:pt x="1042" y="1682"/>
                    <a:pt x="896" y="1792"/>
                  </a:cubicBezTo>
                  <a:cubicBezTo>
                    <a:pt x="768" y="1901"/>
                    <a:pt x="640" y="1956"/>
                    <a:pt x="548" y="1956"/>
                  </a:cubicBezTo>
                  <a:cubicBezTo>
                    <a:pt x="475" y="1956"/>
                    <a:pt x="420" y="1938"/>
                    <a:pt x="366" y="1883"/>
                  </a:cubicBezTo>
                  <a:cubicBezTo>
                    <a:pt x="311" y="1828"/>
                    <a:pt x="292" y="1755"/>
                    <a:pt x="292" y="1682"/>
                  </a:cubicBezTo>
                  <a:cubicBezTo>
                    <a:pt x="292" y="1499"/>
                    <a:pt x="347" y="1280"/>
                    <a:pt x="457" y="1061"/>
                  </a:cubicBezTo>
                  <a:cubicBezTo>
                    <a:pt x="585" y="842"/>
                    <a:pt x="713" y="659"/>
                    <a:pt x="877" y="513"/>
                  </a:cubicBezTo>
                  <a:cubicBezTo>
                    <a:pt x="1042" y="366"/>
                    <a:pt x="1188" y="293"/>
                    <a:pt x="1334" y="293"/>
                  </a:cubicBezTo>
                  <a:cubicBezTo>
                    <a:pt x="1371" y="293"/>
                    <a:pt x="1425" y="312"/>
                    <a:pt x="1462" y="312"/>
                  </a:cubicBezTo>
                  <a:cubicBezTo>
                    <a:pt x="1499" y="330"/>
                    <a:pt x="1517" y="348"/>
                    <a:pt x="1535" y="348"/>
                  </a:cubicBezTo>
                  <a:cubicBezTo>
                    <a:pt x="1553" y="348"/>
                    <a:pt x="1572" y="330"/>
                    <a:pt x="1572" y="275"/>
                  </a:cubicBezTo>
                  <a:cubicBezTo>
                    <a:pt x="1572" y="238"/>
                    <a:pt x="1535" y="184"/>
                    <a:pt x="1480" y="111"/>
                  </a:cubicBezTo>
                  <a:cubicBezTo>
                    <a:pt x="1425" y="37"/>
                    <a:pt x="1371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7"/>
            <p:cNvSpPr/>
            <p:nvPr/>
          </p:nvSpPr>
          <p:spPr>
            <a:xfrm>
              <a:off x="516800" y="1604350"/>
              <a:ext cx="42050" cy="56675"/>
            </a:xfrm>
            <a:custGeom>
              <a:avLst/>
              <a:gdLst/>
              <a:ahLst/>
              <a:cxnLst/>
              <a:rect l="l" t="t" r="r" b="b"/>
              <a:pathLst>
                <a:path w="1682" h="2267" extrusionOk="0">
                  <a:moveTo>
                    <a:pt x="1005" y="311"/>
                  </a:moveTo>
                  <a:cubicBezTo>
                    <a:pt x="1042" y="494"/>
                    <a:pt x="1078" y="768"/>
                    <a:pt x="1115" y="1133"/>
                  </a:cubicBezTo>
                  <a:cubicBezTo>
                    <a:pt x="950" y="1152"/>
                    <a:pt x="786" y="1188"/>
                    <a:pt x="621" y="1225"/>
                  </a:cubicBezTo>
                  <a:cubicBezTo>
                    <a:pt x="786" y="841"/>
                    <a:pt x="896" y="530"/>
                    <a:pt x="1005" y="311"/>
                  </a:cubicBezTo>
                  <a:close/>
                  <a:moveTo>
                    <a:pt x="1078" y="0"/>
                  </a:moveTo>
                  <a:cubicBezTo>
                    <a:pt x="1023" y="0"/>
                    <a:pt x="950" y="19"/>
                    <a:pt x="896" y="55"/>
                  </a:cubicBezTo>
                  <a:cubicBezTo>
                    <a:pt x="841" y="92"/>
                    <a:pt x="804" y="147"/>
                    <a:pt x="786" y="201"/>
                  </a:cubicBezTo>
                  <a:cubicBezTo>
                    <a:pt x="749" y="256"/>
                    <a:pt x="695" y="402"/>
                    <a:pt x="603" y="603"/>
                  </a:cubicBezTo>
                  <a:cubicBezTo>
                    <a:pt x="530" y="823"/>
                    <a:pt x="457" y="987"/>
                    <a:pt x="402" y="1115"/>
                  </a:cubicBezTo>
                  <a:cubicBezTo>
                    <a:pt x="384" y="1170"/>
                    <a:pt x="366" y="1243"/>
                    <a:pt x="329" y="1316"/>
                  </a:cubicBezTo>
                  <a:cubicBezTo>
                    <a:pt x="110" y="1389"/>
                    <a:pt x="0" y="1444"/>
                    <a:pt x="0" y="1481"/>
                  </a:cubicBezTo>
                  <a:cubicBezTo>
                    <a:pt x="0" y="1517"/>
                    <a:pt x="18" y="1554"/>
                    <a:pt x="55" y="1590"/>
                  </a:cubicBezTo>
                  <a:cubicBezTo>
                    <a:pt x="91" y="1608"/>
                    <a:pt x="128" y="1627"/>
                    <a:pt x="165" y="1627"/>
                  </a:cubicBezTo>
                  <a:lnTo>
                    <a:pt x="183" y="1627"/>
                  </a:lnTo>
                  <a:cubicBezTo>
                    <a:pt x="73" y="1901"/>
                    <a:pt x="18" y="2065"/>
                    <a:pt x="18" y="2084"/>
                  </a:cubicBezTo>
                  <a:cubicBezTo>
                    <a:pt x="18" y="2120"/>
                    <a:pt x="37" y="2175"/>
                    <a:pt x="73" y="2212"/>
                  </a:cubicBezTo>
                  <a:cubicBezTo>
                    <a:pt x="110" y="2248"/>
                    <a:pt x="146" y="2266"/>
                    <a:pt x="183" y="2266"/>
                  </a:cubicBezTo>
                  <a:cubicBezTo>
                    <a:pt x="219" y="2266"/>
                    <a:pt x="329" y="2029"/>
                    <a:pt x="512" y="1535"/>
                  </a:cubicBezTo>
                  <a:cubicBezTo>
                    <a:pt x="676" y="1499"/>
                    <a:pt x="786" y="1462"/>
                    <a:pt x="877" y="1444"/>
                  </a:cubicBezTo>
                  <a:cubicBezTo>
                    <a:pt x="950" y="1426"/>
                    <a:pt x="1042" y="1407"/>
                    <a:pt x="1133" y="1371"/>
                  </a:cubicBezTo>
                  <a:cubicBezTo>
                    <a:pt x="1151" y="1572"/>
                    <a:pt x="1170" y="1773"/>
                    <a:pt x="1188" y="1974"/>
                  </a:cubicBezTo>
                  <a:cubicBezTo>
                    <a:pt x="1188" y="2084"/>
                    <a:pt x="1206" y="2157"/>
                    <a:pt x="1224" y="2212"/>
                  </a:cubicBezTo>
                  <a:cubicBezTo>
                    <a:pt x="1261" y="2248"/>
                    <a:pt x="1279" y="2266"/>
                    <a:pt x="1316" y="2266"/>
                  </a:cubicBezTo>
                  <a:cubicBezTo>
                    <a:pt x="1389" y="2266"/>
                    <a:pt x="1425" y="2138"/>
                    <a:pt x="1425" y="1864"/>
                  </a:cubicBezTo>
                  <a:cubicBezTo>
                    <a:pt x="1425" y="1718"/>
                    <a:pt x="1407" y="1535"/>
                    <a:pt x="1389" y="1298"/>
                  </a:cubicBezTo>
                  <a:cubicBezTo>
                    <a:pt x="1590" y="1261"/>
                    <a:pt x="1681" y="1206"/>
                    <a:pt x="1681" y="1170"/>
                  </a:cubicBezTo>
                  <a:cubicBezTo>
                    <a:pt x="1681" y="1115"/>
                    <a:pt x="1627" y="1079"/>
                    <a:pt x="1535" y="1079"/>
                  </a:cubicBezTo>
                  <a:cubicBezTo>
                    <a:pt x="1480" y="1079"/>
                    <a:pt x="1444" y="1079"/>
                    <a:pt x="1371" y="1097"/>
                  </a:cubicBezTo>
                  <a:cubicBezTo>
                    <a:pt x="1334" y="786"/>
                    <a:pt x="1298" y="512"/>
                    <a:pt x="1243" y="311"/>
                  </a:cubicBezTo>
                  <a:cubicBezTo>
                    <a:pt x="1188" y="92"/>
                    <a:pt x="1133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7"/>
            <p:cNvSpPr/>
            <p:nvPr/>
          </p:nvSpPr>
          <p:spPr>
            <a:xfrm>
              <a:off x="566125" y="1604800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988" y="293"/>
                  </a:moveTo>
                  <a:cubicBezTo>
                    <a:pt x="1207" y="293"/>
                    <a:pt x="1316" y="348"/>
                    <a:pt x="1316" y="494"/>
                  </a:cubicBezTo>
                  <a:cubicBezTo>
                    <a:pt x="1316" y="567"/>
                    <a:pt x="1298" y="640"/>
                    <a:pt x="1225" y="732"/>
                  </a:cubicBezTo>
                  <a:cubicBezTo>
                    <a:pt x="1152" y="805"/>
                    <a:pt x="1079" y="860"/>
                    <a:pt x="988" y="914"/>
                  </a:cubicBezTo>
                  <a:cubicBezTo>
                    <a:pt x="914" y="951"/>
                    <a:pt x="823" y="1006"/>
                    <a:pt x="713" y="1061"/>
                  </a:cubicBezTo>
                  <a:cubicBezTo>
                    <a:pt x="622" y="1115"/>
                    <a:pt x="549" y="1152"/>
                    <a:pt x="512" y="1188"/>
                  </a:cubicBezTo>
                  <a:cubicBezTo>
                    <a:pt x="604" y="860"/>
                    <a:pt x="640" y="640"/>
                    <a:pt x="640" y="494"/>
                  </a:cubicBezTo>
                  <a:cubicBezTo>
                    <a:pt x="640" y="457"/>
                    <a:pt x="640" y="421"/>
                    <a:pt x="622" y="366"/>
                  </a:cubicBezTo>
                  <a:cubicBezTo>
                    <a:pt x="750" y="311"/>
                    <a:pt x="878" y="293"/>
                    <a:pt x="988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22" y="37"/>
                    <a:pt x="476" y="74"/>
                  </a:cubicBezTo>
                  <a:cubicBezTo>
                    <a:pt x="330" y="129"/>
                    <a:pt x="257" y="183"/>
                    <a:pt x="257" y="238"/>
                  </a:cubicBezTo>
                  <a:cubicBezTo>
                    <a:pt x="257" y="256"/>
                    <a:pt x="275" y="293"/>
                    <a:pt x="293" y="330"/>
                  </a:cubicBezTo>
                  <a:cubicBezTo>
                    <a:pt x="311" y="366"/>
                    <a:pt x="348" y="384"/>
                    <a:pt x="366" y="403"/>
                  </a:cubicBezTo>
                  <a:cubicBezTo>
                    <a:pt x="348" y="622"/>
                    <a:pt x="293" y="933"/>
                    <a:pt x="165" y="1353"/>
                  </a:cubicBezTo>
                  <a:cubicBezTo>
                    <a:pt x="56" y="1773"/>
                    <a:pt x="1" y="1993"/>
                    <a:pt x="1" y="2047"/>
                  </a:cubicBezTo>
                  <a:cubicBezTo>
                    <a:pt x="1" y="2084"/>
                    <a:pt x="19" y="2139"/>
                    <a:pt x="56" y="2194"/>
                  </a:cubicBezTo>
                  <a:cubicBezTo>
                    <a:pt x="92" y="2230"/>
                    <a:pt x="129" y="2248"/>
                    <a:pt x="165" y="2248"/>
                  </a:cubicBezTo>
                  <a:cubicBezTo>
                    <a:pt x="183" y="2248"/>
                    <a:pt x="202" y="2194"/>
                    <a:pt x="238" y="2084"/>
                  </a:cubicBezTo>
                  <a:cubicBezTo>
                    <a:pt x="257" y="2029"/>
                    <a:pt x="275" y="1974"/>
                    <a:pt x="293" y="1938"/>
                  </a:cubicBezTo>
                  <a:cubicBezTo>
                    <a:pt x="311" y="1883"/>
                    <a:pt x="366" y="1682"/>
                    <a:pt x="458" y="1353"/>
                  </a:cubicBezTo>
                  <a:cubicBezTo>
                    <a:pt x="512" y="1499"/>
                    <a:pt x="659" y="1700"/>
                    <a:pt x="896" y="1919"/>
                  </a:cubicBezTo>
                  <a:cubicBezTo>
                    <a:pt x="1134" y="2139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9"/>
                    <a:pt x="1517" y="2102"/>
                    <a:pt x="1463" y="2066"/>
                  </a:cubicBezTo>
                  <a:cubicBezTo>
                    <a:pt x="1444" y="2029"/>
                    <a:pt x="1408" y="2011"/>
                    <a:pt x="1390" y="1993"/>
                  </a:cubicBezTo>
                  <a:cubicBezTo>
                    <a:pt x="1371" y="1956"/>
                    <a:pt x="1335" y="1938"/>
                    <a:pt x="1280" y="1901"/>
                  </a:cubicBezTo>
                  <a:cubicBezTo>
                    <a:pt x="1243" y="1865"/>
                    <a:pt x="1189" y="1810"/>
                    <a:pt x="1152" y="1773"/>
                  </a:cubicBezTo>
                  <a:cubicBezTo>
                    <a:pt x="1097" y="1718"/>
                    <a:pt x="1061" y="1682"/>
                    <a:pt x="1024" y="1664"/>
                  </a:cubicBezTo>
                  <a:cubicBezTo>
                    <a:pt x="1006" y="1627"/>
                    <a:pt x="951" y="1590"/>
                    <a:pt x="878" y="1517"/>
                  </a:cubicBezTo>
                  <a:cubicBezTo>
                    <a:pt x="805" y="1426"/>
                    <a:pt x="768" y="1371"/>
                    <a:pt x="768" y="1335"/>
                  </a:cubicBezTo>
                  <a:cubicBezTo>
                    <a:pt x="768" y="1316"/>
                    <a:pt x="786" y="1298"/>
                    <a:pt x="841" y="1262"/>
                  </a:cubicBezTo>
                  <a:cubicBezTo>
                    <a:pt x="914" y="1243"/>
                    <a:pt x="988" y="1207"/>
                    <a:pt x="1061" y="1152"/>
                  </a:cubicBezTo>
                  <a:cubicBezTo>
                    <a:pt x="1152" y="1115"/>
                    <a:pt x="1225" y="1061"/>
                    <a:pt x="1316" y="1006"/>
                  </a:cubicBezTo>
                  <a:cubicBezTo>
                    <a:pt x="1390" y="951"/>
                    <a:pt x="1463" y="878"/>
                    <a:pt x="1517" y="786"/>
                  </a:cubicBezTo>
                  <a:cubicBezTo>
                    <a:pt x="1591" y="695"/>
                    <a:pt x="1609" y="585"/>
                    <a:pt x="1609" y="494"/>
                  </a:cubicBezTo>
                  <a:cubicBezTo>
                    <a:pt x="1609" y="330"/>
                    <a:pt x="1554" y="220"/>
                    <a:pt x="1426" y="129"/>
                  </a:cubicBezTo>
                  <a:cubicBezTo>
                    <a:pt x="1298" y="37"/>
                    <a:pt x="1134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7"/>
            <p:cNvSpPr/>
            <p:nvPr/>
          </p:nvSpPr>
          <p:spPr>
            <a:xfrm>
              <a:off x="614100" y="1605725"/>
              <a:ext cx="42975" cy="55750"/>
            </a:xfrm>
            <a:custGeom>
              <a:avLst/>
              <a:gdLst/>
              <a:ahLst/>
              <a:cxnLst/>
              <a:rect l="l" t="t" r="r" b="b"/>
              <a:pathLst>
                <a:path w="1719" h="2230" extrusionOk="0">
                  <a:moveTo>
                    <a:pt x="1079" y="0"/>
                  </a:moveTo>
                  <a:cubicBezTo>
                    <a:pt x="658" y="0"/>
                    <a:pt x="421" y="37"/>
                    <a:pt x="384" y="110"/>
                  </a:cubicBezTo>
                  <a:cubicBezTo>
                    <a:pt x="384" y="146"/>
                    <a:pt x="366" y="165"/>
                    <a:pt x="366" y="201"/>
                  </a:cubicBezTo>
                  <a:cubicBezTo>
                    <a:pt x="366" y="347"/>
                    <a:pt x="348" y="567"/>
                    <a:pt x="275" y="804"/>
                  </a:cubicBezTo>
                  <a:cubicBezTo>
                    <a:pt x="220" y="1042"/>
                    <a:pt x="147" y="1261"/>
                    <a:pt x="92" y="1480"/>
                  </a:cubicBezTo>
                  <a:cubicBezTo>
                    <a:pt x="19" y="1681"/>
                    <a:pt x="0" y="1828"/>
                    <a:pt x="0" y="1919"/>
                  </a:cubicBezTo>
                  <a:cubicBezTo>
                    <a:pt x="0" y="2010"/>
                    <a:pt x="37" y="2083"/>
                    <a:pt x="110" y="2138"/>
                  </a:cubicBezTo>
                  <a:cubicBezTo>
                    <a:pt x="183" y="2193"/>
                    <a:pt x="256" y="2230"/>
                    <a:pt x="366" y="2230"/>
                  </a:cubicBezTo>
                  <a:cubicBezTo>
                    <a:pt x="585" y="2230"/>
                    <a:pt x="805" y="2175"/>
                    <a:pt x="1042" y="2102"/>
                  </a:cubicBezTo>
                  <a:cubicBezTo>
                    <a:pt x="1280" y="2029"/>
                    <a:pt x="1389" y="1937"/>
                    <a:pt x="1389" y="1864"/>
                  </a:cubicBezTo>
                  <a:cubicBezTo>
                    <a:pt x="1389" y="1828"/>
                    <a:pt x="1389" y="1791"/>
                    <a:pt x="1353" y="1791"/>
                  </a:cubicBezTo>
                  <a:cubicBezTo>
                    <a:pt x="1334" y="1791"/>
                    <a:pt x="1280" y="1809"/>
                    <a:pt x="1188" y="1828"/>
                  </a:cubicBezTo>
                  <a:cubicBezTo>
                    <a:pt x="896" y="1919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7"/>
                  </a:cubicBezTo>
                  <a:cubicBezTo>
                    <a:pt x="293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57" y="1206"/>
                  </a:cubicBezTo>
                  <a:cubicBezTo>
                    <a:pt x="695" y="1206"/>
                    <a:pt x="896" y="1188"/>
                    <a:pt x="1060" y="1151"/>
                  </a:cubicBezTo>
                  <a:cubicBezTo>
                    <a:pt x="1243" y="1115"/>
                    <a:pt x="1334" y="1060"/>
                    <a:pt x="1334" y="987"/>
                  </a:cubicBezTo>
                  <a:cubicBezTo>
                    <a:pt x="1334" y="950"/>
                    <a:pt x="1298" y="932"/>
                    <a:pt x="1225" y="932"/>
                  </a:cubicBezTo>
                  <a:cubicBezTo>
                    <a:pt x="1170" y="932"/>
                    <a:pt x="1079" y="950"/>
                    <a:pt x="951" y="950"/>
                  </a:cubicBezTo>
                  <a:cubicBezTo>
                    <a:pt x="823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4" y="676"/>
                    <a:pt x="640" y="457"/>
                    <a:pt x="640" y="311"/>
                  </a:cubicBezTo>
                  <a:cubicBezTo>
                    <a:pt x="841" y="274"/>
                    <a:pt x="969" y="256"/>
                    <a:pt x="1024" y="238"/>
                  </a:cubicBezTo>
                  <a:cubicBezTo>
                    <a:pt x="1060" y="238"/>
                    <a:pt x="1152" y="238"/>
                    <a:pt x="1280" y="219"/>
                  </a:cubicBezTo>
                  <a:cubicBezTo>
                    <a:pt x="1408" y="201"/>
                    <a:pt x="1517" y="201"/>
                    <a:pt x="1590" y="183"/>
                  </a:cubicBezTo>
                  <a:cubicBezTo>
                    <a:pt x="1682" y="165"/>
                    <a:pt x="1718" y="128"/>
                    <a:pt x="1718" y="92"/>
                  </a:cubicBezTo>
                  <a:cubicBezTo>
                    <a:pt x="1718" y="37"/>
                    <a:pt x="1517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7"/>
            <p:cNvSpPr/>
            <p:nvPr/>
          </p:nvSpPr>
          <p:spPr>
            <a:xfrm>
              <a:off x="660700" y="16052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987" y="1"/>
                  </a:moveTo>
                  <a:cubicBezTo>
                    <a:pt x="567" y="1"/>
                    <a:pt x="311" y="19"/>
                    <a:pt x="183" y="19"/>
                  </a:cubicBezTo>
                  <a:cubicBezTo>
                    <a:pt x="55" y="37"/>
                    <a:pt x="0" y="56"/>
                    <a:pt x="0" y="92"/>
                  </a:cubicBezTo>
                  <a:cubicBezTo>
                    <a:pt x="0" y="147"/>
                    <a:pt x="19" y="184"/>
                    <a:pt x="55" y="220"/>
                  </a:cubicBezTo>
                  <a:cubicBezTo>
                    <a:pt x="92" y="275"/>
                    <a:pt x="128" y="293"/>
                    <a:pt x="165" y="293"/>
                  </a:cubicBezTo>
                  <a:lnTo>
                    <a:pt x="713" y="275"/>
                  </a:lnTo>
                  <a:lnTo>
                    <a:pt x="713" y="275"/>
                  </a:lnTo>
                  <a:cubicBezTo>
                    <a:pt x="695" y="476"/>
                    <a:pt x="622" y="805"/>
                    <a:pt x="512" y="1262"/>
                  </a:cubicBezTo>
                  <a:cubicBezTo>
                    <a:pt x="384" y="1719"/>
                    <a:pt x="329" y="1956"/>
                    <a:pt x="329" y="2011"/>
                  </a:cubicBezTo>
                  <a:cubicBezTo>
                    <a:pt x="329" y="2066"/>
                    <a:pt x="348" y="2102"/>
                    <a:pt x="384" y="2157"/>
                  </a:cubicBezTo>
                  <a:cubicBezTo>
                    <a:pt x="439" y="2212"/>
                    <a:pt x="476" y="2230"/>
                    <a:pt x="494" y="2230"/>
                  </a:cubicBezTo>
                  <a:cubicBezTo>
                    <a:pt x="530" y="2230"/>
                    <a:pt x="549" y="2176"/>
                    <a:pt x="585" y="2066"/>
                  </a:cubicBezTo>
                  <a:cubicBezTo>
                    <a:pt x="603" y="2011"/>
                    <a:pt x="622" y="1901"/>
                    <a:pt x="658" y="1755"/>
                  </a:cubicBezTo>
                  <a:cubicBezTo>
                    <a:pt x="695" y="1609"/>
                    <a:pt x="713" y="1499"/>
                    <a:pt x="731" y="1445"/>
                  </a:cubicBezTo>
                  <a:cubicBezTo>
                    <a:pt x="896" y="787"/>
                    <a:pt x="987" y="421"/>
                    <a:pt x="987" y="330"/>
                  </a:cubicBezTo>
                  <a:cubicBezTo>
                    <a:pt x="987" y="312"/>
                    <a:pt x="987" y="293"/>
                    <a:pt x="969" y="257"/>
                  </a:cubicBezTo>
                  <a:lnTo>
                    <a:pt x="969" y="257"/>
                  </a:lnTo>
                  <a:cubicBezTo>
                    <a:pt x="1079" y="275"/>
                    <a:pt x="1207" y="275"/>
                    <a:pt x="1334" y="275"/>
                  </a:cubicBezTo>
                  <a:cubicBezTo>
                    <a:pt x="1462" y="293"/>
                    <a:pt x="1554" y="293"/>
                    <a:pt x="1627" y="293"/>
                  </a:cubicBezTo>
                  <a:cubicBezTo>
                    <a:pt x="1700" y="293"/>
                    <a:pt x="1736" y="275"/>
                    <a:pt x="1736" y="238"/>
                  </a:cubicBezTo>
                  <a:cubicBezTo>
                    <a:pt x="1736" y="184"/>
                    <a:pt x="1663" y="129"/>
                    <a:pt x="1517" y="74"/>
                  </a:cubicBezTo>
                  <a:cubicBezTo>
                    <a:pt x="1389" y="37"/>
                    <a:pt x="1207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>
              <a:off x="703650" y="1605250"/>
              <a:ext cx="42950" cy="55775"/>
            </a:xfrm>
            <a:custGeom>
              <a:avLst/>
              <a:gdLst/>
              <a:ahLst/>
              <a:cxnLst/>
              <a:rect l="l" t="t" r="r" b="b"/>
              <a:pathLst>
                <a:path w="1718" h="2231" extrusionOk="0">
                  <a:moveTo>
                    <a:pt x="987" y="1"/>
                  </a:moveTo>
                  <a:cubicBezTo>
                    <a:pt x="567" y="1"/>
                    <a:pt x="293" y="19"/>
                    <a:pt x="183" y="19"/>
                  </a:cubicBezTo>
                  <a:cubicBezTo>
                    <a:pt x="55" y="37"/>
                    <a:pt x="0" y="56"/>
                    <a:pt x="0" y="92"/>
                  </a:cubicBezTo>
                  <a:cubicBezTo>
                    <a:pt x="0" y="147"/>
                    <a:pt x="18" y="184"/>
                    <a:pt x="55" y="220"/>
                  </a:cubicBezTo>
                  <a:cubicBezTo>
                    <a:pt x="92" y="275"/>
                    <a:pt x="128" y="293"/>
                    <a:pt x="146" y="293"/>
                  </a:cubicBezTo>
                  <a:lnTo>
                    <a:pt x="695" y="275"/>
                  </a:lnTo>
                  <a:lnTo>
                    <a:pt x="695" y="275"/>
                  </a:lnTo>
                  <a:cubicBezTo>
                    <a:pt x="676" y="476"/>
                    <a:pt x="621" y="805"/>
                    <a:pt x="494" y="1262"/>
                  </a:cubicBezTo>
                  <a:cubicBezTo>
                    <a:pt x="384" y="1719"/>
                    <a:pt x="329" y="1956"/>
                    <a:pt x="329" y="2011"/>
                  </a:cubicBezTo>
                  <a:cubicBezTo>
                    <a:pt x="329" y="2066"/>
                    <a:pt x="347" y="2102"/>
                    <a:pt x="384" y="2157"/>
                  </a:cubicBezTo>
                  <a:cubicBezTo>
                    <a:pt x="420" y="2212"/>
                    <a:pt x="457" y="2230"/>
                    <a:pt x="494" y="2230"/>
                  </a:cubicBezTo>
                  <a:cubicBezTo>
                    <a:pt x="512" y="2230"/>
                    <a:pt x="548" y="2176"/>
                    <a:pt x="567" y="2066"/>
                  </a:cubicBezTo>
                  <a:cubicBezTo>
                    <a:pt x="585" y="2011"/>
                    <a:pt x="621" y="1901"/>
                    <a:pt x="640" y="1755"/>
                  </a:cubicBezTo>
                  <a:cubicBezTo>
                    <a:pt x="676" y="1609"/>
                    <a:pt x="713" y="1499"/>
                    <a:pt x="731" y="1445"/>
                  </a:cubicBezTo>
                  <a:cubicBezTo>
                    <a:pt x="896" y="787"/>
                    <a:pt x="969" y="421"/>
                    <a:pt x="969" y="330"/>
                  </a:cubicBezTo>
                  <a:cubicBezTo>
                    <a:pt x="969" y="312"/>
                    <a:pt x="969" y="293"/>
                    <a:pt x="969" y="257"/>
                  </a:cubicBezTo>
                  <a:cubicBezTo>
                    <a:pt x="1078" y="275"/>
                    <a:pt x="1206" y="275"/>
                    <a:pt x="1334" y="275"/>
                  </a:cubicBezTo>
                  <a:cubicBezTo>
                    <a:pt x="1444" y="293"/>
                    <a:pt x="1553" y="293"/>
                    <a:pt x="1627" y="293"/>
                  </a:cubicBezTo>
                  <a:cubicBezTo>
                    <a:pt x="1700" y="293"/>
                    <a:pt x="1718" y="275"/>
                    <a:pt x="1718" y="238"/>
                  </a:cubicBezTo>
                  <a:cubicBezTo>
                    <a:pt x="1718" y="184"/>
                    <a:pt x="1663" y="129"/>
                    <a:pt x="1517" y="74"/>
                  </a:cubicBezTo>
                  <a:cubicBezTo>
                    <a:pt x="1371" y="37"/>
                    <a:pt x="1206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7"/>
            <p:cNvSpPr/>
            <p:nvPr/>
          </p:nvSpPr>
          <p:spPr>
            <a:xfrm>
              <a:off x="746125" y="16057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59" y="0"/>
                    <a:pt x="439" y="37"/>
                    <a:pt x="403" y="110"/>
                  </a:cubicBezTo>
                  <a:cubicBezTo>
                    <a:pt x="384" y="146"/>
                    <a:pt x="384" y="165"/>
                    <a:pt x="384" y="201"/>
                  </a:cubicBezTo>
                  <a:cubicBezTo>
                    <a:pt x="384" y="347"/>
                    <a:pt x="348" y="567"/>
                    <a:pt x="293" y="804"/>
                  </a:cubicBezTo>
                  <a:cubicBezTo>
                    <a:pt x="220" y="1042"/>
                    <a:pt x="165" y="1261"/>
                    <a:pt x="92" y="1480"/>
                  </a:cubicBezTo>
                  <a:cubicBezTo>
                    <a:pt x="37" y="1681"/>
                    <a:pt x="1" y="1828"/>
                    <a:pt x="1" y="1919"/>
                  </a:cubicBezTo>
                  <a:cubicBezTo>
                    <a:pt x="1" y="2010"/>
                    <a:pt x="37" y="2083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23" y="2175"/>
                    <a:pt x="1061" y="2102"/>
                  </a:cubicBezTo>
                  <a:cubicBezTo>
                    <a:pt x="1298" y="2029"/>
                    <a:pt x="1408" y="1937"/>
                    <a:pt x="1408" y="1864"/>
                  </a:cubicBezTo>
                  <a:cubicBezTo>
                    <a:pt x="1408" y="1828"/>
                    <a:pt x="1389" y="1791"/>
                    <a:pt x="1353" y="1791"/>
                  </a:cubicBezTo>
                  <a:cubicBezTo>
                    <a:pt x="1353" y="1791"/>
                    <a:pt x="1298" y="1809"/>
                    <a:pt x="1188" y="1828"/>
                  </a:cubicBezTo>
                  <a:cubicBezTo>
                    <a:pt x="896" y="1919"/>
                    <a:pt x="622" y="1956"/>
                    <a:pt x="384" y="1956"/>
                  </a:cubicBezTo>
                  <a:cubicBezTo>
                    <a:pt x="348" y="1956"/>
                    <a:pt x="330" y="1956"/>
                    <a:pt x="311" y="1937"/>
                  </a:cubicBezTo>
                  <a:cubicBezTo>
                    <a:pt x="311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76" y="1206"/>
                  </a:cubicBezTo>
                  <a:cubicBezTo>
                    <a:pt x="695" y="1206"/>
                    <a:pt x="896" y="1188"/>
                    <a:pt x="1079" y="1151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0"/>
                    <a:pt x="1298" y="932"/>
                    <a:pt x="1243" y="932"/>
                  </a:cubicBezTo>
                  <a:cubicBezTo>
                    <a:pt x="1188" y="932"/>
                    <a:pt x="1097" y="950"/>
                    <a:pt x="969" y="950"/>
                  </a:cubicBezTo>
                  <a:cubicBezTo>
                    <a:pt x="841" y="969"/>
                    <a:pt x="750" y="969"/>
                    <a:pt x="659" y="969"/>
                  </a:cubicBezTo>
                  <a:lnTo>
                    <a:pt x="531" y="969"/>
                  </a:lnTo>
                  <a:cubicBezTo>
                    <a:pt x="622" y="676"/>
                    <a:pt x="659" y="457"/>
                    <a:pt x="659" y="311"/>
                  </a:cubicBezTo>
                  <a:cubicBezTo>
                    <a:pt x="860" y="274"/>
                    <a:pt x="969" y="256"/>
                    <a:pt x="1024" y="238"/>
                  </a:cubicBezTo>
                  <a:cubicBezTo>
                    <a:pt x="1079" y="238"/>
                    <a:pt x="1170" y="238"/>
                    <a:pt x="1298" y="219"/>
                  </a:cubicBezTo>
                  <a:cubicBezTo>
                    <a:pt x="1426" y="201"/>
                    <a:pt x="1517" y="201"/>
                    <a:pt x="1609" y="183"/>
                  </a:cubicBezTo>
                  <a:cubicBezTo>
                    <a:pt x="1700" y="165"/>
                    <a:pt x="1737" y="128"/>
                    <a:pt x="1737" y="92"/>
                  </a:cubicBezTo>
                  <a:cubicBezTo>
                    <a:pt x="1737" y="37"/>
                    <a:pt x="1517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7"/>
            <p:cNvSpPr/>
            <p:nvPr/>
          </p:nvSpPr>
          <p:spPr>
            <a:xfrm>
              <a:off x="788150" y="1604800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1390" y="1"/>
                  </a:moveTo>
                  <a:cubicBezTo>
                    <a:pt x="1280" y="1"/>
                    <a:pt x="1134" y="55"/>
                    <a:pt x="951" y="129"/>
                  </a:cubicBezTo>
                  <a:cubicBezTo>
                    <a:pt x="787" y="202"/>
                    <a:pt x="640" y="293"/>
                    <a:pt x="567" y="384"/>
                  </a:cubicBezTo>
                  <a:cubicBezTo>
                    <a:pt x="549" y="403"/>
                    <a:pt x="513" y="439"/>
                    <a:pt x="494" y="512"/>
                  </a:cubicBezTo>
                  <a:cubicBezTo>
                    <a:pt x="476" y="567"/>
                    <a:pt x="458" y="622"/>
                    <a:pt x="458" y="677"/>
                  </a:cubicBezTo>
                  <a:cubicBezTo>
                    <a:pt x="458" y="732"/>
                    <a:pt x="494" y="805"/>
                    <a:pt x="586" y="896"/>
                  </a:cubicBezTo>
                  <a:cubicBezTo>
                    <a:pt x="659" y="987"/>
                    <a:pt x="732" y="1079"/>
                    <a:pt x="823" y="1152"/>
                  </a:cubicBezTo>
                  <a:cubicBezTo>
                    <a:pt x="933" y="1225"/>
                    <a:pt x="1006" y="1316"/>
                    <a:pt x="1079" y="1408"/>
                  </a:cubicBezTo>
                  <a:cubicBezTo>
                    <a:pt x="1170" y="1499"/>
                    <a:pt x="1207" y="1572"/>
                    <a:pt x="1207" y="1627"/>
                  </a:cubicBezTo>
                  <a:cubicBezTo>
                    <a:pt x="1207" y="1718"/>
                    <a:pt x="1152" y="1791"/>
                    <a:pt x="1024" y="1883"/>
                  </a:cubicBezTo>
                  <a:cubicBezTo>
                    <a:pt x="915" y="1956"/>
                    <a:pt x="787" y="1993"/>
                    <a:pt x="622" y="1993"/>
                  </a:cubicBezTo>
                  <a:cubicBezTo>
                    <a:pt x="549" y="1993"/>
                    <a:pt x="494" y="1974"/>
                    <a:pt x="421" y="1938"/>
                  </a:cubicBezTo>
                  <a:cubicBezTo>
                    <a:pt x="366" y="1919"/>
                    <a:pt x="312" y="1883"/>
                    <a:pt x="275" y="1846"/>
                  </a:cubicBezTo>
                  <a:cubicBezTo>
                    <a:pt x="165" y="1737"/>
                    <a:pt x="92" y="1682"/>
                    <a:pt x="74" y="1682"/>
                  </a:cubicBezTo>
                  <a:cubicBezTo>
                    <a:pt x="37" y="1682"/>
                    <a:pt x="1" y="1718"/>
                    <a:pt x="1" y="1791"/>
                  </a:cubicBezTo>
                  <a:cubicBezTo>
                    <a:pt x="1" y="1883"/>
                    <a:pt x="74" y="1974"/>
                    <a:pt x="202" y="2084"/>
                  </a:cubicBezTo>
                  <a:cubicBezTo>
                    <a:pt x="348" y="2194"/>
                    <a:pt x="513" y="2248"/>
                    <a:pt x="714" y="2248"/>
                  </a:cubicBezTo>
                  <a:cubicBezTo>
                    <a:pt x="915" y="2248"/>
                    <a:pt x="1097" y="2175"/>
                    <a:pt x="1262" y="2066"/>
                  </a:cubicBezTo>
                  <a:cubicBezTo>
                    <a:pt x="1408" y="1938"/>
                    <a:pt x="1481" y="1791"/>
                    <a:pt x="1481" y="1627"/>
                  </a:cubicBezTo>
                  <a:cubicBezTo>
                    <a:pt x="1481" y="1536"/>
                    <a:pt x="1444" y="1426"/>
                    <a:pt x="1371" y="1335"/>
                  </a:cubicBezTo>
                  <a:cubicBezTo>
                    <a:pt x="1298" y="1207"/>
                    <a:pt x="1207" y="1115"/>
                    <a:pt x="1116" y="1042"/>
                  </a:cubicBezTo>
                  <a:cubicBezTo>
                    <a:pt x="860" y="823"/>
                    <a:pt x="732" y="695"/>
                    <a:pt x="732" y="640"/>
                  </a:cubicBezTo>
                  <a:cubicBezTo>
                    <a:pt x="732" y="549"/>
                    <a:pt x="860" y="457"/>
                    <a:pt x="1097" y="366"/>
                  </a:cubicBezTo>
                  <a:cubicBezTo>
                    <a:pt x="1170" y="348"/>
                    <a:pt x="1262" y="311"/>
                    <a:pt x="1353" y="293"/>
                  </a:cubicBezTo>
                  <a:cubicBezTo>
                    <a:pt x="1444" y="275"/>
                    <a:pt x="1499" y="256"/>
                    <a:pt x="1554" y="256"/>
                  </a:cubicBezTo>
                  <a:cubicBezTo>
                    <a:pt x="1591" y="238"/>
                    <a:pt x="1609" y="220"/>
                    <a:pt x="1609" y="202"/>
                  </a:cubicBezTo>
                  <a:cubicBezTo>
                    <a:pt x="1609" y="147"/>
                    <a:pt x="1591" y="110"/>
                    <a:pt x="1554" y="74"/>
                  </a:cubicBezTo>
                  <a:cubicBezTo>
                    <a:pt x="1518" y="37"/>
                    <a:pt x="1463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>
              <a:off x="377000" y="1700750"/>
              <a:ext cx="40225" cy="56200"/>
            </a:xfrm>
            <a:custGeom>
              <a:avLst/>
              <a:gdLst/>
              <a:ahLst/>
              <a:cxnLst/>
              <a:rect l="l" t="t" r="r" b="b"/>
              <a:pathLst>
                <a:path w="1609" h="2248" extrusionOk="0">
                  <a:moveTo>
                    <a:pt x="1389" y="0"/>
                  </a:moveTo>
                  <a:cubicBezTo>
                    <a:pt x="1279" y="0"/>
                    <a:pt x="1133" y="55"/>
                    <a:pt x="951" y="128"/>
                  </a:cubicBezTo>
                  <a:cubicBezTo>
                    <a:pt x="768" y="201"/>
                    <a:pt x="640" y="293"/>
                    <a:pt x="567" y="384"/>
                  </a:cubicBezTo>
                  <a:cubicBezTo>
                    <a:pt x="530" y="402"/>
                    <a:pt x="512" y="439"/>
                    <a:pt x="494" y="512"/>
                  </a:cubicBezTo>
                  <a:cubicBezTo>
                    <a:pt x="475" y="567"/>
                    <a:pt x="457" y="621"/>
                    <a:pt x="457" y="676"/>
                  </a:cubicBezTo>
                  <a:cubicBezTo>
                    <a:pt x="457" y="731"/>
                    <a:pt x="494" y="804"/>
                    <a:pt x="567" y="896"/>
                  </a:cubicBezTo>
                  <a:cubicBezTo>
                    <a:pt x="658" y="987"/>
                    <a:pt x="731" y="1078"/>
                    <a:pt x="823" y="1151"/>
                  </a:cubicBezTo>
                  <a:cubicBezTo>
                    <a:pt x="914" y="1225"/>
                    <a:pt x="1005" y="1316"/>
                    <a:pt x="1078" y="1407"/>
                  </a:cubicBezTo>
                  <a:cubicBezTo>
                    <a:pt x="1152" y="1499"/>
                    <a:pt x="1206" y="1572"/>
                    <a:pt x="1206" y="1627"/>
                  </a:cubicBezTo>
                  <a:cubicBezTo>
                    <a:pt x="1206" y="1718"/>
                    <a:pt x="1133" y="1791"/>
                    <a:pt x="1024" y="1882"/>
                  </a:cubicBezTo>
                  <a:cubicBezTo>
                    <a:pt x="914" y="1955"/>
                    <a:pt x="768" y="1992"/>
                    <a:pt x="622" y="1992"/>
                  </a:cubicBezTo>
                  <a:cubicBezTo>
                    <a:pt x="549" y="1992"/>
                    <a:pt x="475" y="1974"/>
                    <a:pt x="421" y="1937"/>
                  </a:cubicBezTo>
                  <a:cubicBezTo>
                    <a:pt x="347" y="1919"/>
                    <a:pt x="311" y="1882"/>
                    <a:pt x="256" y="1846"/>
                  </a:cubicBezTo>
                  <a:cubicBezTo>
                    <a:pt x="165" y="1736"/>
                    <a:pt x="92" y="1681"/>
                    <a:pt x="55" y="1681"/>
                  </a:cubicBezTo>
                  <a:cubicBezTo>
                    <a:pt x="19" y="1681"/>
                    <a:pt x="0" y="1718"/>
                    <a:pt x="0" y="1791"/>
                  </a:cubicBezTo>
                  <a:cubicBezTo>
                    <a:pt x="0" y="1882"/>
                    <a:pt x="73" y="1974"/>
                    <a:pt x="201" y="2083"/>
                  </a:cubicBezTo>
                  <a:cubicBezTo>
                    <a:pt x="329" y="2193"/>
                    <a:pt x="494" y="2248"/>
                    <a:pt x="713" y="2248"/>
                  </a:cubicBezTo>
                  <a:cubicBezTo>
                    <a:pt x="914" y="2248"/>
                    <a:pt x="1097" y="2175"/>
                    <a:pt x="1243" y="2065"/>
                  </a:cubicBezTo>
                  <a:cubicBezTo>
                    <a:pt x="1407" y="1937"/>
                    <a:pt x="1480" y="1791"/>
                    <a:pt x="1480" y="1627"/>
                  </a:cubicBezTo>
                  <a:cubicBezTo>
                    <a:pt x="1480" y="1535"/>
                    <a:pt x="1444" y="1426"/>
                    <a:pt x="1371" y="1334"/>
                  </a:cubicBezTo>
                  <a:cubicBezTo>
                    <a:pt x="1298" y="1206"/>
                    <a:pt x="1206" y="1115"/>
                    <a:pt x="1115" y="1042"/>
                  </a:cubicBezTo>
                  <a:cubicBezTo>
                    <a:pt x="859" y="822"/>
                    <a:pt x="731" y="695"/>
                    <a:pt x="731" y="640"/>
                  </a:cubicBezTo>
                  <a:cubicBezTo>
                    <a:pt x="731" y="548"/>
                    <a:pt x="859" y="457"/>
                    <a:pt x="1097" y="366"/>
                  </a:cubicBezTo>
                  <a:cubicBezTo>
                    <a:pt x="1170" y="347"/>
                    <a:pt x="1243" y="311"/>
                    <a:pt x="1334" y="293"/>
                  </a:cubicBezTo>
                  <a:cubicBezTo>
                    <a:pt x="1426" y="274"/>
                    <a:pt x="1499" y="256"/>
                    <a:pt x="1554" y="256"/>
                  </a:cubicBezTo>
                  <a:cubicBezTo>
                    <a:pt x="1590" y="238"/>
                    <a:pt x="1608" y="219"/>
                    <a:pt x="1608" y="201"/>
                  </a:cubicBezTo>
                  <a:cubicBezTo>
                    <a:pt x="1608" y="146"/>
                    <a:pt x="1590" y="110"/>
                    <a:pt x="1554" y="73"/>
                  </a:cubicBezTo>
                  <a:cubicBezTo>
                    <a:pt x="1499" y="37"/>
                    <a:pt x="1462" y="0"/>
                    <a:pt x="1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>
              <a:off x="423600" y="1701200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5" y="0"/>
                  </a:moveTo>
                  <a:cubicBezTo>
                    <a:pt x="457" y="0"/>
                    <a:pt x="439" y="0"/>
                    <a:pt x="421" y="19"/>
                  </a:cubicBezTo>
                  <a:cubicBezTo>
                    <a:pt x="421" y="37"/>
                    <a:pt x="421" y="55"/>
                    <a:pt x="421" y="92"/>
                  </a:cubicBezTo>
                  <a:cubicBezTo>
                    <a:pt x="421" y="220"/>
                    <a:pt x="347" y="567"/>
                    <a:pt x="201" y="1097"/>
                  </a:cubicBezTo>
                  <a:cubicBezTo>
                    <a:pt x="73" y="1645"/>
                    <a:pt x="0" y="1937"/>
                    <a:pt x="0" y="1974"/>
                  </a:cubicBezTo>
                  <a:cubicBezTo>
                    <a:pt x="0" y="2029"/>
                    <a:pt x="19" y="2084"/>
                    <a:pt x="55" y="2138"/>
                  </a:cubicBezTo>
                  <a:cubicBezTo>
                    <a:pt x="92" y="2193"/>
                    <a:pt x="128" y="2230"/>
                    <a:pt x="146" y="2230"/>
                  </a:cubicBezTo>
                  <a:cubicBezTo>
                    <a:pt x="165" y="2230"/>
                    <a:pt x="183" y="2212"/>
                    <a:pt x="201" y="2175"/>
                  </a:cubicBezTo>
                  <a:cubicBezTo>
                    <a:pt x="201" y="2157"/>
                    <a:pt x="201" y="2138"/>
                    <a:pt x="220" y="2102"/>
                  </a:cubicBezTo>
                  <a:cubicBezTo>
                    <a:pt x="220" y="2084"/>
                    <a:pt x="238" y="2065"/>
                    <a:pt x="238" y="2029"/>
                  </a:cubicBezTo>
                  <a:cubicBezTo>
                    <a:pt x="256" y="1992"/>
                    <a:pt x="274" y="1956"/>
                    <a:pt x="274" y="1919"/>
                  </a:cubicBezTo>
                  <a:cubicBezTo>
                    <a:pt x="293" y="1901"/>
                    <a:pt x="293" y="1864"/>
                    <a:pt x="311" y="1810"/>
                  </a:cubicBezTo>
                  <a:cubicBezTo>
                    <a:pt x="329" y="1773"/>
                    <a:pt x="329" y="1736"/>
                    <a:pt x="347" y="1700"/>
                  </a:cubicBezTo>
                  <a:cubicBezTo>
                    <a:pt x="347" y="1663"/>
                    <a:pt x="366" y="1609"/>
                    <a:pt x="384" y="1572"/>
                  </a:cubicBezTo>
                  <a:cubicBezTo>
                    <a:pt x="384" y="1517"/>
                    <a:pt x="421" y="1408"/>
                    <a:pt x="457" y="1243"/>
                  </a:cubicBezTo>
                  <a:cubicBezTo>
                    <a:pt x="512" y="1097"/>
                    <a:pt x="548" y="896"/>
                    <a:pt x="585" y="677"/>
                  </a:cubicBezTo>
                  <a:cubicBezTo>
                    <a:pt x="713" y="1097"/>
                    <a:pt x="823" y="1353"/>
                    <a:pt x="896" y="1462"/>
                  </a:cubicBezTo>
                  <a:cubicBezTo>
                    <a:pt x="950" y="1535"/>
                    <a:pt x="1005" y="1554"/>
                    <a:pt x="1060" y="1554"/>
                  </a:cubicBezTo>
                  <a:cubicBezTo>
                    <a:pt x="1115" y="1554"/>
                    <a:pt x="1188" y="1517"/>
                    <a:pt x="1279" y="1408"/>
                  </a:cubicBezTo>
                  <a:cubicBezTo>
                    <a:pt x="1371" y="1316"/>
                    <a:pt x="1608" y="1024"/>
                    <a:pt x="2010" y="530"/>
                  </a:cubicBezTo>
                  <a:lnTo>
                    <a:pt x="2010" y="530"/>
                  </a:lnTo>
                  <a:cubicBezTo>
                    <a:pt x="1919" y="768"/>
                    <a:pt x="1846" y="1042"/>
                    <a:pt x="1773" y="1353"/>
                  </a:cubicBezTo>
                  <a:cubicBezTo>
                    <a:pt x="1700" y="1663"/>
                    <a:pt x="1663" y="1864"/>
                    <a:pt x="1663" y="1937"/>
                  </a:cubicBezTo>
                  <a:cubicBezTo>
                    <a:pt x="1663" y="2029"/>
                    <a:pt x="1681" y="2102"/>
                    <a:pt x="1700" y="2157"/>
                  </a:cubicBezTo>
                  <a:cubicBezTo>
                    <a:pt x="1736" y="2193"/>
                    <a:pt x="1755" y="2230"/>
                    <a:pt x="1791" y="2230"/>
                  </a:cubicBezTo>
                  <a:cubicBezTo>
                    <a:pt x="1809" y="2230"/>
                    <a:pt x="1846" y="2157"/>
                    <a:pt x="1882" y="2047"/>
                  </a:cubicBezTo>
                  <a:cubicBezTo>
                    <a:pt x="1901" y="1974"/>
                    <a:pt x="1901" y="1919"/>
                    <a:pt x="1919" y="1846"/>
                  </a:cubicBezTo>
                  <a:cubicBezTo>
                    <a:pt x="1937" y="1773"/>
                    <a:pt x="1956" y="1682"/>
                    <a:pt x="1992" y="1590"/>
                  </a:cubicBezTo>
                  <a:cubicBezTo>
                    <a:pt x="2010" y="1481"/>
                    <a:pt x="2029" y="1389"/>
                    <a:pt x="2047" y="1316"/>
                  </a:cubicBezTo>
                  <a:cubicBezTo>
                    <a:pt x="2065" y="1243"/>
                    <a:pt x="2102" y="1152"/>
                    <a:pt x="2138" y="1024"/>
                  </a:cubicBezTo>
                  <a:cubicBezTo>
                    <a:pt x="2175" y="896"/>
                    <a:pt x="2193" y="804"/>
                    <a:pt x="2211" y="750"/>
                  </a:cubicBezTo>
                  <a:cubicBezTo>
                    <a:pt x="2230" y="695"/>
                    <a:pt x="2248" y="622"/>
                    <a:pt x="2266" y="549"/>
                  </a:cubicBezTo>
                  <a:cubicBezTo>
                    <a:pt x="2284" y="457"/>
                    <a:pt x="2303" y="402"/>
                    <a:pt x="2321" y="348"/>
                  </a:cubicBezTo>
                  <a:cubicBezTo>
                    <a:pt x="2321" y="293"/>
                    <a:pt x="2321" y="256"/>
                    <a:pt x="2321" y="220"/>
                  </a:cubicBezTo>
                  <a:cubicBezTo>
                    <a:pt x="2321" y="183"/>
                    <a:pt x="2303" y="128"/>
                    <a:pt x="2266" y="92"/>
                  </a:cubicBezTo>
                  <a:cubicBezTo>
                    <a:pt x="2211" y="55"/>
                    <a:pt x="2175" y="37"/>
                    <a:pt x="2138" y="37"/>
                  </a:cubicBezTo>
                  <a:cubicBezTo>
                    <a:pt x="2102" y="37"/>
                    <a:pt x="2047" y="74"/>
                    <a:pt x="1956" y="183"/>
                  </a:cubicBezTo>
                  <a:cubicBezTo>
                    <a:pt x="1864" y="275"/>
                    <a:pt x="1736" y="439"/>
                    <a:pt x="1554" y="677"/>
                  </a:cubicBezTo>
                  <a:cubicBezTo>
                    <a:pt x="1371" y="914"/>
                    <a:pt x="1225" y="1097"/>
                    <a:pt x="1097" y="1225"/>
                  </a:cubicBezTo>
                  <a:cubicBezTo>
                    <a:pt x="1005" y="1042"/>
                    <a:pt x="914" y="841"/>
                    <a:pt x="841" y="640"/>
                  </a:cubicBezTo>
                  <a:cubicBezTo>
                    <a:pt x="786" y="439"/>
                    <a:pt x="731" y="311"/>
                    <a:pt x="731" y="238"/>
                  </a:cubicBezTo>
                  <a:cubicBezTo>
                    <a:pt x="731" y="183"/>
                    <a:pt x="695" y="128"/>
                    <a:pt x="622" y="74"/>
                  </a:cubicBezTo>
                  <a:cubicBezTo>
                    <a:pt x="548" y="19"/>
                    <a:pt x="512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>
              <a:off x="486650" y="1700750"/>
              <a:ext cx="42950" cy="56200"/>
            </a:xfrm>
            <a:custGeom>
              <a:avLst/>
              <a:gdLst/>
              <a:ahLst/>
              <a:cxnLst/>
              <a:rect l="l" t="t" r="r" b="b"/>
              <a:pathLst>
                <a:path w="1718" h="2248" extrusionOk="0">
                  <a:moveTo>
                    <a:pt x="1115" y="274"/>
                  </a:moveTo>
                  <a:cubicBezTo>
                    <a:pt x="1188" y="274"/>
                    <a:pt x="1261" y="329"/>
                    <a:pt x="1334" y="420"/>
                  </a:cubicBezTo>
                  <a:cubicBezTo>
                    <a:pt x="1389" y="530"/>
                    <a:pt x="1425" y="658"/>
                    <a:pt x="1425" y="822"/>
                  </a:cubicBezTo>
                  <a:cubicBezTo>
                    <a:pt x="1425" y="987"/>
                    <a:pt x="1371" y="1170"/>
                    <a:pt x="1279" y="1352"/>
                  </a:cubicBezTo>
                  <a:cubicBezTo>
                    <a:pt x="1170" y="1535"/>
                    <a:pt x="1060" y="1681"/>
                    <a:pt x="914" y="1809"/>
                  </a:cubicBezTo>
                  <a:cubicBezTo>
                    <a:pt x="768" y="1937"/>
                    <a:pt x="658" y="1992"/>
                    <a:pt x="548" y="1992"/>
                  </a:cubicBezTo>
                  <a:cubicBezTo>
                    <a:pt x="475" y="1992"/>
                    <a:pt x="420" y="1955"/>
                    <a:pt x="366" y="1882"/>
                  </a:cubicBezTo>
                  <a:cubicBezTo>
                    <a:pt x="311" y="1809"/>
                    <a:pt x="292" y="1718"/>
                    <a:pt x="292" y="1608"/>
                  </a:cubicBezTo>
                  <a:cubicBezTo>
                    <a:pt x="292" y="1407"/>
                    <a:pt x="347" y="1206"/>
                    <a:pt x="439" y="987"/>
                  </a:cubicBezTo>
                  <a:cubicBezTo>
                    <a:pt x="548" y="768"/>
                    <a:pt x="658" y="603"/>
                    <a:pt x="786" y="475"/>
                  </a:cubicBezTo>
                  <a:cubicBezTo>
                    <a:pt x="914" y="329"/>
                    <a:pt x="1023" y="274"/>
                    <a:pt x="1115" y="274"/>
                  </a:cubicBezTo>
                  <a:close/>
                  <a:moveTo>
                    <a:pt x="1096" y="0"/>
                  </a:moveTo>
                  <a:cubicBezTo>
                    <a:pt x="987" y="0"/>
                    <a:pt x="859" y="55"/>
                    <a:pt x="731" y="146"/>
                  </a:cubicBezTo>
                  <a:cubicBezTo>
                    <a:pt x="603" y="238"/>
                    <a:pt x="475" y="366"/>
                    <a:pt x="366" y="512"/>
                  </a:cubicBezTo>
                  <a:cubicBezTo>
                    <a:pt x="256" y="658"/>
                    <a:pt x="183" y="822"/>
                    <a:pt x="110" y="1023"/>
                  </a:cubicBezTo>
                  <a:cubicBezTo>
                    <a:pt x="37" y="1225"/>
                    <a:pt x="0" y="1426"/>
                    <a:pt x="0" y="1627"/>
                  </a:cubicBezTo>
                  <a:cubicBezTo>
                    <a:pt x="0" y="1773"/>
                    <a:pt x="55" y="1901"/>
                    <a:pt x="146" y="2047"/>
                  </a:cubicBezTo>
                  <a:cubicBezTo>
                    <a:pt x="256" y="2175"/>
                    <a:pt x="384" y="2248"/>
                    <a:pt x="530" y="2248"/>
                  </a:cubicBezTo>
                  <a:cubicBezTo>
                    <a:pt x="713" y="2248"/>
                    <a:pt x="914" y="2175"/>
                    <a:pt x="1096" y="2010"/>
                  </a:cubicBezTo>
                  <a:cubicBezTo>
                    <a:pt x="1279" y="1864"/>
                    <a:pt x="1444" y="1663"/>
                    <a:pt x="1553" y="1444"/>
                  </a:cubicBezTo>
                  <a:cubicBezTo>
                    <a:pt x="1663" y="1206"/>
                    <a:pt x="1718" y="1005"/>
                    <a:pt x="1718" y="786"/>
                  </a:cubicBezTo>
                  <a:cubicBezTo>
                    <a:pt x="1718" y="585"/>
                    <a:pt x="1663" y="402"/>
                    <a:pt x="1535" y="238"/>
                  </a:cubicBezTo>
                  <a:cubicBezTo>
                    <a:pt x="1425" y="73"/>
                    <a:pt x="1261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>
              <a:off x="535525" y="1701200"/>
              <a:ext cx="42500" cy="55750"/>
            </a:xfrm>
            <a:custGeom>
              <a:avLst/>
              <a:gdLst/>
              <a:ahLst/>
              <a:cxnLst/>
              <a:rect l="l" t="t" r="r" b="b"/>
              <a:pathLst>
                <a:path w="1700" h="2230" extrusionOk="0">
                  <a:moveTo>
                    <a:pt x="494" y="0"/>
                  </a:moveTo>
                  <a:cubicBezTo>
                    <a:pt x="457" y="0"/>
                    <a:pt x="439" y="0"/>
                    <a:pt x="439" y="19"/>
                  </a:cubicBezTo>
                  <a:cubicBezTo>
                    <a:pt x="421" y="37"/>
                    <a:pt x="421" y="55"/>
                    <a:pt x="421" y="92"/>
                  </a:cubicBezTo>
                  <a:cubicBezTo>
                    <a:pt x="421" y="238"/>
                    <a:pt x="348" y="567"/>
                    <a:pt x="201" y="1097"/>
                  </a:cubicBezTo>
                  <a:cubicBezTo>
                    <a:pt x="73" y="1645"/>
                    <a:pt x="0" y="1937"/>
                    <a:pt x="0" y="1992"/>
                  </a:cubicBezTo>
                  <a:cubicBezTo>
                    <a:pt x="0" y="2047"/>
                    <a:pt x="19" y="2102"/>
                    <a:pt x="55" y="2157"/>
                  </a:cubicBezTo>
                  <a:cubicBezTo>
                    <a:pt x="92" y="2193"/>
                    <a:pt x="128" y="2230"/>
                    <a:pt x="165" y="2230"/>
                  </a:cubicBezTo>
                  <a:cubicBezTo>
                    <a:pt x="183" y="2230"/>
                    <a:pt x="220" y="2120"/>
                    <a:pt x="293" y="1883"/>
                  </a:cubicBezTo>
                  <a:cubicBezTo>
                    <a:pt x="348" y="1700"/>
                    <a:pt x="421" y="1535"/>
                    <a:pt x="475" y="1426"/>
                  </a:cubicBezTo>
                  <a:cubicBezTo>
                    <a:pt x="512" y="1554"/>
                    <a:pt x="567" y="1663"/>
                    <a:pt x="640" y="1773"/>
                  </a:cubicBezTo>
                  <a:cubicBezTo>
                    <a:pt x="713" y="1883"/>
                    <a:pt x="804" y="1956"/>
                    <a:pt x="896" y="2029"/>
                  </a:cubicBezTo>
                  <a:cubicBezTo>
                    <a:pt x="987" y="2084"/>
                    <a:pt x="1079" y="2138"/>
                    <a:pt x="1170" y="2175"/>
                  </a:cubicBezTo>
                  <a:cubicBezTo>
                    <a:pt x="1261" y="2212"/>
                    <a:pt x="1334" y="2230"/>
                    <a:pt x="1426" y="2230"/>
                  </a:cubicBezTo>
                  <a:cubicBezTo>
                    <a:pt x="1517" y="2230"/>
                    <a:pt x="1554" y="2193"/>
                    <a:pt x="1554" y="2138"/>
                  </a:cubicBezTo>
                  <a:cubicBezTo>
                    <a:pt x="1554" y="2102"/>
                    <a:pt x="1517" y="2065"/>
                    <a:pt x="1462" y="2029"/>
                  </a:cubicBezTo>
                  <a:cubicBezTo>
                    <a:pt x="1407" y="2011"/>
                    <a:pt x="1334" y="1956"/>
                    <a:pt x="1225" y="1919"/>
                  </a:cubicBezTo>
                  <a:cubicBezTo>
                    <a:pt x="1005" y="1791"/>
                    <a:pt x="841" y="1663"/>
                    <a:pt x="768" y="1481"/>
                  </a:cubicBezTo>
                  <a:cubicBezTo>
                    <a:pt x="731" y="1389"/>
                    <a:pt x="695" y="1298"/>
                    <a:pt x="695" y="1207"/>
                  </a:cubicBezTo>
                  <a:cubicBezTo>
                    <a:pt x="823" y="1042"/>
                    <a:pt x="969" y="878"/>
                    <a:pt x="1133" y="695"/>
                  </a:cubicBezTo>
                  <a:cubicBezTo>
                    <a:pt x="1316" y="530"/>
                    <a:pt x="1444" y="402"/>
                    <a:pt x="1535" y="311"/>
                  </a:cubicBezTo>
                  <a:cubicBezTo>
                    <a:pt x="1645" y="220"/>
                    <a:pt x="1700" y="165"/>
                    <a:pt x="1700" y="128"/>
                  </a:cubicBezTo>
                  <a:cubicBezTo>
                    <a:pt x="1700" y="110"/>
                    <a:pt x="1682" y="74"/>
                    <a:pt x="1645" y="55"/>
                  </a:cubicBezTo>
                  <a:cubicBezTo>
                    <a:pt x="1608" y="19"/>
                    <a:pt x="1572" y="19"/>
                    <a:pt x="1517" y="19"/>
                  </a:cubicBezTo>
                  <a:cubicBezTo>
                    <a:pt x="1462" y="19"/>
                    <a:pt x="1334" y="128"/>
                    <a:pt x="1115" y="348"/>
                  </a:cubicBezTo>
                  <a:cubicBezTo>
                    <a:pt x="896" y="567"/>
                    <a:pt x="695" y="804"/>
                    <a:pt x="494" y="1079"/>
                  </a:cubicBezTo>
                  <a:cubicBezTo>
                    <a:pt x="603" y="658"/>
                    <a:pt x="658" y="402"/>
                    <a:pt x="658" y="311"/>
                  </a:cubicBezTo>
                  <a:cubicBezTo>
                    <a:pt x="658" y="238"/>
                    <a:pt x="640" y="165"/>
                    <a:pt x="603" y="92"/>
                  </a:cubicBezTo>
                  <a:cubicBezTo>
                    <a:pt x="549" y="19"/>
                    <a:pt x="512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>
              <a:off x="583500" y="17016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58" y="1"/>
                    <a:pt x="439" y="37"/>
                    <a:pt x="402" y="110"/>
                  </a:cubicBezTo>
                  <a:cubicBezTo>
                    <a:pt x="384" y="147"/>
                    <a:pt x="384" y="165"/>
                    <a:pt x="384" y="183"/>
                  </a:cubicBezTo>
                  <a:cubicBezTo>
                    <a:pt x="384" y="348"/>
                    <a:pt x="347" y="567"/>
                    <a:pt x="293" y="805"/>
                  </a:cubicBezTo>
                  <a:cubicBezTo>
                    <a:pt x="219" y="1042"/>
                    <a:pt x="165" y="1262"/>
                    <a:pt x="91" y="1463"/>
                  </a:cubicBezTo>
                  <a:cubicBezTo>
                    <a:pt x="37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4" y="2230"/>
                    <a:pt x="366" y="2230"/>
                  </a:cubicBezTo>
                  <a:cubicBezTo>
                    <a:pt x="585" y="2230"/>
                    <a:pt x="822" y="2175"/>
                    <a:pt x="1042" y="2102"/>
                  </a:cubicBezTo>
                  <a:cubicBezTo>
                    <a:pt x="1279" y="2029"/>
                    <a:pt x="1407" y="1938"/>
                    <a:pt x="1407" y="1865"/>
                  </a:cubicBezTo>
                  <a:cubicBezTo>
                    <a:pt x="1407" y="1828"/>
                    <a:pt x="1389" y="1792"/>
                    <a:pt x="1352" y="1792"/>
                  </a:cubicBezTo>
                  <a:cubicBezTo>
                    <a:pt x="1334" y="1792"/>
                    <a:pt x="1279" y="1810"/>
                    <a:pt x="1188" y="1828"/>
                  </a:cubicBezTo>
                  <a:cubicBezTo>
                    <a:pt x="896" y="1919"/>
                    <a:pt x="621" y="1956"/>
                    <a:pt x="384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3" y="1919"/>
                    <a:pt x="293" y="1901"/>
                    <a:pt x="293" y="1865"/>
                  </a:cubicBezTo>
                  <a:cubicBezTo>
                    <a:pt x="293" y="1792"/>
                    <a:pt x="347" y="1572"/>
                    <a:pt x="457" y="1207"/>
                  </a:cubicBezTo>
                  <a:cubicBezTo>
                    <a:pt x="695" y="1207"/>
                    <a:pt x="896" y="1189"/>
                    <a:pt x="1078" y="1152"/>
                  </a:cubicBezTo>
                  <a:cubicBezTo>
                    <a:pt x="1243" y="1115"/>
                    <a:pt x="1334" y="1061"/>
                    <a:pt x="1334" y="987"/>
                  </a:cubicBezTo>
                  <a:cubicBezTo>
                    <a:pt x="1334" y="951"/>
                    <a:pt x="1298" y="933"/>
                    <a:pt x="1243" y="933"/>
                  </a:cubicBezTo>
                  <a:cubicBezTo>
                    <a:pt x="1170" y="933"/>
                    <a:pt x="1078" y="951"/>
                    <a:pt x="969" y="951"/>
                  </a:cubicBez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21" y="677"/>
                    <a:pt x="658" y="458"/>
                    <a:pt x="658" y="311"/>
                  </a:cubicBezTo>
                  <a:cubicBezTo>
                    <a:pt x="859" y="275"/>
                    <a:pt x="969" y="257"/>
                    <a:pt x="1023" y="238"/>
                  </a:cubicBezTo>
                  <a:cubicBezTo>
                    <a:pt x="1078" y="238"/>
                    <a:pt x="1170" y="238"/>
                    <a:pt x="1298" y="220"/>
                  </a:cubicBezTo>
                  <a:cubicBezTo>
                    <a:pt x="1425" y="202"/>
                    <a:pt x="1517" y="202"/>
                    <a:pt x="1590" y="183"/>
                  </a:cubicBezTo>
                  <a:cubicBezTo>
                    <a:pt x="1681" y="165"/>
                    <a:pt x="1736" y="129"/>
                    <a:pt x="1736" y="92"/>
                  </a:cubicBezTo>
                  <a:cubicBezTo>
                    <a:pt x="1736" y="37"/>
                    <a:pt x="1517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7"/>
            <p:cNvSpPr/>
            <p:nvPr/>
          </p:nvSpPr>
          <p:spPr>
            <a:xfrm>
              <a:off x="631450" y="1700750"/>
              <a:ext cx="42975" cy="56675"/>
            </a:xfrm>
            <a:custGeom>
              <a:avLst/>
              <a:gdLst/>
              <a:ahLst/>
              <a:cxnLst/>
              <a:rect l="l" t="t" r="r" b="b"/>
              <a:pathLst>
                <a:path w="1719" h="2267" extrusionOk="0">
                  <a:moveTo>
                    <a:pt x="622" y="366"/>
                  </a:moveTo>
                  <a:cubicBezTo>
                    <a:pt x="841" y="439"/>
                    <a:pt x="1024" y="548"/>
                    <a:pt x="1170" y="695"/>
                  </a:cubicBezTo>
                  <a:cubicBezTo>
                    <a:pt x="1335" y="859"/>
                    <a:pt x="1408" y="1005"/>
                    <a:pt x="1408" y="1133"/>
                  </a:cubicBezTo>
                  <a:cubicBezTo>
                    <a:pt x="1408" y="1206"/>
                    <a:pt x="1353" y="1298"/>
                    <a:pt x="1225" y="1426"/>
                  </a:cubicBezTo>
                  <a:cubicBezTo>
                    <a:pt x="1116" y="1553"/>
                    <a:pt x="969" y="1663"/>
                    <a:pt x="787" y="1791"/>
                  </a:cubicBezTo>
                  <a:cubicBezTo>
                    <a:pt x="604" y="1882"/>
                    <a:pt x="439" y="1955"/>
                    <a:pt x="293" y="1974"/>
                  </a:cubicBezTo>
                  <a:cubicBezTo>
                    <a:pt x="312" y="1809"/>
                    <a:pt x="348" y="1645"/>
                    <a:pt x="385" y="1517"/>
                  </a:cubicBezTo>
                  <a:cubicBezTo>
                    <a:pt x="476" y="1170"/>
                    <a:pt x="549" y="932"/>
                    <a:pt x="586" y="786"/>
                  </a:cubicBezTo>
                  <a:cubicBezTo>
                    <a:pt x="622" y="658"/>
                    <a:pt x="640" y="548"/>
                    <a:pt x="640" y="512"/>
                  </a:cubicBezTo>
                  <a:cubicBezTo>
                    <a:pt x="640" y="457"/>
                    <a:pt x="640" y="402"/>
                    <a:pt x="622" y="366"/>
                  </a:cubicBezTo>
                  <a:close/>
                  <a:moveTo>
                    <a:pt x="238" y="0"/>
                  </a:moveTo>
                  <a:cubicBezTo>
                    <a:pt x="202" y="0"/>
                    <a:pt x="165" y="18"/>
                    <a:pt x="165" y="55"/>
                  </a:cubicBezTo>
                  <a:cubicBezTo>
                    <a:pt x="165" y="110"/>
                    <a:pt x="184" y="146"/>
                    <a:pt x="238" y="183"/>
                  </a:cubicBezTo>
                  <a:cubicBezTo>
                    <a:pt x="275" y="238"/>
                    <a:pt x="330" y="274"/>
                    <a:pt x="403" y="293"/>
                  </a:cubicBezTo>
                  <a:cubicBezTo>
                    <a:pt x="385" y="439"/>
                    <a:pt x="312" y="731"/>
                    <a:pt x="202" y="1170"/>
                  </a:cubicBezTo>
                  <a:cubicBezTo>
                    <a:pt x="74" y="1627"/>
                    <a:pt x="1" y="1882"/>
                    <a:pt x="1" y="1955"/>
                  </a:cubicBezTo>
                  <a:cubicBezTo>
                    <a:pt x="1" y="2010"/>
                    <a:pt x="37" y="2083"/>
                    <a:pt x="92" y="2156"/>
                  </a:cubicBezTo>
                  <a:cubicBezTo>
                    <a:pt x="147" y="2230"/>
                    <a:pt x="184" y="2266"/>
                    <a:pt x="220" y="2266"/>
                  </a:cubicBezTo>
                  <a:cubicBezTo>
                    <a:pt x="385" y="2266"/>
                    <a:pt x="586" y="2193"/>
                    <a:pt x="823" y="2083"/>
                  </a:cubicBezTo>
                  <a:cubicBezTo>
                    <a:pt x="1043" y="1955"/>
                    <a:pt x="1262" y="1809"/>
                    <a:pt x="1445" y="1627"/>
                  </a:cubicBezTo>
                  <a:cubicBezTo>
                    <a:pt x="1627" y="1444"/>
                    <a:pt x="1719" y="1298"/>
                    <a:pt x="1719" y="1170"/>
                  </a:cubicBezTo>
                  <a:cubicBezTo>
                    <a:pt x="1719" y="969"/>
                    <a:pt x="1627" y="768"/>
                    <a:pt x="1463" y="585"/>
                  </a:cubicBezTo>
                  <a:cubicBezTo>
                    <a:pt x="1298" y="402"/>
                    <a:pt x="1097" y="256"/>
                    <a:pt x="878" y="165"/>
                  </a:cubicBezTo>
                  <a:cubicBezTo>
                    <a:pt x="659" y="55"/>
                    <a:pt x="439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7"/>
            <p:cNvSpPr/>
            <p:nvPr/>
          </p:nvSpPr>
          <p:spPr>
            <a:xfrm>
              <a:off x="712325" y="1699825"/>
              <a:ext cx="41150" cy="57600"/>
            </a:xfrm>
            <a:custGeom>
              <a:avLst/>
              <a:gdLst/>
              <a:ahLst/>
              <a:cxnLst/>
              <a:rect l="l" t="t" r="r" b="b"/>
              <a:pathLst>
                <a:path w="1646" h="2304" extrusionOk="0">
                  <a:moveTo>
                    <a:pt x="1005" y="275"/>
                  </a:moveTo>
                  <a:cubicBezTo>
                    <a:pt x="1097" y="275"/>
                    <a:pt x="1188" y="311"/>
                    <a:pt x="1261" y="366"/>
                  </a:cubicBezTo>
                  <a:cubicBezTo>
                    <a:pt x="1334" y="421"/>
                    <a:pt x="1371" y="494"/>
                    <a:pt x="1371" y="604"/>
                  </a:cubicBezTo>
                  <a:cubicBezTo>
                    <a:pt x="1371" y="732"/>
                    <a:pt x="1298" y="859"/>
                    <a:pt x="1133" y="969"/>
                  </a:cubicBezTo>
                  <a:cubicBezTo>
                    <a:pt x="969" y="1097"/>
                    <a:pt x="768" y="1188"/>
                    <a:pt x="512" y="1262"/>
                  </a:cubicBezTo>
                  <a:cubicBezTo>
                    <a:pt x="622" y="878"/>
                    <a:pt x="677" y="622"/>
                    <a:pt x="677" y="494"/>
                  </a:cubicBezTo>
                  <a:cubicBezTo>
                    <a:pt x="677" y="457"/>
                    <a:pt x="658" y="421"/>
                    <a:pt x="640" y="366"/>
                  </a:cubicBezTo>
                  <a:cubicBezTo>
                    <a:pt x="786" y="311"/>
                    <a:pt x="896" y="275"/>
                    <a:pt x="1005" y="275"/>
                  </a:cubicBezTo>
                  <a:close/>
                  <a:moveTo>
                    <a:pt x="951" y="1"/>
                  </a:moveTo>
                  <a:cubicBezTo>
                    <a:pt x="823" y="1"/>
                    <a:pt x="677" y="37"/>
                    <a:pt x="530" y="92"/>
                  </a:cubicBezTo>
                  <a:cubicBezTo>
                    <a:pt x="384" y="129"/>
                    <a:pt x="311" y="183"/>
                    <a:pt x="311" y="238"/>
                  </a:cubicBezTo>
                  <a:cubicBezTo>
                    <a:pt x="311" y="275"/>
                    <a:pt x="348" y="311"/>
                    <a:pt x="402" y="366"/>
                  </a:cubicBezTo>
                  <a:cubicBezTo>
                    <a:pt x="384" y="622"/>
                    <a:pt x="293" y="1060"/>
                    <a:pt x="92" y="1700"/>
                  </a:cubicBezTo>
                  <a:cubicBezTo>
                    <a:pt x="37" y="1901"/>
                    <a:pt x="0" y="2029"/>
                    <a:pt x="0" y="2084"/>
                  </a:cubicBezTo>
                  <a:cubicBezTo>
                    <a:pt x="0" y="2120"/>
                    <a:pt x="19" y="2175"/>
                    <a:pt x="55" y="2230"/>
                  </a:cubicBezTo>
                  <a:cubicBezTo>
                    <a:pt x="110" y="2267"/>
                    <a:pt x="128" y="2303"/>
                    <a:pt x="165" y="2303"/>
                  </a:cubicBezTo>
                  <a:cubicBezTo>
                    <a:pt x="201" y="2303"/>
                    <a:pt x="293" y="2029"/>
                    <a:pt x="439" y="1499"/>
                  </a:cubicBezTo>
                  <a:cubicBezTo>
                    <a:pt x="804" y="1444"/>
                    <a:pt x="1097" y="1316"/>
                    <a:pt x="1316" y="1152"/>
                  </a:cubicBezTo>
                  <a:cubicBezTo>
                    <a:pt x="1535" y="1006"/>
                    <a:pt x="1645" y="805"/>
                    <a:pt x="1645" y="567"/>
                  </a:cubicBezTo>
                  <a:cubicBezTo>
                    <a:pt x="1645" y="403"/>
                    <a:pt x="1590" y="275"/>
                    <a:pt x="1444" y="165"/>
                  </a:cubicBezTo>
                  <a:cubicBezTo>
                    <a:pt x="1316" y="55"/>
                    <a:pt x="1152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7"/>
            <p:cNvSpPr/>
            <p:nvPr/>
          </p:nvSpPr>
          <p:spPr>
            <a:xfrm>
              <a:off x="757550" y="1701650"/>
              <a:ext cx="42975" cy="55775"/>
            </a:xfrm>
            <a:custGeom>
              <a:avLst/>
              <a:gdLst/>
              <a:ahLst/>
              <a:cxnLst/>
              <a:rect l="l" t="t" r="r" b="b"/>
              <a:pathLst>
                <a:path w="1719" h="2231" extrusionOk="0">
                  <a:moveTo>
                    <a:pt x="1079" y="1"/>
                  </a:moveTo>
                  <a:cubicBezTo>
                    <a:pt x="658" y="1"/>
                    <a:pt x="421" y="37"/>
                    <a:pt x="384" y="110"/>
                  </a:cubicBezTo>
                  <a:cubicBezTo>
                    <a:pt x="384" y="147"/>
                    <a:pt x="366" y="165"/>
                    <a:pt x="366" y="183"/>
                  </a:cubicBezTo>
                  <a:cubicBezTo>
                    <a:pt x="366" y="348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63"/>
                  </a:cubicBezTo>
                  <a:cubicBezTo>
                    <a:pt x="19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92" y="2139"/>
                  </a:cubicBezTo>
                  <a:cubicBezTo>
                    <a:pt x="183" y="2194"/>
                    <a:pt x="256" y="2230"/>
                    <a:pt x="366" y="2230"/>
                  </a:cubicBezTo>
                  <a:cubicBezTo>
                    <a:pt x="585" y="2230"/>
                    <a:pt x="805" y="2175"/>
                    <a:pt x="1042" y="2102"/>
                  </a:cubicBezTo>
                  <a:cubicBezTo>
                    <a:pt x="1280" y="2029"/>
                    <a:pt x="1389" y="1938"/>
                    <a:pt x="1389" y="1865"/>
                  </a:cubicBezTo>
                  <a:cubicBezTo>
                    <a:pt x="1389" y="1828"/>
                    <a:pt x="1371" y="1792"/>
                    <a:pt x="1353" y="1792"/>
                  </a:cubicBezTo>
                  <a:cubicBezTo>
                    <a:pt x="1334" y="1792"/>
                    <a:pt x="1280" y="1810"/>
                    <a:pt x="1188" y="1828"/>
                  </a:cubicBezTo>
                  <a:cubicBezTo>
                    <a:pt x="878" y="1919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8"/>
                  </a:cubicBezTo>
                  <a:cubicBezTo>
                    <a:pt x="293" y="1919"/>
                    <a:pt x="275" y="1901"/>
                    <a:pt x="275" y="1865"/>
                  </a:cubicBezTo>
                  <a:cubicBezTo>
                    <a:pt x="275" y="1792"/>
                    <a:pt x="348" y="1572"/>
                    <a:pt x="457" y="1207"/>
                  </a:cubicBezTo>
                  <a:cubicBezTo>
                    <a:pt x="695" y="1207"/>
                    <a:pt x="896" y="1189"/>
                    <a:pt x="1060" y="1152"/>
                  </a:cubicBezTo>
                  <a:cubicBezTo>
                    <a:pt x="1243" y="1115"/>
                    <a:pt x="1334" y="1061"/>
                    <a:pt x="1334" y="987"/>
                  </a:cubicBezTo>
                  <a:cubicBezTo>
                    <a:pt x="1334" y="951"/>
                    <a:pt x="1298" y="933"/>
                    <a:pt x="1225" y="933"/>
                  </a:cubicBezTo>
                  <a:cubicBezTo>
                    <a:pt x="1170" y="933"/>
                    <a:pt x="1079" y="951"/>
                    <a:pt x="951" y="951"/>
                  </a:cubicBezTo>
                  <a:cubicBezTo>
                    <a:pt x="823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4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38"/>
                  </a:cubicBezTo>
                  <a:cubicBezTo>
                    <a:pt x="1060" y="238"/>
                    <a:pt x="1152" y="238"/>
                    <a:pt x="1280" y="220"/>
                  </a:cubicBezTo>
                  <a:cubicBezTo>
                    <a:pt x="1408" y="202"/>
                    <a:pt x="1517" y="202"/>
                    <a:pt x="1590" y="183"/>
                  </a:cubicBezTo>
                  <a:cubicBezTo>
                    <a:pt x="1682" y="165"/>
                    <a:pt x="1718" y="129"/>
                    <a:pt x="1718" y="92"/>
                  </a:cubicBezTo>
                  <a:cubicBezTo>
                    <a:pt x="1718" y="37"/>
                    <a:pt x="1517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7"/>
            <p:cNvSpPr/>
            <p:nvPr/>
          </p:nvSpPr>
          <p:spPr>
            <a:xfrm>
              <a:off x="802775" y="1700750"/>
              <a:ext cx="40700" cy="56200"/>
            </a:xfrm>
            <a:custGeom>
              <a:avLst/>
              <a:gdLst/>
              <a:ahLst/>
              <a:cxnLst/>
              <a:rect l="l" t="t" r="r" b="b"/>
              <a:pathLst>
                <a:path w="1628" h="2248" extrusionOk="0">
                  <a:moveTo>
                    <a:pt x="987" y="293"/>
                  </a:moveTo>
                  <a:cubicBezTo>
                    <a:pt x="1225" y="293"/>
                    <a:pt x="1335" y="347"/>
                    <a:pt x="1335" y="475"/>
                  </a:cubicBezTo>
                  <a:cubicBezTo>
                    <a:pt x="1335" y="567"/>
                    <a:pt x="1298" y="640"/>
                    <a:pt x="1225" y="731"/>
                  </a:cubicBezTo>
                  <a:cubicBezTo>
                    <a:pt x="1170" y="804"/>
                    <a:pt x="1079" y="859"/>
                    <a:pt x="1006" y="914"/>
                  </a:cubicBezTo>
                  <a:cubicBezTo>
                    <a:pt x="914" y="950"/>
                    <a:pt x="823" y="1005"/>
                    <a:pt x="732" y="1060"/>
                  </a:cubicBezTo>
                  <a:cubicBezTo>
                    <a:pt x="622" y="1115"/>
                    <a:pt x="549" y="1151"/>
                    <a:pt x="512" y="1188"/>
                  </a:cubicBezTo>
                  <a:cubicBezTo>
                    <a:pt x="604" y="859"/>
                    <a:pt x="658" y="640"/>
                    <a:pt x="658" y="494"/>
                  </a:cubicBezTo>
                  <a:cubicBezTo>
                    <a:pt x="658" y="457"/>
                    <a:pt x="640" y="420"/>
                    <a:pt x="622" y="366"/>
                  </a:cubicBezTo>
                  <a:cubicBezTo>
                    <a:pt x="768" y="311"/>
                    <a:pt x="878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805" y="0"/>
                    <a:pt x="640" y="37"/>
                    <a:pt x="494" y="73"/>
                  </a:cubicBezTo>
                  <a:cubicBezTo>
                    <a:pt x="348" y="128"/>
                    <a:pt x="275" y="183"/>
                    <a:pt x="275" y="238"/>
                  </a:cubicBezTo>
                  <a:cubicBezTo>
                    <a:pt x="275" y="256"/>
                    <a:pt x="293" y="293"/>
                    <a:pt x="311" y="329"/>
                  </a:cubicBezTo>
                  <a:cubicBezTo>
                    <a:pt x="330" y="366"/>
                    <a:pt x="348" y="384"/>
                    <a:pt x="384" y="402"/>
                  </a:cubicBezTo>
                  <a:cubicBezTo>
                    <a:pt x="366" y="621"/>
                    <a:pt x="293" y="932"/>
                    <a:pt x="183" y="1352"/>
                  </a:cubicBezTo>
                  <a:cubicBezTo>
                    <a:pt x="55" y="1773"/>
                    <a:pt x="1" y="1992"/>
                    <a:pt x="1" y="2047"/>
                  </a:cubicBezTo>
                  <a:cubicBezTo>
                    <a:pt x="1" y="2083"/>
                    <a:pt x="19" y="2138"/>
                    <a:pt x="55" y="2193"/>
                  </a:cubicBezTo>
                  <a:cubicBezTo>
                    <a:pt x="110" y="2230"/>
                    <a:pt x="147" y="2248"/>
                    <a:pt x="165" y="2248"/>
                  </a:cubicBezTo>
                  <a:cubicBezTo>
                    <a:pt x="183" y="2248"/>
                    <a:pt x="220" y="2193"/>
                    <a:pt x="256" y="2083"/>
                  </a:cubicBezTo>
                  <a:cubicBezTo>
                    <a:pt x="275" y="2029"/>
                    <a:pt x="293" y="1974"/>
                    <a:pt x="293" y="1937"/>
                  </a:cubicBezTo>
                  <a:cubicBezTo>
                    <a:pt x="311" y="1882"/>
                    <a:pt x="366" y="1681"/>
                    <a:pt x="476" y="1352"/>
                  </a:cubicBezTo>
                  <a:cubicBezTo>
                    <a:pt x="531" y="1499"/>
                    <a:pt x="677" y="1700"/>
                    <a:pt x="914" y="1919"/>
                  </a:cubicBezTo>
                  <a:cubicBezTo>
                    <a:pt x="1152" y="2138"/>
                    <a:pt x="1335" y="2248"/>
                    <a:pt x="1463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8"/>
                    <a:pt x="1536" y="2102"/>
                    <a:pt x="1481" y="2065"/>
                  </a:cubicBezTo>
                  <a:cubicBezTo>
                    <a:pt x="1444" y="2029"/>
                    <a:pt x="1426" y="2010"/>
                    <a:pt x="1389" y="1992"/>
                  </a:cubicBezTo>
                  <a:cubicBezTo>
                    <a:pt x="1371" y="1955"/>
                    <a:pt x="1335" y="1937"/>
                    <a:pt x="1298" y="1901"/>
                  </a:cubicBezTo>
                  <a:cubicBezTo>
                    <a:pt x="1243" y="1864"/>
                    <a:pt x="1207" y="1809"/>
                    <a:pt x="1152" y="1773"/>
                  </a:cubicBezTo>
                  <a:cubicBezTo>
                    <a:pt x="1097" y="1718"/>
                    <a:pt x="1061" y="1681"/>
                    <a:pt x="1042" y="1663"/>
                  </a:cubicBezTo>
                  <a:cubicBezTo>
                    <a:pt x="1006" y="1627"/>
                    <a:pt x="951" y="1590"/>
                    <a:pt x="878" y="1499"/>
                  </a:cubicBezTo>
                  <a:cubicBezTo>
                    <a:pt x="805" y="1426"/>
                    <a:pt x="768" y="1371"/>
                    <a:pt x="768" y="1334"/>
                  </a:cubicBezTo>
                  <a:cubicBezTo>
                    <a:pt x="768" y="1316"/>
                    <a:pt x="805" y="1298"/>
                    <a:pt x="859" y="1261"/>
                  </a:cubicBezTo>
                  <a:cubicBezTo>
                    <a:pt x="914" y="1243"/>
                    <a:pt x="987" y="1206"/>
                    <a:pt x="1079" y="1151"/>
                  </a:cubicBezTo>
                  <a:cubicBezTo>
                    <a:pt x="1152" y="1115"/>
                    <a:pt x="1243" y="1060"/>
                    <a:pt x="1316" y="1005"/>
                  </a:cubicBezTo>
                  <a:cubicBezTo>
                    <a:pt x="1408" y="950"/>
                    <a:pt x="1481" y="859"/>
                    <a:pt x="1536" y="786"/>
                  </a:cubicBezTo>
                  <a:cubicBezTo>
                    <a:pt x="1590" y="695"/>
                    <a:pt x="1627" y="585"/>
                    <a:pt x="1627" y="475"/>
                  </a:cubicBezTo>
                  <a:cubicBezTo>
                    <a:pt x="1627" y="329"/>
                    <a:pt x="1554" y="219"/>
                    <a:pt x="1426" y="128"/>
                  </a:cubicBezTo>
                  <a:cubicBezTo>
                    <a:pt x="1298" y="37"/>
                    <a:pt x="1152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7"/>
            <p:cNvSpPr/>
            <p:nvPr/>
          </p:nvSpPr>
          <p:spPr>
            <a:xfrm>
              <a:off x="388875" y="1795775"/>
              <a:ext cx="41600" cy="57575"/>
            </a:xfrm>
            <a:custGeom>
              <a:avLst/>
              <a:gdLst/>
              <a:ahLst/>
              <a:cxnLst/>
              <a:rect l="l" t="t" r="r" b="b"/>
              <a:pathLst>
                <a:path w="1664" h="2303" extrusionOk="0">
                  <a:moveTo>
                    <a:pt x="1005" y="274"/>
                  </a:moveTo>
                  <a:cubicBezTo>
                    <a:pt x="1115" y="274"/>
                    <a:pt x="1188" y="311"/>
                    <a:pt x="1261" y="366"/>
                  </a:cubicBezTo>
                  <a:cubicBezTo>
                    <a:pt x="1334" y="420"/>
                    <a:pt x="1371" y="494"/>
                    <a:pt x="1371" y="603"/>
                  </a:cubicBezTo>
                  <a:cubicBezTo>
                    <a:pt x="1371" y="731"/>
                    <a:pt x="1298" y="859"/>
                    <a:pt x="1133" y="969"/>
                  </a:cubicBezTo>
                  <a:cubicBezTo>
                    <a:pt x="987" y="1097"/>
                    <a:pt x="768" y="1188"/>
                    <a:pt x="512" y="1261"/>
                  </a:cubicBezTo>
                  <a:cubicBezTo>
                    <a:pt x="622" y="877"/>
                    <a:pt x="677" y="621"/>
                    <a:pt x="677" y="494"/>
                  </a:cubicBezTo>
                  <a:cubicBezTo>
                    <a:pt x="677" y="457"/>
                    <a:pt x="658" y="420"/>
                    <a:pt x="640" y="366"/>
                  </a:cubicBezTo>
                  <a:cubicBezTo>
                    <a:pt x="786" y="311"/>
                    <a:pt x="914" y="274"/>
                    <a:pt x="1005" y="274"/>
                  </a:cubicBezTo>
                  <a:close/>
                  <a:moveTo>
                    <a:pt x="951" y="0"/>
                  </a:moveTo>
                  <a:cubicBezTo>
                    <a:pt x="823" y="0"/>
                    <a:pt x="677" y="37"/>
                    <a:pt x="549" y="91"/>
                  </a:cubicBezTo>
                  <a:cubicBezTo>
                    <a:pt x="402" y="128"/>
                    <a:pt x="329" y="183"/>
                    <a:pt x="329" y="238"/>
                  </a:cubicBezTo>
                  <a:cubicBezTo>
                    <a:pt x="329" y="274"/>
                    <a:pt x="348" y="311"/>
                    <a:pt x="402" y="366"/>
                  </a:cubicBezTo>
                  <a:cubicBezTo>
                    <a:pt x="384" y="621"/>
                    <a:pt x="293" y="1060"/>
                    <a:pt x="92" y="1700"/>
                  </a:cubicBezTo>
                  <a:cubicBezTo>
                    <a:pt x="37" y="1901"/>
                    <a:pt x="0" y="2029"/>
                    <a:pt x="0" y="2083"/>
                  </a:cubicBezTo>
                  <a:cubicBezTo>
                    <a:pt x="0" y="2120"/>
                    <a:pt x="19" y="2175"/>
                    <a:pt x="74" y="2230"/>
                  </a:cubicBezTo>
                  <a:cubicBezTo>
                    <a:pt x="110" y="2266"/>
                    <a:pt x="147" y="2303"/>
                    <a:pt x="165" y="2303"/>
                  </a:cubicBezTo>
                  <a:cubicBezTo>
                    <a:pt x="201" y="2303"/>
                    <a:pt x="293" y="2029"/>
                    <a:pt x="457" y="1499"/>
                  </a:cubicBezTo>
                  <a:cubicBezTo>
                    <a:pt x="804" y="1444"/>
                    <a:pt x="1097" y="1316"/>
                    <a:pt x="1316" y="1151"/>
                  </a:cubicBezTo>
                  <a:cubicBezTo>
                    <a:pt x="1554" y="1005"/>
                    <a:pt x="1663" y="804"/>
                    <a:pt x="1663" y="567"/>
                  </a:cubicBezTo>
                  <a:cubicBezTo>
                    <a:pt x="1663" y="402"/>
                    <a:pt x="1590" y="274"/>
                    <a:pt x="1462" y="165"/>
                  </a:cubicBezTo>
                  <a:cubicBezTo>
                    <a:pt x="1334" y="55"/>
                    <a:pt x="1152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7"/>
            <p:cNvSpPr/>
            <p:nvPr/>
          </p:nvSpPr>
          <p:spPr>
            <a:xfrm>
              <a:off x="434100" y="17976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79" y="0"/>
                  </a:moveTo>
                  <a:cubicBezTo>
                    <a:pt x="658" y="0"/>
                    <a:pt x="421" y="37"/>
                    <a:pt x="384" y="110"/>
                  </a:cubicBezTo>
                  <a:cubicBezTo>
                    <a:pt x="384" y="146"/>
                    <a:pt x="384" y="165"/>
                    <a:pt x="384" y="183"/>
                  </a:cubicBezTo>
                  <a:cubicBezTo>
                    <a:pt x="384" y="347"/>
                    <a:pt x="348" y="567"/>
                    <a:pt x="275" y="804"/>
                  </a:cubicBezTo>
                  <a:cubicBezTo>
                    <a:pt x="220" y="1042"/>
                    <a:pt x="147" y="1261"/>
                    <a:pt x="92" y="1462"/>
                  </a:cubicBezTo>
                  <a:cubicBezTo>
                    <a:pt x="19" y="1681"/>
                    <a:pt x="1" y="1828"/>
                    <a:pt x="1" y="1919"/>
                  </a:cubicBezTo>
                  <a:cubicBezTo>
                    <a:pt x="1" y="2010"/>
                    <a:pt x="37" y="2083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05" y="2175"/>
                    <a:pt x="1042" y="2102"/>
                  </a:cubicBezTo>
                  <a:cubicBezTo>
                    <a:pt x="1280" y="2029"/>
                    <a:pt x="1408" y="1937"/>
                    <a:pt x="1408" y="1864"/>
                  </a:cubicBezTo>
                  <a:cubicBezTo>
                    <a:pt x="1408" y="1828"/>
                    <a:pt x="1389" y="1791"/>
                    <a:pt x="1353" y="1791"/>
                  </a:cubicBezTo>
                  <a:cubicBezTo>
                    <a:pt x="1335" y="1791"/>
                    <a:pt x="1280" y="1809"/>
                    <a:pt x="1188" y="1828"/>
                  </a:cubicBezTo>
                  <a:cubicBezTo>
                    <a:pt x="896" y="1919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7"/>
                  </a:cubicBezTo>
                  <a:cubicBezTo>
                    <a:pt x="293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57" y="1206"/>
                  </a:cubicBezTo>
                  <a:cubicBezTo>
                    <a:pt x="695" y="1206"/>
                    <a:pt x="896" y="1188"/>
                    <a:pt x="1060" y="1151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0"/>
                    <a:pt x="1298" y="932"/>
                    <a:pt x="1243" y="932"/>
                  </a:cubicBezTo>
                  <a:cubicBezTo>
                    <a:pt x="1170" y="932"/>
                    <a:pt x="1079" y="950"/>
                    <a:pt x="951" y="950"/>
                  </a:cubicBez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4" y="676"/>
                    <a:pt x="640" y="457"/>
                    <a:pt x="640" y="311"/>
                  </a:cubicBezTo>
                  <a:cubicBezTo>
                    <a:pt x="841" y="274"/>
                    <a:pt x="969" y="256"/>
                    <a:pt x="1024" y="238"/>
                  </a:cubicBezTo>
                  <a:cubicBezTo>
                    <a:pt x="1079" y="238"/>
                    <a:pt x="1152" y="238"/>
                    <a:pt x="1280" y="219"/>
                  </a:cubicBezTo>
                  <a:cubicBezTo>
                    <a:pt x="1408" y="201"/>
                    <a:pt x="1517" y="201"/>
                    <a:pt x="1590" y="183"/>
                  </a:cubicBezTo>
                  <a:cubicBezTo>
                    <a:pt x="1682" y="165"/>
                    <a:pt x="1737" y="128"/>
                    <a:pt x="1737" y="92"/>
                  </a:cubicBezTo>
                  <a:cubicBezTo>
                    <a:pt x="1737" y="37"/>
                    <a:pt x="1517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7"/>
            <p:cNvSpPr/>
            <p:nvPr/>
          </p:nvSpPr>
          <p:spPr>
            <a:xfrm>
              <a:off x="479325" y="1796675"/>
              <a:ext cx="40700" cy="56225"/>
            </a:xfrm>
            <a:custGeom>
              <a:avLst/>
              <a:gdLst/>
              <a:ahLst/>
              <a:cxnLst/>
              <a:rect l="l" t="t" r="r" b="b"/>
              <a:pathLst>
                <a:path w="1628" h="2249" extrusionOk="0">
                  <a:moveTo>
                    <a:pt x="987" y="293"/>
                  </a:moveTo>
                  <a:cubicBezTo>
                    <a:pt x="1225" y="293"/>
                    <a:pt x="1335" y="348"/>
                    <a:pt x="1335" y="476"/>
                  </a:cubicBezTo>
                  <a:cubicBezTo>
                    <a:pt x="1335" y="567"/>
                    <a:pt x="1298" y="640"/>
                    <a:pt x="1243" y="732"/>
                  </a:cubicBezTo>
                  <a:cubicBezTo>
                    <a:pt x="1170" y="805"/>
                    <a:pt x="1097" y="860"/>
                    <a:pt x="1006" y="914"/>
                  </a:cubicBezTo>
                  <a:cubicBezTo>
                    <a:pt x="933" y="951"/>
                    <a:pt x="841" y="1006"/>
                    <a:pt x="732" y="1061"/>
                  </a:cubicBezTo>
                  <a:cubicBezTo>
                    <a:pt x="622" y="1115"/>
                    <a:pt x="567" y="1152"/>
                    <a:pt x="531" y="1188"/>
                  </a:cubicBezTo>
                  <a:cubicBezTo>
                    <a:pt x="622" y="860"/>
                    <a:pt x="659" y="640"/>
                    <a:pt x="659" y="494"/>
                  </a:cubicBezTo>
                  <a:cubicBezTo>
                    <a:pt x="659" y="458"/>
                    <a:pt x="640" y="421"/>
                    <a:pt x="622" y="366"/>
                  </a:cubicBezTo>
                  <a:cubicBezTo>
                    <a:pt x="768" y="311"/>
                    <a:pt x="896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805" y="1"/>
                    <a:pt x="640" y="37"/>
                    <a:pt x="494" y="74"/>
                  </a:cubicBezTo>
                  <a:cubicBezTo>
                    <a:pt x="348" y="129"/>
                    <a:pt x="275" y="183"/>
                    <a:pt x="275" y="238"/>
                  </a:cubicBezTo>
                  <a:cubicBezTo>
                    <a:pt x="275" y="256"/>
                    <a:pt x="293" y="293"/>
                    <a:pt x="311" y="330"/>
                  </a:cubicBezTo>
                  <a:cubicBezTo>
                    <a:pt x="330" y="366"/>
                    <a:pt x="366" y="384"/>
                    <a:pt x="384" y="403"/>
                  </a:cubicBezTo>
                  <a:cubicBezTo>
                    <a:pt x="366" y="622"/>
                    <a:pt x="293" y="933"/>
                    <a:pt x="183" y="1353"/>
                  </a:cubicBezTo>
                  <a:cubicBezTo>
                    <a:pt x="74" y="1773"/>
                    <a:pt x="1" y="1993"/>
                    <a:pt x="1" y="2047"/>
                  </a:cubicBezTo>
                  <a:cubicBezTo>
                    <a:pt x="1" y="2084"/>
                    <a:pt x="19" y="2139"/>
                    <a:pt x="74" y="2194"/>
                  </a:cubicBezTo>
                  <a:cubicBezTo>
                    <a:pt x="110" y="2230"/>
                    <a:pt x="147" y="2248"/>
                    <a:pt x="183" y="2248"/>
                  </a:cubicBezTo>
                  <a:cubicBezTo>
                    <a:pt x="202" y="2248"/>
                    <a:pt x="220" y="2194"/>
                    <a:pt x="256" y="2084"/>
                  </a:cubicBezTo>
                  <a:cubicBezTo>
                    <a:pt x="275" y="2029"/>
                    <a:pt x="293" y="1974"/>
                    <a:pt x="311" y="1938"/>
                  </a:cubicBezTo>
                  <a:cubicBezTo>
                    <a:pt x="311" y="1883"/>
                    <a:pt x="384" y="1682"/>
                    <a:pt x="476" y="1353"/>
                  </a:cubicBezTo>
                  <a:cubicBezTo>
                    <a:pt x="531" y="1499"/>
                    <a:pt x="677" y="1700"/>
                    <a:pt x="914" y="1919"/>
                  </a:cubicBezTo>
                  <a:cubicBezTo>
                    <a:pt x="1152" y="2139"/>
                    <a:pt x="1335" y="2248"/>
                    <a:pt x="1463" y="2248"/>
                  </a:cubicBezTo>
                  <a:cubicBezTo>
                    <a:pt x="1536" y="2248"/>
                    <a:pt x="1572" y="2230"/>
                    <a:pt x="1572" y="2175"/>
                  </a:cubicBezTo>
                  <a:cubicBezTo>
                    <a:pt x="1572" y="2139"/>
                    <a:pt x="1536" y="2102"/>
                    <a:pt x="1481" y="2066"/>
                  </a:cubicBezTo>
                  <a:cubicBezTo>
                    <a:pt x="1463" y="2029"/>
                    <a:pt x="1426" y="2011"/>
                    <a:pt x="1408" y="1993"/>
                  </a:cubicBezTo>
                  <a:cubicBezTo>
                    <a:pt x="1371" y="1956"/>
                    <a:pt x="1335" y="1938"/>
                    <a:pt x="1298" y="1901"/>
                  </a:cubicBezTo>
                  <a:cubicBezTo>
                    <a:pt x="1262" y="1865"/>
                    <a:pt x="1207" y="1810"/>
                    <a:pt x="1152" y="1773"/>
                  </a:cubicBezTo>
                  <a:cubicBezTo>
                    <a:pt x="1115" y="1718"/>
                    <a:pt x="1079" y="1682"/>
                    <a:pt x="1042" y="1664"/>
                  </a:cubicBezTo>
                  <a:cubicBezTo>
                    <a:pt x="1006" y="1627"/>
                    <a:pt x="951" y="1590"/>
                    <a:pt x="878" y="1499"/>
                  </a:cubicBezTo>
                  <a:cubicBezTo>
                    <a:pt x="805" y="1426"/>
                    <a:pt x="768" y="1371"/>
                    <a:pt x="768" y="1335"/>
                  </a:cubicBezTo>
                  <a:cubicBezTo>
                    <a:pt x="768" y="1316"/>
                    <a:pt x="805" y="1298"/>
                    <a:pt x="860" y="1262"/>
                  </a:cubicBezTo>
                  <a:cubicBezTo>
                    <a:pt x="914" y="1243"/>
                    <a:pt x="987" y="1207"/>
                    <a:pt x="1079" y="1152"/>
                  </a:cubicBezTo>
                  <a:cubicBezTo>
                    <a:pt x="1152" y="1115"/>
                    <a:pt x="1243" y="1061"/>
                    <a:pt x="1316" y="1006"/>
                  </a:cubicBezTo>
                  <a:cubicBezTo>
                    <a:pt x="1408" y="951"/>
                    <a:pt x="1481" y="860"/>
                    <a:pt x="1536" y="786"/>
                  </a:cubicBezTo>
                  <a:cubicBezTo>
                    <a:pt x="1590" y="695"/>
                    <a:pt x="1627" y="585"/>
                    <a:pt x="1627" y="476"/>
                  </a:cubicBezTo>
                  <a:cubicBezTo>
                    <a:pt x="1627" y="330"/>
                    <a:pt x="1572" y="220"/>
                    <a:pt x="1426" y="129"/>
                  </a:cubicBezTo>
                  <a:cubicBezTo>
                    <a:pt x="1298" y="37"/>
                    <a:pt x="1152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7"/>
            <p:cNvSpPr/>
            <p:nvPr/>
          </p:nvSpPr>
          <p:spPr>
            <a:xfrm>
              <a:off x="522725" y="1796675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1390" y="1"/>
                  </a:moveTo>
                  <a:cubicBezTo>
                    <a:pt x="1280" y="1"/>
                    <a:pt x="1134" y="55"/>
                    <a:pt x="951" y="129"/>
                  </a:cubicBezTo>
                  <a:cubicBezTo>
                    <a:pt x="768" y="202"/>
                    <a:pt x="640" y="293"/>
                    <a:pt x="567" y="384"/>
                  </a:cubicBezTo>
                  <a:cubicBezTo>
                    <a:pt x="531" y="403"/>
                    <a:pt x="512" y="439"/>
                    <a:pt x="494" y="512"/>
                  </a:cubicBezTo>
                  <a:cubicBezTo>
                    <a:pt x="476" y="567"/>
                    <a:pt x="458" y="622"/>
                    <a:pt x="458" y="677"/>
                  </a:cubicBezTo>
                  <a:cubicBezTo>
                    <a:pt x="458" y="732"/>
                    <a:pt x="494" y="805"/>
                    <a:pt x="567" y="896"/>
                  </a:cubicBezTo>
                  <a:cubicBezTo>
                    <a:pt x="659" y="987"/>
                    <a:pt x="732" y="1079"/>
                    <a:pt x="823" y="1152"/>
                  </a:cubicBezTo>
                  <a:cubicBezTo>
                    <a:pt x="914" y="1225"/>
                    <a:pt x="1006" y="1316"/>
                    <a:pt x="1079" y="1408"/>
                  </a:cubicBezTo>
                  <a:cubicBezTo>
                    <a:pt x="1152" y="1499"/>
                    <a:pt x="1188" y="1572"/>
                    <a:pt x="1188" y="1627"/>
                  </a:cubicBezTo>
                  <a:cubicBezTo>
                    <a:pt x="1188" y="1718"/>
                    <a:pt x="1134" y="1792"/>
                    <a:pt x="1024" y="1883"/>
                  </a:cubicBezTo>
                  <a:cubicBezTo>
                    <a:pt x="914" y="1956"/>
                    <a:pt x="768" y="1993"/>
                    <a:pt x="622" y="1993"/>
                  </a:cubicBezTo>
                  <a:cubicBezTo>
                    <a:pt x="549" y="1993"/>
                    <a:pt x="476" y="1974"/>
                    <a:pt x="421" y="1938"/>
                  </a:cubicBezTo>
                  <a:cubicBezTo>
                    <a:pt x="348" y="1919"/>
                    <a:pt x="293" y="1883"/>
                    <a:pt x="257" y="1846"/>
                  </a:cubicBezTo>
                  <a:cubicBezTo>
                    <a:pt x="165" y="1737"/>
                    <a:pt x="92" y="1682"/>
                    <a:pt x="56" y="1682"/>
                  </a:cubicBezTo>
                  <a:cubicBezTo>
                    <a:pt x="19" y="1682"/>
                    <a:pt x="1" y="1718"/>
                    <a:pt x="1" y="1792"/>
                  </a:cubicBezTo>
                  <a:cubicBezTo>
                    <a:pt x="1" y="1883"/>
                    <a:pt x="74" y="1974"/>
                    <a:pt x="202" y="2084"/>
                  </a:cubicBezTo>
                  <a:cubicBezTo>
                    <a:pt x="330" y="2194"/>
                    <a:pt x="494" y="2248"/>
                    <a:pt x="713" y="2248"/>
                  </a:cubicBezTo>
                  <a:cubicBezTo>
                    <a:pt x="914" y="2248"/>
                    <a:pt x="1097" y="2175"/>
                    <a:pt x="1243" y="2066"/>
                  </a:cubicBezTo>
                  <a:cubicBezTo>
                    <a:pt x="1408" y="1938"/>
                    <a:pt x="1481" y="1792"/>
                    <a:pt x="1481" y="1627"/>
                  </a:cubicBezTo>
                  <a:cubicBezTo>
                    <a:pt x="1481" y="1536"/>
                    <a:pt x="1444" y="1426"/>
                    <a:pt x="1371" y="1335"/>
                  </a:cubicBezTo>
                  <a:cubicBezTo>
                    <a:pt x="1298" y="1207"/>
                    <a:pt x="1207" y="1115"/>
                    <a:pt x="1115" y="1042"/>
                  </a:cubicBezTo>
                  <a:cubicBezTo>
                    <a:pt x="860" y="823"/>
                    <a:pt x="732" y="695"/>
                    <a:pt x="732" y="640"/>
                  </a:cubicBezTo>
                  <a:cubicBezTo>
                    <a:pt x="732" y="549"/>
                    <a:pt x="860" y="458"/>
                    <a:pt x="1097" y="366"/>
                  </a:cubicBezTo>
                  <a:cubicBezTo>
                    <a:pt x="1170" y="348"/>
                    <a:pt x="1243" y="311"/>
                    <a:pt x="1335" y="293"/>
                  </a:cubicBezTo>
                  <a:cubicBezTo>
                    <a:pt x="1426" y="275"/>
                    <a:pt x="1499" y="256"/>
                    <a:pt x="1554" y="256"/>
                  </a:cubicBezTo>
                  <a:cubicBezTo>
                    <a:pt x="1591" y="238"/>
                    <a:pt x="1609" y="220"/>
                    <a:pt x="1609" y="202"/>
                  </a:cubicBezTo>
                  <a:cubicBezTo>
                    <a:pt x="1609" y="147"/>
                    <a:pt x="1591" y="110"/>
                    <a:pt x="1554" y="74"/>
                  </a:cubicBezTo>
                  <a:cubicBezTo>
                    <a:pt x="1499" y="37"/>
                    <a:pt x="1463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7"/>
            <p:cNvSpPr/>
            <p:nvPr/>
          </p:nvSpPr>
          <p:spPr>
            <a:xfrm>
              <a:off x="569325" y="1796675"/>
              <a:ext cx="42975" cy="56225"/>
            </a:xfrm>
            <a:custGeom>
              <a:avLst/>
              <a:gdLst/>
              <a:ahLst/>
              <a:cxnLst/>
              <a:rect l="l" t="t" r="r" b="b"/>
              <a:pathLst>
                <a:path w="1719" h="2249" extrusionOk="0">
                  <a:moveTo>
                    <a:pt x="1097" y="275"/>
                  </a:moveTo>
                  <a:cubicBezTo>
                    <a:pt x="1188" y="275"/>
                    <a:pt x="1262" y="330"/>
                    <a:pt x="1335" y="421"/>
                  </a:cubicBezTo>
                  <a:cubicBezTo>
                    <a:pt x="1389" y="531"/>
                    <a:pt x="1426" y="659"/>
                    <a:pt x="1426" y="823"/>
                  </a:cubicBezTo>
                  <a:cubicBezTo>
                    <a:pt x="1426" y="987"/>
                    <a:pt x="1371" y="1170"/>
                    <a:pt x="1280" y="1353"/>
                  </a:cubicBezTo>
                  <a:cubicBezTo>
                    <a:pt x="1170" y="1536"/>
                    <a:pt x="1042" y="1682"/>
                    <a:pt x="914" y="1810"/>
                  </a:cubicBezTo>
                  <a:cubicBezTo>
                    <a:pt x="768" y="1938"/>
                    <a:pt x="640" y="1993"/>
                    <a:pt x="549" y="1993"/>
                  </a:cubicBezTo>
                  <a:cubicBezTo>
                    <a:pt x="476" y="1993"/>
                    <a:pt x="421" y="1956"/>
                    <a:pt x="366" y="1883"/>
                  </a:cubicBezTo>
                  <a:cubicBezTo>
                    <a:pt x="311" y="1810"/>
                    <a:pt x="293" y="1718"/>
                    <a:pt x="293" y="1609"/>
                  </a:cubicBezTo>
                  <a:cubicBezTo>
                    <a:pt x="293" y="1408"/>
                    <a:pt x="330" y="1207"/>
                    <a:pt x="439" y="987"/>
                  </a:cubicBezTo>
                  <a:cubicBezTo>
                    <a:pt x="549" y="768"/>
                    <a:pt x="658" y="604"/>
                    <a:pt x="786" y="476"/>
                  </a:cubicBezTo>
                  <a:cubicBezTo>
                    <a:pt x="914" y="330"/>
                    <a:pt x="1024" y="275"/>
                    <a:pt x="1097" y="275"/>
                  </a:cubicBezTo>
                  <a:close/>
                  <a:moveTo>
                    <a:pt x="1097" y="1"/>
                  </a:moveTo>
                  <a:cubicBezTo>
                    <a:pt x="987" y="1"/>
                    <a:pt x="860" y="55"/>
                    <a:pt x="732" y="147"/>
                  </a:cubicBezTo>
                  <a:cubicBezTo>
                    <a:pt x="604" y="238"/>
                    <a:pt x="476" y="366"/>
                    <a:pt x="366" y="512"/>
                  </a:cubicBezTo>
                  <a:cubicBezTo>
                    <a:pt x="256" y="659"/>
                    <a:pt x="165" y="823"/>
                    <a:pt x="92" y="1024"/>
                  </a:cubicBezTo>
                  <a:cubicBezTo>
                    <a:pt x="37" y="1225"/>
                    <a:pt x="1" y="1426"/>
                    <a:pt x="1" y="1627"/>
                  </a:cubicBezTo>
                  <a:cubicBezTo>
                    <a:pt x="1" y="1773"/>
                    <a:pt x="55" y="1901"/>
                    <a:pt x="147" y="2047"/>
                  </a:cubicBezTo>
                  <a:cubicBezTo>
                    <a:pt x="256" y="2175"/>
                    <a:pt x="384" y="2248"/>
                    <a:pt x="531" y="2248"/>
                  </a:cubicBezTo>
                  <a:cubicBezTo>
                    <a:pt x="713" y="2248"/>
                    <a:pt x="896" y="2175"/>
                    <a:pt x="1097" y="2011"/>
                  </a:cubicBezTo>
                  <a:cubicBezTo>
                    <a:pt x="1280" y="1865"/>
                    <a:pt x="1426" y="1664"/>
                    <a:pt x="1554" y="1444"/>
                  </a:cubicBezTo>
                  <a:cubicBezTo>
                    <a:pt x="1664" y="1207"/>
                    <a:pt x="1718" y="1006"/>
                    <a:pt x="1718" y="786"/>
                  </a:cubicBezTo>
                  <a:cubicBezTo>
                    <a:pt x="1718" y="585"/>
                    <a:pt x="1664" y="403"/>
                    <a:pt x="1536" y="238"/>
                  </a:cubicBezTo>
                  <a:cubicBezTo>
                    <a:pt x="1426" y="74"/>
                    <a:pt x="1262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7"/>
            <p:cNvSpPr/>
            <p:nvPr/>
          </p:nvSpPr>
          <p:spPr>
            <a:xfrm>
              <a:off x="618200" y="1796675"/>
              <a:ext cx="47100" cy="56225"/>
            </a:xfrm>
            <a:custGeom>
              <a:avLst/>
              <a:gdLst/>
              <a:ahLst/>
              <a:cxnLst/>
              <a:rect l="l" t="t" r="r" b="b"/>
              <a:pathLst>
                <a:path w="1884" h="2249" extrusionOk="0">
                  <a:moveTo>
                    <a:pt x="476" y="1"/>
                  </a:moveTo>
                  <a:cubicBezTo>
                    <a:pt x="440" y="1"/>
                    <a:pt x="421" y="37"/>
                    <a:pt x="421" y="110"/>
                  </a:cubicBezTo>
                  <a:cubicBezTo>
                    <a:pt x="421" y="238"/>
                    <a:pt x="348" y="585"/>
                    <a:pt x="202" y="1134"/>
                  </a:cubicBezTo>
                  <a:cubicBezTo>
                    <a:pt x="74" y="1682"/>
                    <a:pt x="1" y="1974"/>
                    <a:pt x="1" y="2029"/>
                  </a:cubicBezTo>
                  <a:cubicBezTo>
                    <a:pt x="1" y="2084"/>
                    <a:pt x="19" y="2139"/>
                    <a:pt x="56" y="2175"/>
                  </a:cubicBezTo>
                  <a:cubicBezTo>
                    <a:pt x="92" y="2230"/>
                    <a:pt x="129" y="2248"/>
                    <a:pt x="165" y="2248"/>
                  </a:cubicBezTo>
                  <a:cubicBezTo>
                    <a:pt x="184" y="2248"/>
                    <a:pt x="202" y="2212"/>
                    <a:pt x="220" y="2120"/>
                  </a:cubicBezTo>
                  <a:cubicBezTo>
                    <a:pt x="257" y="2047"/>
                    <a:pt x="293" y="1846"/>
                    <a:pt x="385" y="1536"/>
                  </a:cubicBezTo>
                  <a:cubicBezTo>
                    <a:pt x="458" y="1225"/>
                    <a:pt x="531" y="933"/>
                    <a:pt x="586" y="695"/>
                  </a:cubicBezTo>
                  <a:cubicBezTo>
                    <a:pt x="915" y="1481"/>
                    <a:pt x="1097" y="1956"/>
                    <a:pt x="1152" y="2102"/>
                  </a:cubicBezTo>
                  <a:cubicBezTo>
                    <a:pt x="1170" y="2157"/>
                    <a:pt x="1207" y="2175"/>
                    <a:pt x="1244" y="2212"/>
                  </a:cubicBezTo>
                  <a:cubicBezTo>
                    <a:pt x="1280" y="2248"/>
                    <a:pt x="1298" y="2248"/>
                    <a:pt x="1335" y="2248"/>
                  </a:cubicBezTo>
                  <a:cubicBezTo>
                    <a:pt x="1408" y="2248"/>
                    <a:pt x="1499" y="2120"/>
                    <a:pt x="1591" y="1846"/>
                  </a:cubicBezTo>
                  <a:cubicBezTo>
                    <a:pt x="1682" y="1572"/>
                    <a:pt x="1755" y="1262"/>
                    <a:pt x="1810" y="951"/>
                  </a:cubicBezTo>
                  <a:cubicBezTo>
                    <a:pt x="1865" y="622"/>
                    <a:pt x="1883" y="366"/>
                    <a:pt x="1883" y="202"/>
                  </a:cubicBezTo>
                  <a:cubicBezTo>
                    <a:pt x="1883" y="165"/>
                    <a:pt x="1865" y="110"/>
                    <a:pt x="1828" y="74"/>
                  </a:cubicBezTo>
                  <a:cubicBezTo>
                    <a:pt x="1774" y="19"/>
                    <a:pt x="1737" y="1"/>
                    <a:pt x="1682" y="1"/>
                  </a:cubicBezTo>
                  <a:cubicBezTo>
                    <a:pt x="1646" y="1"/>
                    <a:pt x="1627" y="37"/>
                    <a:pt x="1627" y="129"/>
                  </a:cubicBezTo>
                  <a:cubicBezTo>
                    <a:pt x="1627" y="147"/>
                    <a:pt x="1609" y="275"/>
                    <a:pt x="1591" y="512"/>
                  </a:cubicBezTo>
                  <a:cubicBezTo>
                    <a:pt x="1554" y="1024"/>
                    <a:pt x="1463" y="1463"/>
                    <a:pt x="1317" y="1828"/>
                  </a:cubicBezTo>
                  <a:cubicBezTo>
                    <a:pt x="1225" y="1627"/>
                    <a:pt x="1006" y="1079"/>
                    <a:pt x="659" y="183"/>
                  </a:cubicBezTo>
                  <a:cubicBezTo>
                    <a:pt x="641" y="147"/>
                    <a:pt x="604" y="92"/>
                    <a:pt x="567" y="55"/>
                  </a:cubicBezTo>
                  <a:cubicBezTo>
                    <a:pt x="531" y="19"/>
                    <a:pt x="494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7"/>
            <p:cNvSpPr/>
            <p:nvPr/>
          </p:nvSpPr>
          <p:spPr>
            <a:xfrm>
              <a:off x="703650" y="1795775"/>
              <a:ext cx="41125" cy="57575"/>
            </a:xfrm>
            <a:custGeom>
              <a:avLst/>
              <a:gdLst/>
              <a:ahLst/>
              <a:cxnLst/>
              <a:rect l="l" t="t" r="r" b="b"/>
              <a:pathLst>
                <a:path w="1645" h="2303" extrusionOk="0">
                  <a:moveTo>
                    <a:pt x="1005" y="274"/>
                  </a:moveTo>
                  <a:cubicBezTo>
                    <a:pt x="1097" y="274"/>
                    <a:pt x="1188" y="311"/>
                    <a:pt x="1261" y="366"/>
                  </a:cubicBezTo>
                  <a:cubicBezTo>
                    <a:pt x="1334" y="420"/>
                    <a:pt x="1371" y="494"/>
                    <a:pt x="1371" y="603"/>
                  </a:cubicBezTo>
                  <a:cubicBezTo>
                    <a:pt x="1371" y="731"/>
                    <a:pt x="1279" y="859"/>
                    <a:pt x="1133" y="969"/>
                  </a:cubicBezTo>
                  <a:cubicBezTo>
                    <a:pt x="969" y="1097"/>
                    <a:pt x="768" y="1188"/>
                    <a:pt x="512" y="1261"/>
                  </a:cubicBezTo>
                  <a:cubicBezTo>
                    <a:pt x="621" y="877"/>
                    <a:pt x="658" y="621"/>
                    <a:pt x="658" y="494"/>
                  </a:cubicBezTo>
                  <a:cubicBezTo>
                    <a:pt x="658" y="457"/>
                    <a:pt x="658" y="420"/>
                    <a:pt x="640" y="366"/>
                  </a:cubicBezTo>
                  <a:cubicBezTo>
                    <a:pt x="786" y="311"/>
                    <a:pt x="896" y="274"/>
                    <a:pt x="1005" y="274"/>
                  </a:cubicBezTo>
                  <a:close/>
                  <a:moveTo>
                    <a:pt x="950" y="0"/>
                  </a:moveTo>
                  <a:cubicBezTo>
                    <a:pt x="804" y="0"/>
                    <a:pt x="676" y="37"/>
                    <a:pt x="530" y="91"/>
                  </a:cubicBezTo>
                  <a:cubicBezTo>
                    <a:pt x="384" y="128"/>
                    <a:pt x="311" y="183"/>
                    <a:pt x="311" y="238"/>
                  </a:cubicBezTo>
                  <a:cubicBezTo>
                    <a:pt x="311" y="274"/>
                    <a:pt x="329" y="311"/>
                    <a:pt x="384" y="366"/>
                  </a:cubicBezTo>
                  <a:cubicBezTo>
                    <a:pt x="384" y="621"/>
                    <a:pt x="274" y="1060"/>
                    <a:pt x="92" y="1700"/>
                  </a:cubicBezTo>
                  <a:cubicBezTo>
                    <a:pt x="18" y="1901"/>
                    <a:pt x="0" y="2029"/>
                    <a:pt x="0" y="2083"/>
                  </a:cubicBezTo>
                  <a:cubicBezTo>
                    <a:pt x="0" y="2120"/>
                    <a:pt x="18" y="2175"/>
                    <a:pt x="55" y="2230"/>
                  </a:cubicBezTo>
                  <a:cubicBezTo>
                    <a:pt x="92" y="2266"/>
                    <a:pt x="128" y="2303"/>
                    <a:pt x="165" y="2303"/>
                  </a:cubicBezTo>
                  <a:cubicBezTo>
                    <a:pt x="183" y="2303"/>
                    <a:pt x="293" y="2029"/>
                    <a:pt x="439" y="1499"/>
                  </a:cubicBezTo>
                  <a:cubicBezTo>
                    <a:pt x="804" y="1444"/>
                    <a:pt x="1097" y="1316"/>
                    <a:pt x="1316" y="1151"/>
                  </a:cubicBezTo>
                  <a:cubicBezTo>
                    <a:pt x="1535" y="1005"/>
                    <a:pt x="1645" y="804"/>
                    <a:pt x="1645" y="567"/>
                  </a:cubicBezTo>
                  <a:cubicBezTo>
                    <a:pt x="1645" y="402"/>
                    <a:pt x="1572" y="274"/>
                    <a:pt x="1444" y="165"/>
                  </a:cubicBezTo>
                  <a:cubicBezTo>
                    <a:pt x="1316" y="55"/>
                    <a:pt x="1151" y="0"/>
                    <a:pt x="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7"/>
            <p:cNvSpPr/>
            <p:nvPr/>
          </p:nvSpPr>
          <p:spPr>
            <a:xfrm>
              <a:off x="748425" y="17976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6" y="0"/>
                  </a:moveTo>
                  <a:cubicBezTo>
                    <a:pt x="658" y="0"/>
                    <a:pt x="439" y="37"/>
                    <a:pt x="402" y="110"/>
                  </a:cubicBezTo>
                  <a:cubicBezTo>
                    <a:pt x="384" y="146"/>
                    <a:pt x="384" y="165"/>
                    <a:pt x="384" y="183"/>
                  </a:cubicBezTo>
                  <a:cubicBezTo>
                    <a:pt x="384" y="347"/>
                    <a:pt x="347" y="567"/>
                    <a:pt x="292" y="804"/>
                  </a:cubicBezTo>
                  <a:cubicBezTo>
                    <a:pt x="219" y="1042"/>
                    <a:pt x="164" y="1261"/>
                    <a:pt x="91" y="1462"/>
                  </a:cubicBezTo>
                  <a:cubicBezTo>
                    <a:pt x="37" y="1681"/>
                    <a:pt x="0" y="1828"/>
                    <a:pt x="0" y="1919"/>
                  </a:cubicBezTo>
                  <a:cubicBezTo>
                    <a:pt x="0" y="2010"/>
                    <a:pt x="37" y="2083"/>
                    <a:pt x="110" y="2138"/>
                  </a:cubicBezTo>
                  <a:cubicBezTo>
                    <a:pt x="183" y="2193"/>
                    <a:pt x="274" y="2230"/>
                    <a:pt x="365" y="2230"/>
                  </a:cubicBezTo>
                  <a:cubicBezTo>
                    <a:pt x="585" y="2230"/>
                    <a:pt x="822" y="2175"/>
                    <a:pt x="1060" y="2102"/>
                  </a:cubicBezTo>
                  <a:cubicBezTo>
                    <a:pt x="1297" y="2029"/>
                    <a:pt x="1407" y="1937"/>
                    <a:pt x="1407" y="1864"/>
                  </a:cubicBezTo>
                  <a:cubicBezTo>
                    <a:pt x="1407" y="1828"/>
                    <a:pt x="1389" y="1791"/>
                    <a:pt x="1352" y="1791"/>
                  </a:cubicBezTo>
                  <a:cubicBezTo>
                    <a:pt x="1352" y="1791"/>
                    <a:pt x="1297" y="1809"/>
                    <a:pt x="1188" y="1828"/>
                  </a:cubicBezTo>
                  <a:cubicBezTo>
                    <a:pt x="895" y="1919"/>
                    <a:pt x="621" y="1956"/>
                    <a:pt x="384" y="1956"/>
                  </a:cubicBezTo>
                  <a:cubicBezTo>
                    <a:pt x="347" y="1956"/>
                    <a:pt x="329" y="1956"/>
                    <a:pt x="311" y="1937"/>
                  </a:cubicBezTo>
                  <a:cubicBezTo>
                    <a:pt x="311" y="1919"/>
                    <a:pt x="292" y="1901"/>
                    <a:pt x="292" y="1864"/>
                  </a:cubicBezTo>
                  <a:cubicBezTo>
                    <a:pt x="292" y="1791"/>
                    <a:pt x="347" y="1572"/>
                    <a:pt x="475" y="1206"/>
                  </a:cubicBezTo>
                  <a:cubicBezTo>
                    <a:pt x="694" y="1206"/>
                    <a:pt x="895" y="1188"/>
                    <a:pt x="1078" y="1151"/>
                  </a:cubicBezTo>
                  <a:cubicBezTo>
                    <a:pt x="1243" y="1115"/>
                    <a:pt x="1334" y="1060"/>
                    <a:pt x="1334" y="987"/>
                  </a:cubicBezTo>
                  <a:cubicBezTo>
                    <a:pt x="1334" y="950"/>
                    <a:pt x="1297" y="932"/>
                    <a:pt x="1243" y="932"/>
                  </a:cubicBezTo>
                  <a:cubicBezTo>
                    <a:pt x="1188" y="932"/>
                    <a:pt x="1096" y="950"/>
                    <a:pt x="969" y="950"/>
                  </a:cubicBezTo>
                  <a:cubicBezTo>
                    <a:pt x="841" y="969"/>
                    <a:pt x="749" y="969"/>
                    <a:pt x="658" y="969"/>
                  </a:cubicBezTo>
                  <a:lnTo>
                    <a:pt x="530" y="969"/>
                  </a:lnTo>
                  <a:cubicBezTo>
                    <a:pt x="621" y="676"/>
                    <a:pt x="658" y="457"/>
                    <a:pt x="658" y="311"/>
                  </a:cubicBezTo>
                  <a:cubicBezTo>
                    <a:pt x="859" y="274"/>
                    <a:pt x="969" y="256"/>
                    <a:pt x="1023" y="238"/>
                  </a:cubicBezTo>
                  <a:cubicBezTo>
                    <a:pt x="1078" y="238"/>
                    <a:pt x="1170" y="238"/>
                    <a:pt x="1297" y="219"/>
                  </a:cubicBezTo>
                  <a:cubicBezTo>
                    <a:pt x="1425" y="201"/>
                    <a:pt x="1517" y="201"/>
                    <a:pt x="1608" y="183"/>
                  </a:cubicBezTo>
                  <a:cubicBezTo>
                    <a:pt x="1699" y="165"/>
                    <a:pt x="1736" y="128"/>
                    <a:pt x="1736" y="92"/>
                  </a:cubicBezTo>
                  <a:cubicBezTo>
                    <a:pt x="1736" y="37"/>
                    <a:pt x="1517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7"/>
            <p:cNvSpPr/>
            <p:nvPr/>
          </p:nvSpPr>
          <p:spPr>
            <a:xfrm>
              <a:off x="794100" y="1796675"/>
              <a:ext cx="40675" cy="56225"/>
            </a:xfrm>
            <a:custGeom>
              <a:avLst/>
              <a:gdLst/>
              <a:ahLst/>
              <a:cxnLst/>
              <a:rect l="l" t="t" r="r" b="b"/>
              <a:pathLst>
                <a:path w="1627" h="2249" extrusionOk="0">
                  <a:moveTo>
                    <a:pt x="987" y="293"/>
                  </a:moveTo>
                  <a:cubicBezTo>
                    <a:pt x="1206" y="293"/>
                    <a:pt x="1334" y="348"/>
                    <a:pt x="1334" y="476"/>
                  </a:cubicBezTo>
                  <a:cubicBezTo>
                    <a:pt x="1334" y="567"/>
                    <a:pt x="1298" y="640"/>
                    <a:pt x="1225" y="732"/>
                  </a:cubicBezTo>
                  <a:cubicBezTo>
                    <a:pt x="1152" y="805"/>
                    <a:pt x="1079" y="860"/>
                    <a:pt x="1005" y="914"/>
                  </a:cubicBezTo>
                  <a:cubicBezTo>
                    <a:pt x="914" y="951"/>
                    <a:pt x="823" y="1006"/>
                    <a:pt x="731" y="1061"/>
                  </a:cubicBezTo>
                  <a:cubicBezTo>
                    <a:pt x="622" y="1115"/>
                    <a:pt x="549" y="1152"/>
                    <a:pt x="512" y="1188"/>
                  </a:cubicBezTo>
                  <a:cubicBezTo>
                    <a:pt x="603" y="860"/>
                    <a:pt x="658" y="640"/>
                    <a:pt x="658" y="494"/>
                  </a:cubicBezTo>
                  <a:cubicBezTo>
                    <a:pt x="658" y="458"/>
                    <a:pt x="640" y="421"/>
                    <a:pt x="622" y="366"/>
                  </a:cubicBezTo>
                  <a:cubicBezTo>
                    <a:pt x="750" y="311"/>
                    <a:pt x="878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40" y="37"/>
                    <a:pt x="494" y="74"/>
                  </a:cubicBezTo>
                  <a:cubicBezTo>
                    <a:pt x="348" y="129"/>
                    <a:pt x="275" y="183"/>
                    <a:pt x="275" y="238"/>
                  </a:cubicBezTo>
                  <a:cubicBezTo>
                    <a:pt x="275" y="256"/>
                    <a:pt x="275" y="293"/>
                    <a:pt x="293" y="330"/>
                  </a:cubicBezTo>
                  <a:cubicBezTo>
                    <a:pt x="329" y="366"/>
                    <a:pt x="348" y="384"/>
                    <a:pt x="366" y="403"/>
                  </a:cubicBezTo>
                  <a:cubicBezTo>
                    <a:pt x="366" y="622"/>
                    <a:pt x="293" y="933"/>
                    <a:pt x="165" y="1353"/>
                  </a:cubicBezTo>
                  <a:cubicBezTo>
                    <a:pt x="55" y="1773"/>
                    <a:pt x="0" y="1993"/>
                    <a:pt x="0" y="2047"/>
                  </a:cubicBezTo>
                  <a:cubicBezTo>
                    <a:pt x="0" y="2084"/>
                    <a:pt x="19" y="2139"/>
                    <a:pt x="55" y="2194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1" y="2194"/>
                    <a:pt x="238" y="2084"/>
                  </a:cubicBezTo>
                  <a:cubicBezTo>
                    <a:pt x="256" y="2029"/>
                    <a:pt x="275" y="1974"/>
                    <a:pt x="293" y="1938"/>
                  </a:cubicBezTo>
                  <a:cubicBezTo>
                    <a:pt x="311" y="1883"/>
                    <a:pt x="366" y="1682"/>
                    <a:pt x="476" y="1353"/>
                  </a:cubicBezTo>
                  <a:cubicBezTo>
                    <a:pt x="512" y="1499"/>
                    <a:pt x="658" y="1700"/>
                    <a:pt x="896" y="1919"/>
                  </a:cubicBezTo>
                  <a:cubicBezTo>
                    <a:pt x="1133" y="2139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9"/>
                    <a:pt x="1535" y="2102"/>
                    <a:pt x="1481" y="2066"/>
                  </a:cubicBezTo>
                  <a:cubicBezTo>
                    <a:pt x="1444" y="2029"/>
                    <a:pt x="1426" y="2011"/>
                    <a:pt x="1389" y="1993"/>
                  </a:cubicBezTo>
                  <a:cubicBezTo>
                    <a:pt x="1371" y="1956"/>
                    <a:pt x="1334" y="1938"/>
                    <a:pt x="1280" y="1901"/>
                  </a:cubicBezTo>
                  <a:cubicBezTo>
                    <a:pt x="1243" y="1865"/>
                    <a:pt x="1206" y="1810"/>
                    <a:pt x="1152" y="1773"/>
                  </a:cubicBezTo>
                  <a:cubicBezTo>
                    <a:pt x="1097" y="1718"/>
                    <a:pt x="1060" y="1682"/>
                    <a:pt x="1024" y="1664"/>
                  </a:cubicBezTo>
                  <a:cubicBezTo>
                    <a:pt x="1005" y="1627"/>
                    <a:pt x="951" y="1590"/>
                    <a:pt x="878" y="1499"/>
                  </a:cubicBezTo>
                  <a:cubicBezTo>
                    <a:pt x="804" y="1426"/>
                    <a:pt x="768" y="1371"/>
                    <a:pt x="768" y="1335"/>
                  </a:cubicBezTo>
                  <a:cubicBezTo>
                    <a:pt x="768" y="1316"/>
                    <a:pt x="786" y="1298"/>
                    <a:pt x="859" y="1262"/>
                  </a:cubicBezTo>
                  <a:cubicBezTo>
                    <a:pt x="914" y="1243"/>
                    <a:pt x="987" y="1207"/>
                    <a:pt x="1060" y="1152"/>
                  </a:cubicBezTo>
                  <a:cubicBezTo>
                    <a:pt x="1152" y="1115"/>
                    <a:pt x="1225" y="1061"/>
                    <a:pt x="1316" y="1006"/>
                  </a:cubicBezTo>
                  <a:cubicBezTo>
                    <a:pt x="1408" y="951"/>
                    <a:pt x="1462" y="860"/>
                    <a:pt x="1535" y="786"/>
                  </a:cubicBezTo>
                  <a:cubicBezTo>
                    <a:pt x="1590" y="695"/>
                    <a:pt x="1627" y="585"/>
                    <a:pt x="1627" y="476"/>
                  </a:cubicBezTo>
                  <a:cubicBezTo>
                    <a:pt x="1627" y="330"/>
                    <a:pt x="1554" y="220"/>
                    <a:pt x="1426" y="129"/>
                  </a:cubicBezTo>
                  <a:cubicBezTo>
                    <a:pt x="1298" y="37"/>
                    <a:pt x="1152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7"/>
            <p:cNvSpPr/>
            <p:nvPr/>
          </p:nvSpPr>
          <p:spPr>
            <a:xfrm>
              <a:off x="524550" y="1893075"/>
              <a:ext cx="41150" cy="56675"/>
            </a:xfrm>
            <a:custGeom>
              <a:avLst/>
              <a:gdLst/>
              <a:ahLst/>
              <a:cxnLst/>
              <a:rect l="l" t="t" r="r" b="b"/>
              <a:pathLst>
                <a:path w="1646" h="2267" extrusionOk="0">
                  <a:moveTo>
                    <a:pt x="129" y="0"/>
                  </a:moveTo>
                  <a:cubicBezTo>
                    <a:pt x="37" y="0"/>
                    <a:pt x="1" y="74"/>
                    <a:pt x="1" y="220"/>
                  </a:cubicBezTo>
                  <a:cubicBezTo>
                    <a:pt x="1" y="366"/>
                    <a:pt x="37" y="530"/>
                    <a:pt x="92" y="677"/>
                  </a:cubicBezTo>
                  <a:cubicBezTo>
                    <a:pt x="147" y="841"/>
                    <a:pt x="220" y="987"/>
                    <a:pt x="330" y="1115"/>
                  </a:cubicBezTo>
                  <a:cubicBezTo>
                    <a:pt x="439" y="1243"/>
                    <a:pt x="549" y="1316"/>
                    <a:pt x="677" y="1353"/>
                  </a:cubicBezTo>
                  <a:cubicBezTo>
                    <a:pt x="659" y="1371"/>
                    <a:pt x="640" y="1408"/>
                    <a:pt x="622" y="1462"/>
                  </a:cubicBezTo>
                  <a:lnTo>
                    <a:pt x="549" y="1572"/>
                  </a:lnTo>
                  <a:cubicBezTo>
                    <a:pt x="549" y="1609"/>
                    <a:pt x="531" y="1627"/>
                    <a:pt x="494" y="1682"/>
                  </a:cubicBezTo>
                  <a:cubicBezTo>
                    <a:pt x="476" y="1718"/>
                    <a:pt x="458" y="1755"/>
                    <a:pt x="458" y="1791"/>
                  </a:cubicBezTo>
                  <a:cubicBezTo>
                    <a:pt x="439" y="1810"/>
                    <a:pt x="421" y="1846"/>
                    <a:pt x="403" y="1883"/>
                  </a:cubicBezTo>
                  <a:cubicBezTo>
                    <a:pt x="348" y="1992"/>
                    <a:pt x="311" y="2084"/>
                    <a:pt x="311" y="2138"/>
                  </a:cubicBezTo>
                  <a:cubicBezTo>
                    <a:pt x="311" y="2230"/>
                    <a:pt x="348" y="2266"/>
                    <a:pt x="385" y="2266"/>
                  </a:cubicBezTo>
                  <a:cubicBezTo>
                    <a:pt x="421" y="2266"/>
                    <a:pt x="458" y="2230"/>
                    <a:pt x="512" y="2157"/>
                  </a:cubicBezTo>
                  <a:cubicBezTo>
                    <a:pt x="567" y="2102"/>
                    <a:pt x="659" y="1937"/>
                    <a:pt x="787" y="1682"/>
                  </a:cubicBezTo>
                  <a:cubicBezTo>
                    <a:pt x="933" y="1426"/>
                    <a:pt x="1061" y="1188"/>
                    <a:pt x="1207" y="969"/>
                  </a:cubicBezTo>
                  <a:cubicBezTo>
                    <a:pt x="1335" y="750"/>
                    <a:pt x="1444" y="567"/>
                    <a:pt x="1536" y="439"/>
                  </a:cubicBezTo>
                  <a:cubicBezTo>
                    <a:pt x="1609" y="293"/>
                    <a:pt x="1645" y="201"/>
                    <a:pt x="1645" y="165"/>
                  </a:cubicBezTo>
                  <a:cubicBezTo>
                    <a:pt x="1645" y="110"/>
                    <a:pt x="1627" y="74"/>
                    <a:pt x="1609" y="55"/>
                  </a:cubicBezTo>
                  <a:cubicBezTo>
                    <a:pt x="1572" y="19"/>
                    <a:pt x="1536" y="0"/>
                    <a:pt x="1499" y="0"/>
                  </a:cubicBezTo>
                  <a:cubicBezTo>
                    <a:pt x="1463" y="0"/>
                    <a:pt x="1371" y="92"/>
                    <a:pt x="1280" y="275"/>
                  </a:cubicBezTo>
                  <a:cubicBezTo>
                    <a:pt x="1170" y="457"/>
                    <a:pt x="1061" y="640"/>
                    <a:pt x="969" y="823"/>
                  </a:cubicBezTo>
                  <a:cubicBezTo>
                    <a:pt x="860" y="1006"/>
                    <a:pt x="787" y="1097"/>
                    <a:pt x="750" y="1097"/>
                  </a:cubicBezTo>
                  <a:cubicBezTo>
                    <a:pt x="713" y="1097"/>
                    <a:pt x="659" y="1060"/>
                    <a:pt x="586" y="987"/>
                  </a:cubicBezTo>
                  <a:cubicBezTo>
                    <a:pt x="512" y="914"/>
                    <a:pt x="458" y="823"/>
                    <a:pt x="403" y="731"/>
                  </a:cubicBezTo>
                  <a:cubicBezTo>
                    <a:pt x="348" y="622"/>
                    <a:pt x="311" y="512"/>
                    <a:pt x="293" y="384"/>
                  </a:cubicBezTo>
                  <a:cubicBezTo>
                    <a:pt x="257" y="256"/>
                    <a:pt x="238" y="165"/>
                    <a:pt x="202" y="92"/>
                  </a:cubicBezTo>
                  <a:cubicBezTo>
                    <a:pt x="184" y="37"/>
                    <a:pt x="165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7"/>
            <p:cNvSpPr/>
            <p:nvPr/>
          </p:nvSpPr>
          <p:spPr>
            <a:xfrm>
              <a:off x="568425" y="1893525"/>
              <a:ext cx="42950" cy="55775"/>
            </a:xfrm>
            <a:custGeom>
              <a:avLst/>
              <a:gdLst/>
              <a:ahLst/>
              <a:cxnLst/>
              <a:rect l="l" t="t" r="r" b="b"/>
              <a:pathLst>
                <a:path w="1718" h="2231" extrusionOk="0">
                  <a:moveTo>
                    <a:pt x="1078" y="1"/>
                  </a:moveTo>
                  <a:cubicBezTo>
                    <a:pt x="658" y="1"/>
                    <a:pt x="420" y="37"/>
                    <a:pt x="384" y="110"/>
                  </a:cubicBezTo>
                  <a:cubicBezTo>
                    <a:pt x="384" y="147"/>
                    <a:pt x="366" y="165"/>
                    <a:pt x="366" y="202"/>
                  </a:cubicBezTo>
                  <a:cubicBezTo>
                    <a:pt x="366" y="348"/>
                    <a:pt x="347" y="567"/>
                    <a:pt x="274" y="805"/>
                  </a:cubicBezTo>
                  <a:cubicBezTo>
                    <a:pt x="219" y="1042"/>
                    <a:pt x="146" y="1262"/>
                    <a:pt x="91" y="1481"/>
                  </a:cubicBezTo>
                  <a:cubicBezTo>
                    <a:pt x="18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56" y="2230"/>
                    <a:pt x="366" y="2230"/>
                  </a:cubicBezTo>
                  <a:cubicBezTo>
                    <a:pt x="585" y="2230"/>
                    <a:pt x="804" y="2175"/>
                    <a:pt x="1042" y="2102"/>
                  </a:cubicBezTo>
                  <a:cubicBezTo>
                    <a:pt x="1279" y="2029"/>
                    <a:pt x="1389" y="1938"/>
                    <a:pt x="1389" y="1865"/>
                  </a:cubicBezTo>
                  <a:cubicBezTo>
                    <a:pt x="1389" y="1828"/>
                    <a:pt x="1389" y="1792"/>
                    <a:pt x="1352" y="1792"/>
                  </a:cubicBezTo>
                  <a:cubicBezTo>
                    <a:pt x="1334" y="1792"/>
                    <a:pt x="1279" y="1810"/>
                    <a:pt x="1188" y="1828"/>
                  </a:cubicBezTo>
                  <a:cubicBezTo>
                    <a:pt x="896" y="1919"/>
                    <a:pt x="621" y="1956"/>
                    <a:pt x="366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2" y="1919"/>
                    <a:pt x="292" y="1901"/>
                    <a:pt x="292" y="1865"/>
                  </a:cubicBezTo>
                  <a:cubicBezTo>
                    <a:pt x="292" y="1792"/>
                    <a:pt x="347" y="1572"/>
                    <a:pt x="457" y="1207"/>
                  </a:cubicBezTo>
                  <a:cubicBezTo>
                    <a:pt x="694" y="1207"/>
                    <a:pt x="896" y="1189"/>
                    <a:pt x="1060" y="1152"/>
                  </a:cubicBezTo>
                  <a:cubicBezTo>
                    <a:pt x="1243" y="1115"/>
                    <a:pt x="1334" y="1061"/>
                    <a:pt x="1334" y="988"/>
                  </a:cubicBezTo>
                  <a:cubicBezTo>
                    <a:pt x="1334" y="951"/>
                    <a:pt x="1298" y="933"/>
                    <a:pt x="1224" y="933"/>
                  </a:cubicBezTo>
                  <a:cubicBezTo>
                    <a:pt x="1170" y="933"/>
                    <a:pt x="1078" y="951"/>
                    <a:pt x="950" y="951"/>
                  </a:cubicBezTo>
                  <a:cubicBezTo>
                    <a:pt x="822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3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3" y="238"/>
                  </a:cubicBezTo>
                  <a:cubicBezTo>
                    <a:pt x="1060" y="238"/>
                    <a:pt x="1151" y="238"/>
                    <a:pt x="1279" y="220"/>
                  </a:cubicBezTo>
                  <a:cubicBezTo>
                    <a:pt x="1407" y="202"/>
                    <a:pt x="1517" y="202"/>
                    <a:pt x="1590" y="183"/>
                  </a:cubicBezTo>
                  <a:cubicBezTo>
                    <a:pt x="1681" y="165"/>
                    <a:pt x="1718" y="129"/>
                    <a:pt x="1718" y="92"/>
                  </a:cubicBezTo>
                  <a:cubicBezTo>
                    <a:pt x="1718" y="37"/>
                    <a:pt x="1517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7"/>
            <p:cNvSpPr/>
            <p:nvPr/>
          </p:nvSpPr>
          <p:spPr>
            <a:xfrm>
              <a:off x="613175" y="1892150"/>
              <a:ext cx="42075" cy="56675"/>
            </a:xfrm>
            <a:custGeom>
              <a:avLst/>
              <a:gdLst/>
              <a:ahLst/>
              <a:cxnLst/>
              <a:rect l="l" t="t" r="r" b="b"/>
              <a:pathLst>
                <a:path w="1683" h="2267" extrusionOk="0">
                  <a:moveTo>
                    <a:pt x="1006" y="312"/>
                  </a:moveTo>
                  <a:cubicBezTo>
                    <a:pt x="1043" y="494"/>
                    <a:pt x="1079" y="768"/>
                    <a:pt x="1116" y="1134"/>
                  </a:cubicBezTo>
                  <a:cubicBezTo>
                    <a:pt x="951" y="1152"/>
                    <a:pt x="787" y="1189"/>
                    <a:pt x="622" y="1225"/>
                  </a:cubicBezTo>
                  <a:cubicBezTo>
                    <a:pt x="787" y="841"/>
                    <a:pt x="896" y="531"/>
                    <a:pt x="1006" y="312"/>
                  </a:cubicBezTo>
                  <a:close/>
                  <a:moveTo>
                    <a:pt x="1079" y="1"/>
                  </a:moveTo>
                  <a:cubicBezTo>
                    <a:pt x="1024" y="1"/>
                    <a:pt x="951" y="19"/>
                    <a:pt x="896" y="56"/>
                  </a:cubicBezTo>
                  <a:cubicBezTo>
                    <a:pt x="842" y="92"/>
                    <a:pt x="805" y="147"/>
                    <a:pt x="787" y="202"/>
                  </a:cubicBezTo>
                  <a:cubicBezTo>
                    <a:pt x="750" y="257"/>
                    <a:pt x="695" y="403"/>
                    <a:pt x="604" y="604"/>
                  </a:cubicBezTo>
                  <a:cubicBezTo>
                    <a:pt x="531" y="823"/>
                    <a:pt x="458" y="988"/>
                    <a:pt x="403" y="1116"/>
                  </a:cubicBezTo>
                  <a:cubicBezTo>
                    <a:pt x="385" y="1170"/>
                    <a:pt x="366" y="1244"/>
                    <a:pt x="330" y="1317"/>
                  </a:cubicBezTo>
                  <a:cubicBezTo>
                    <a:pt x="111" y="1390"/>
                    <a:pt x="1" y="1445"/>
                    <a:pt x="1" y="1481"/>
                  </a:cubicBezTo>
                  <a:cubicBezTo>
                    <a:pt x="1" y="1518"/>
                    <a:pt x="19" y="1554"/>
                    <a:pt x="56" y="1591"/>
                  </a:cubicBezTo>
                  <a:cubicBezTo>
                    <a:pt x="92" y="1609"/>
                    <a:pt x="129" y="1627"/>
                    <a:pt x="165" y="1627"/>
                  </a:cubicBezTo>
                  <a:lnTo>
                    <a:pt x="184" y="1627"/>
                  </a:lnTo>
                  <a:cubicBezTo>
                    <a:pt x="74" y="1901"/>
                    <a:pt x="19" y="2066"/>
                    <a:pt x="19" y="2084"/>
                  </a:cubicBezTo>
                  <a:cubicBezTo>
                    <a:pt x="19" y="2121"/>
                    <a:pt x="37" y="2175"/>
                    <a:pt x="74" y="2212"/>
                  </a:cubicBezTo>
                  <a:cubicBezTo>
                    <a:pt x="111" y="2249"/>
                    <a:pt x="147" y="2267"/>
                    <a:pt x="184" y="2267"/>
                  </a:cubicBezTo>
                  <a:cubicBezTo>
                    <a:pt x="220" y="2267"/>
                    <a:pt x="330" y="2029"/>
                    <a:pt x="513" y="1536"/>
                  </a:cubicBezTo>
                  <a:cubicBezTo>
                    <a:pt x="677" y="1499"/>
                    <a:pt x="787" y="1463"/>
                    <a:pt x="878" y="1445"/>
                  </a:cubicBezTo>
                  <a:cubicBezTo>
                    <a:pt x="951" y="1426"/>
                    <a:pt x="1043" y="1408"/>
                    <a:pt x="1134" y="1371"/>
                  </a:cubicBezTo>
                  <a:cubicBezTo>
                    <a:pt x="1152" y="1572"/>
                    <a:pt x="1170" y="1773"/>
                    <a:pt x="1189" y="1974"/>
                  </a:cubicBezTo>
                  <a:cubicBezTo>
                    <a:pt x="1189" y="2084"/>
                    <a:pt x="1207" y="2157"/>
                    <a:pt x="1225" y="2212"/>
                  </a:cubicBezTo>
                  <a:cubicBezTo>
                    <a:pt x="1262" y="2249"/>
                    <a:pt x="1280" y="2267"/>
                    <a:pt x="1317" y="2267"/>
                  </a:cubicBezTo>
                  <a:cubicBezTo>
                    <a:pt x="1390" y="2267"/>
                    <a:pt x="1426" y="2139"/>
                    <a:pt x="1426" y="1865"/>
                  </a:cubicBezTo>
                  <a:cubicBezTo>
                    <a:pt x="1426" y="1719"/>
                    <a:pt x="1408" y="1536"/>
                    <a:pt x="1390" y="1298"/>
                  </a:cubicBezTo>
                  <a:cubicBezTo>
                    <a:pt x="1591" y="1262"/>
                    <a:pt x="1682" y="1207"/>
                    <a:pt x="1682" y="1170"/>
                  </a:cubicBezTo>
                  <a:cubicBezTo>
                    <a:pt x="1682" y="1116"/>
                    <a:pt x="1627" y="1079"/>
                    <a:pt x="1536" y="1079"/>
                  </a:cubicBezTo>
                  <a:cubicBezTo>
                    <a:pt x="1481" y="1079"/>
                    <a:pt x="1445" y="1079"/>
                    <a:pt x="1371" y="1097"/>
                  </a:cubicBezTo>
                  <a:cubicBezTo>
                    <a:pt x="1335" y="787"/>
                    <a:pt x="1298" y="513"/>
                    <a:pt x="1244" y="312"/>
                  </a:cubicBezTo>
                  <a:cubicBezTo>
                    <a:pt x="1189" y="92"/>
                    <a:pt x="1134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7"/>
            <p:cNvSpPr/>
            <p:nvPr/>
          </p:nvSpPr>
          <p:spPr>
            <a:xfrm>
              <a:off x="662525" y="1892625"/>
              <a:ext cx="40225" cy="56200"/>
            </a:xfrm>
            <a:custGeom>
              <a:avLst/>
              <a:gdLst/>
              <a:ahLst/>
              <a:cxnLst/>
              <a:rect l="l" t="t" r="r" b="b"/>
              <a:pathLst>
                <a:path w="1609" h="2248" extrusionOk="0">
                  <a:moveTo>
                    <a:pt x="987" y="293"/>
                  </a:moveTo>
                  <a:cubicBezTo>
                    <a:pt x="1207" y="293"/>
                    <a:pt x="1316" y="347"/>
                    <a:pt x="1316" y="494"/>
                  </a:cubicBezTo>
                  <a:cubicBezTo>
                    <a:pt x="1316" y="567"/>
                    <a:pt x="1298" y="640"/>
                    <a:pt x="1225" y="731"/>
                  </a:cubicBezTo>
                  <a:cubicBezTo>
                    <a:pt x="1152" y="804"/>
                    <a:pt x="1079" y="859"/>
                    <a:pt x="987" y="914"/>
                  </a:cubicBezTo>
                  <a:cubicBezTo>
                    <a:pt x="914" y="950"/>
                    <a:pt x="823" y="1005"/>
                    <a:pt x="713" y="1060"/>
                  </a:cubicBezTo>
                  <a:cubicBezTo>
                    <a:pt x="622" y="1115"/>
                    <a:pt x="549" y="1151"/>
                    <a:pt x="512" y="1188"/>
                  </a:cubicBezTo>
                  <a:cubicBezTo>
                    <a:pt x="604" y="859"/>
                    <a:pt x="640" y="640"/>
                    <a:pt x="640" y="494"/>
                  </a:cubicBezTo>
                  <a:cubicBezTo>
                    <a:pt x="640" y="457"/>
                    <a:pt x="640" y="420"/>
                    <a:pt x="622" y="366"/>
                  </a:cubicBezTo>
                  <a:cubicBezTo>
                    <a:pt x="750" y="311"/>
                    <a:pt x="878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786" y="0"/>
                    <a:pt x="622" y="37"/>
                    <a:pt x="476" y="73"/>
                  </a:cubicBezTo>
                  <a:cubicBezTo>
                    <a:pt x="329" y="128"/>
                    <a:pt x="256" y="183"/>
                    <a:pt x="256" y="238"/>
                  </a:cubicBezTo>
                  <a:cubicBezTo>
                    <a:pt x="256" y="256"/>
                    <a:pt x="275" y="293"/>
                    <a:pt x="293" y="329"/>
                  </a:cubicBezTo>
                  <a:cubicBezTo>
                    <a:pt x="311" y="366"/>
                    <a:pt x="348" y="384"/>
                    <a:pt x="366" y="402"/>
                  </a:cubicBezTo>
                  <a:cubicBezTo>
                    <a:pt x="348" y="621"/>
                    <a:pt x="293" y="932"/>
                    <a:pt x="165" y="1352"/>
                  </a:cubicBezTo>
                  <a:cubicBezTo>
                    <a:pt x="55" y="1773"/>
                    <a:pt x="1" y="1992"/>
                    <a:pt x="1" y="2047"/>
                  </a:cubicBezTo>
                  <a:cubicBezTo>
                    <a:pt x="1" y="2083"/>
                    <a:pt x="19" y="2138"/>
                    <a:pt x="55" y="2193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2" y="2193"/>
                    <a:pt x="238" y="2083"/>
                  </a:cubicBezTo>
                  <a:cubicBezTo>
                    <a:pt x="256" y="2029"/>
                    <a:pt x="275" y="1974"/>
                    <a:pt x="293" y="1937"/>
                  </a:cubicBezTo>
                  <a:cubicBezTo>
                    <a:pt x="311" y="1882"/>
                    <a:pt x="366" y="1681"/>
                    <a:pt x="457" y="1352"/>
                  </a:cubicBezTo>
                  <a:cubicBezTo>
                    <a:pt x="512" y="1499"/>
                    <a:pt x="658" y="1700"/>
                    <a:pt x="896" y="1919"/>
                  </a:cubicBezTo>
                  <a:cubicBezTo>
                    <a:pt x="1134" y="2138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8"/>
                    <a:pt x="1517" y="2102"/>
                    <a:pt x="1462" y="2065"/>
                  </a:cubicBezTo>
                  <a:cubicBezTo>
                    <a:pt x="1444" y="2029"/>
                    <a:pt x="1408" y="2010"/>
                    <a:pt x="1389" y="1992"/>
                  </a:cubicBezTo>
                  <a:cubicBezTo>
                    <a:pt x="1371" y="1955"/>
                    <a:pt x="1335" y="1937"/>
                    <a:pt x="1280" y="1901"/>
                  </a:cubicBezTo>
                  <a:cubicBezTo>
                    <a:pt x="1243" y="1864"/>
                    <a:pt x="1188" y="1809"/>
                    <a:pt x="1152" y="1773"/>
                  </a:cubicBezTo>
                  <a:cubicBezTo>
                    <a:pt x="1097" y="1718"/>
                    <a:pt x="1060" y="1681"/>
                    <a:pt x="1024" y="1663"/>
                  </a:cubicBezTo>
                  <a:cubicBezTo>
                    <a:pt x="1006" y="1627"/>
                    <a:pt x="951" y="1590"/>
                    <a:pt x="878" y="1517"/>
                  </a:cubicBezTo>
                  <a:cubicBezTo>
                    <a:pt x="805" y="1426"/>
                    <a:pt x="768" y="1371"/>
                    <a:pt x="768" y="1334"/>
                  </a:cubicBezTo>
                  <a:cubicBezTo>
                    <a:pt x="768" y="1316"/>
                    <a:pt x="786" y="1298"/>
                    <a:pt x="841" y="1261"/>
                  </a:cubicBezTo>
                  <a:cubicBezTo>
                    <a:pt x="914" y="1243"/>
                    <a:pt x="987" y="1206"/>
                    <a:pt x="1060" y="1151"/>
                  </a:cubicBezTo>
                  <a:cubicBezTo>
                    <a:pt x="1152" y="1115"/>
                    <a:pt x="1225" y="1060"/>
                    <a:pt x="1316" y="1005"/>
                  </a:cubicBezTo>
                  <a:cubicBezTo>
                    <a:pt x="1389" y="950"/>
                    <a:pt x="1462" y="877"/>
                    <a:pt x="1517" y="786"/>
                  </a:cubicBezTo>
                  <a:cubicBezTo>
                    <a:pt x="1590" y="695"/>
                    <a:pt x="1609" y="585"/>
                    <a:pt x="1609" y="494"/>
                  </a:cubicBezTo>
                  <a:cubicBezTo>
                    <a:pt x="1609" y="329"/>
                    <a:pt x="1554" y="219"/>
                    <a:pt x="1426" y="128"/>
                  </a:cubicBezTo>
                  <a:cubicBezTo>
                    <a:pt x="1298" y="37"/>
                    <a:pt x="1134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7"/>
            <p:cNvSpPr/>
            <p:nvPr/>
          </p:nvSpPr>
          <p:spPr>
            <a:xfrm>
              <a:off x="1890525" y="4363700"/>
              <a:ext cx="41150" cy="56675"/>
            </a:xfrm>
            <a:custGeom>
              <a:avLst/>
              <a:gdLst/>
              <a:ahLst/>
              <a:cxnLst/>
              <a:rect l="l" t="t" r="r" b="b"/>
              <a:pathLst>
                <a:path w="1646" h="2267" extrusionOk="0">
                  <a:moveTo>
                    <a:pt x="129" y="0"/>
                  </a:moveTo>
                  <a:cubicBezTo>
                    <a:pt x="56" y="0"/>
                    <a:pt x="1" y="73"/>
                    <a:pt x="1" y="220"/>
                  </a:cubicBezTo>
                  <a:cubicBezTo>
                    <a:pt x="1" y="366"/>
                    <a:pt x="37" y="530"/>
                    <a:pt x="92" y="695"/>
                  </a:cubicBezTo>
                  <a:cubicBezTo>
                    <a:pt x="147" y="841"/>
                    <a:pt x="220" y="987"/>
                    <a:pt x="330" y="1115"/>
                  </a:cubicBezTo>
                  <a:cubicBezTo>
                    <a:pt x="440" y="1243"/>
                    <a:pt x="549" y="1316"/>
                    <a:pt x="677" y="1353"/>
                  </a:cubicBezTo>
                  <a:cubicBezTo>
                    <a:pt x="659" y="1371"/>
                    <a:pt x="641" y="1407"/>
                    <a:pt x="622" y="1462"/>
                  </a:cubicBezTo>
                  <a:lnTo>
                    <a:pt x="549" y="1572"/>
                  </a:lnTo>
                  <a:cubicBezTo>
                    <a:pt x="549" y="1608"/>
                    <a:pt x="531" y="1645"/>
                    <a:pt x="513" y="1682"/>
                  </a:cubicBezTo>
                  <a:cubicBezTo>
                    <a:pt x="476" y="1718"/>
                    <a:pt x="458" y="1755"/>
                    <a:pt x="458" y="1791"/>
                  </a:cubicBezTo>
                  <a:cubicBezTo>
                    <a:pt x="440" y="1809"/>
                    <a:pt x="421" y="1846"/>
                    <a:pt x="403" y="1883"/>
                  </a:cubicBezTo>
                  <a:cubicBezTo>
                    <a:pt x="348" y="1992"/>
                    <a:pt x="312" y="2084"/>
                    <a:pt x="312" y="2157"/>
                  </a:cubicBezTo>
                  <a:cubicBezTo>
                    <a:pt x="312" y="2230"/>
                    <a:pt x="348" y="2266"/>
                    <a:pt x="385" y="2266"/>
                  </a:cubicBezTo>
                  <a:cubicBezTo>
                    <a:pt x="421" y="2266"/>
                    <a:pt x="458" y="2230"/>
                    <a:pt x="513" y="2175"/>
                  </a:cubicBezTo>
                  <a:cubicBezTo>
                    <a:pt x="567" y="2102"/>
                    <a:pt x="659" y="1937"/>
                    <a:pt x="787" y="1682"/>
                  </a:cubicBezTo>
                  <a:cubicBezTo>
                    <a:pt x="933" y="1426"/>
                    <a:pt x="1061" y="1188"/>
                    <a:pt x="1207" y="969"/>
                  </a:cubicBezTo>
                  <a:cubicBezTo>
                    <a:pt x="1335" y="750"/>
                    <a:pt x="1445" y="567"/>
                    <a:pt x="1536" y="439"/>
                  </a:cubicBezTo>
                  <a:cubicBezTo>
                    <a:pt x="1609" y="293"/>
                    <a:pt x="1646" y="201"/>
                    <a:pt x="1646" y="165"/>
                  </a:cubicBezTo>
                  <a:cubicBezTo>
                    <a:pt x="1646" y="128"/>
                    <a:pt x="1646" y="73"/>
                    <a:pt x="1609" y="55"/>
                  </a:cubicBezTo>
                  <a:cubicBezTo>
                    <a:pt x="1591" y="19"/>
                    <a:pt x="1554" y="0"/>
                    <a:pt x="1499" y="0"/>
                  </a:cubicBezTo>
                  <a:cubicBezTo>
                    <a:pt x="1463" y="0"/>
                    <a:pt x="1390" y="92"/>
                    <a:pt x="1280" y="274"/>
                  </a:cubicBezTo>
                  <a:cubicBezTo>
                    <a:pt x="1170" y="457"/>
                    <a:pt x="1061" y="640"/>
                    <a:pt x="969" y="823"/>
                  </a:cubicBezTo>
                  <a:cubicBezTo>
                    <a:pt x="860" y="1005"/>
                    <a:pt x="787" y="1097"/>
                    <a:pt x="750" y="1097"/>
                  </a:cubicBezTo>
                  <a:cubicBezTo>
                    <a:pt x="714" y="1097"/>
                    <a:pt x="659" y="1060"/>
                    <a:pt x="586" y="987"/>
                  </a:cubicBezTo>
                  <a:cubicBezTo>
                    <a:pt x="513" y="914"/>
                    <a:pt x="458" y="823"/>
                    <a:pt x="403" y="731"/>
                  </a:cubicBezTo>
                  <a:cubicBezTo>
                    <a:pt x="366" y="622"/>
                    <a:pt x="312" y="512"/>
                    <a:pt x="293" y="384"/>
                  </a:cubicBezTo>
                  <a:cubicBezTo>
                    <a:pt x="257" y="256"/>
                    <a:pt x="238" y="165"/>
                    <a:pt x="220" y="92"/>
                  </a:cubicBezTo>
                  <a:cubicBezTo>
                    <a:pt x="202" y="37"/>
                    <a:pt x="165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7"/>
            <p:cNvSpPr/>
            <p:nvPr/>
          </p:nvSpPr>
          <p:spPr>
            <a:xfrm>
              <a:off x="1934400" y="436415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78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66"/>
                    <a:pt x="347" y="567"/>
                    <a:pt x="274" y="805"/>
                  </a:cubicBezTo>
                  <a:cubicBezTo>
                    <a:pt x="220" y="1042"/>
                    <a:pt x="146" y="1262"/>
                    <a:pt x="92" y="1481"/>
                  </a:cubicBezTo>
                  <a:cubicBezTo>
                    <a:pt x="19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3"/>
                    <a:pt x="274" y="2230"/>
                    <a:pt x="366" y="2230"/>
                  </a:cubicBezTo>
                  <a:cubicBezTo>
                    <a:pt x="585" y="2230"/>
                    <a:pt x="804" y="2193"/>
                    <a:pt x="1042" y="2102"/>
                  </a:cubicBezTo>
                  <a:cubicBezTo>
                    <a:pt x="1279" y="2029"/>
                    <a:pt x="1407" y="1938"/>
                    <a:pt x="1407" y="1865"/>
                  </a:cubicBezTo>
                  <a:cubicBezTo>
                    <a:pt x="1407" y="1828"/>
                    <a:pt x="1389" y="1791"/>
                    <a:pt x="1353" y="1791"/>
                  </a:cubicBezTo>
                  <a:cubicBezTo>
                    <a:pt x="1334" y="1791"/>
                    <a:pt x="1279" y="1810"/>
                    <a:pt x="1188" y="1846"/>
                  </a:cubicBezTo>
                  <a:cubicBezTo>
                    <a:pt x="896" y="1919"/>
                    <a:pt x="622" y="1956"/>
                    <a:pt x="366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3" y="1919"/>
                    <a:pt x="293" y="1901"/>
                    <a:pt x="293" y="1865"/>
                  </a:cubicBezTo>
                  <a:cubicBezTo>
                    <a:pt x="293" y="1791"/>
                    <a:pt x="347" y="1572"/>
                    <a:pt x="457" y="1207"/>
                  </a:cubicBezTo>
                  <a:cubicBezTo>
                    <a:pt x="695" y="1207"/>
                    <a:pt x="896" y="1188"/>
                    <a:pt x="1060" y="1152"/>
                  </a:cubicBezTo>
                  <a:cubicBezTo>
                    <a:pt x="1243" y="1115"/>
                    <a:pt x="1334" y="1060"/>
                    <a:pt x="1334" y="987"/>
                  </a:cubicBezTo>
                  <a:cubicBezTo>
                    <a:pt x="1334" y="951"/>
                    <a:pt x="1298" y="951"/>
                    <a:pt x="1225" y="951"/>
                  </a:cubicBezTo>
                  <a:lnTo>
                    <a:pt x="950" y="951"/>
                  </a:ln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3" y="677"/>
                    <a:pt x="640" y="457"/>
                    <a:pt x="640" y="311"/>
                  </a:cubicBezTo>
                  <a:cubicBezTo>
                    <a:pt x="841" y="275"/>
                    <a:pt x="969" y="256"/>
                    <a:pt x="1024" y="256"/>
                  </a:cubicBezTo>
                  <a:cubicBezTo>
                    <a:pt x="1078" y="238"/>
                    <a:pt x="1151" y="238"/>
                    <a:pt x="1279" y="220"/>
                  </a:cubicBezTo>
                  <a:cubicBezTo>
                    <a:pt x="1407" y="220"/>
                    <a:pt x="1517" y="202"/>
                    <a:pt x="1590" y="183"/>
                  </a:cubicBezTo>
                  <a:cubicBezTo>
                    <a:pt x="1681" y="165"/>
                    <a:pt x="1736" y="147"/>
                    <a:pt x="1736" y="92"/>
                  </a:cubicBezTo>
                  <a:cubicBezTo>
                    <a:pt x="1736" y="37"/>
                    <a:pt x="1517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7"/>
            <p:cNvSpPr/>
            <p:nvPr/>
          </p:nvSpPr>
          <p:spPr>
            <a:xfrm>
              <a:off x="1979175" y="4362775"/>
              <a:ext cx="42050" cy="57125"/>
            </a:xfrm>
            <a:custGeom>
              <a:avLst/>
              <a:gdLst/>
              <a:ahLst/>
              <a:cxnLst/>
              <a:rect l="l" t="t" r="r" b="b"/>
              <a:pathLst>
                <a:path w="1682" h="2285" extrusionOk="0">
                  <a:moveTo>
                    <a:pt x="1005" y="311"/>
                  </a:moveTo>
                  <a:cubicBezTo>
                    <a:pt x="1042" y="494"/>
                    <a:pt x="1078" y="768"/>
                    <a:pt x="1115" y="1134"/>
                  </a:cubicBezTo>
                  <a:cubicBezTo>
                    <a:pt x="950" y="1152"/>
                    <a:pt x="786" y="1189"/>
                    <a:pt x="640" y="1243"/>
                  </a:cubicBezTo>
                  <a:cubicBezTo>
                    <a:pt x="786" y="841"/>
                    <a:pt x="896" y="531"/>
                    <a:pt x="1005" y="311"/>
                  </a:cubicBezTo>
                  <a:close/>
                  <a:moveTo>
                    <a:pt x="1078" y="1"/>
                  </a:moveTo>
                  <a:cubicBezTo>
                    <a:pt x="1023" y="1"/>
                    <a:pt x="969" y="19"/>
                    <a:pt x="896" y="56"/>
                  </a:cubicBezTo>
                  <a:cubicBezTo>
                    <a:pt x="841" y="92"/>
                    <a:pt x="804" y="147"/>
                    <a:pt x="786" y="202"/>
                  </a:cubicBezTo>
                  <a:cubicBezTo>
                    <a:pt x="749" y="275"/>
                    <a:pt x="694" y="403"/>
                    <a:pt x="621" y="604"/>
                  </a:cubicBezTo>
                  <a:cubicBezTo>
                    <a:pt x="530" y="823"/>
                    <a:pt x="457" y="988"/>
                    <a:pt x="402" y="1115"/>
                  </a:cubicBezTo>
                  <a:cubicBezTo>
                    <a:pt x="384" y="1170"/>
                    <a:pt x="366" y="1243"/>
                    <a:pt x="329" y="1317"/>
                  </a:cubicBezTo>
                  <a:cubicBezTo>
                    <a:pt x="110" y="1390"/>
                    <a:pt x="0" y="1444"/>
                    <a:pt x="0" y="1481"/>
                  </a:cubicBezTo>
                  <a:cubicBezTo>
                    <a:pt x="0" y="1518"/>
                    <a:pt x="18" y="1554"/>
                    <a:pt x="55" y="1591"/>
                  </a:cubicBezTo>
                  <a:cubicBezTo>
                    <a:pt x="91" y="1609"/>
                    <a:pt x="128" y="1627"/>
                    <a:pt x="165" y="1627"/>
                  </a:cubicBezTo>
                  <a:lnTo>
                    <a:pt x="201" y="1627"/>
                  </a:lnTo>
                  <a:cubicBezTo>
                    <a:pt x="73" y="1901"/>
                    <a:pt x="18" y="2066"/>
                    <a:pt x="18" y="2084"/>
                  </a:cubicBezTo>
                  <a:cubicBezTo>
                    <a:pt x="18" y="2121"/>
                    <a:pt x="37" y="2175"/>
                    <a:pt x="73" y="2212"/>
                  </a:cubicBezTo>
                  <a:cubicBezTo>
                    <a:pt x="110" y="2248"/>
                    <a:pt x="146" y="2285"/>
                    <a:pt x="183" y="2285"/>
                  </a:cubicBezTo>
                  <a:cubicBezTo>
                    <a:pt x="219" y="2285"/>
                    <a:pt x="329" y="2029"/>
                    <a:pt x="512" y="1536"/>
                  </a:cubicBezTo>
                  <a:cubicBezTo>
                    <a:pt x="676" y="1499"/>
                    <a:pt x="786" y="1463"/>
                    <a:pt x="877" y="1444"/>
                  </a:cubicBezTo>
                  <a:cubicBezTo>
                    <a:pt x="950" y="1426"/>
                    <a:pt x="1042" y="1408"/>
                    <a:pt x="1133" y="1371"/>
                  </a:cubicBezTo>
                  <a:cubicBezTo>
                    <a:pt x="1151" y="1572"/>
                    <a:pt x="1170" y="1773"/>
                    <a:pt x="1188" y="1974"/>
                  </a:cubicBezTo>
                  <a:cubicBezTo>
                    <a:pt x="1188" y="2084"/>
                    <a:pt x="1206" y="2157"/>
                    <a:pt x="1224" y="2212"/>
                  </a:cubicBezTo>
                  <a:cubicBezTo>
                    <a:pt x="1261" y="2248"/>
                    <a:pt x="1279" y="2285"/>
                    <a:pt x="1316" y="2285"/>
                  </a:cubicBezTo>
                  <a:cubicBezTo>
                    <a:pt x="1389" y="2285"/>
                    <a:pt x="1425" y="2139"/>
                    <a:pt x="1425" y="1883"/>
                  </a:cubicBezTo>
                  <a:cubicBezTo>
                    <a:pt x="1425" y="1719"/>
                    <a:pt x="1407" y="1536"/>
                    <a:pt x="1389" y="1317"/>
                  </a:cubicBezTo>
                  <a:cubicBezTo>
                    <a:pt x="1590" y="1262"/>
                    <a:pt x="1681" y="1207"/>
                    <a:pt x="1681" y="1170"/>
                  </a:cubicBezTo>
                  <a:cubicBezTo>
                    <a:pt x="1681" y="1115"/>
                    <a:pt x="1626" y="1079"/>
                    <a:pt x="1535" y="1079"/>
                  </a:cubicBezTo>
                  <a:cubicBezTo>
                    <a:pt x="1480" y="1079"/>
                    <a:pt x="1444" y="1079"/>
                    <a:pt x="1371" y="1097"/>
                  </a:cubicBezTo>
                  <a:cubicBezTo>
                    <a:pt x="1352" y="787"/>
                    <a:pt x="1298" y="531"/>
                    <a:pt x="1243" y="311"/>
                  </a:cubicBezTo>
                  <a:cubicBezTo>
                    <a:pt x="1206" y="92"/>
                    <a:pt x="1133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7"/>
            <p:cNvSpPr/>
            <p:nvPr/>
          </p:nvSpPr>
          <p:spPr>
            <a:xfrm>
              <a:off x="2028500" y="4363250"/>
              <a:ext cx="40225" cy="56650"/>
            </a:xfrm>
            <a:custGeom>
              <a:avLst/>
              <a:gdLst/>
              <a:ahLst/>
              <a:cxnLst/>
              <a:rect l="l" t="t" r="r" b="b"/>
              <a:pathLst>
                <a:path w="1609" h="2266" extrusionOk="0">
                  <a:moveTo>
                    <a:pt x="987" y="292"/>
                  </a:moveTo>
                  <a:cubicBezTo>
                    <a:pt x="1207" y="292"/>
                    <a:pt x="1335" y="347"/>
                    <a:pt x="1335" y="493"/>
                  </a:cubicBezTo>
                  <a:cubicBezTo>
                    <a:pt x="1335" y="567"/>
                    <a:pt x="1298" y="658"/>
                    <a:pt x="1225" y="731"/>
                  </a:cubicBezTo>
                  <a:cubicBezTo>
                    <a:pt x="1152" y="804"/>
                    <a:pt x="1079" y="859"/>
                    <a:pt x="1006" y="914"/>
                  </a:cubicBezTo>
                  <a:cubicBezTo>
                    <a:pt x="914" y="950"/>
                    <a:pt x="823" y="1005"/>
                    <a:pt x="713" y="1060"/>
                  </a:cubicBezTo>
                  <a:cubicBezTo>
                    <a:pt x="622" y="1115"/>
                    <a:pt x="549" y="1151"/>
                    <a:pt x="512" y="1188"/>
                  </a:cubicBezTo>
                  <a:cubicBezTo>
                    <a:pt x="604" y="859"/>
                    <a:pt x="640" y="640"/>
                    <a:pt x="640" y="493"/>
                  </a:cubicBezTo>
                  <a:cubicBezTo>
                    <a:pt x="640" y="457"/>
                    <a:pt x="640" y="420"/>
                    <a:pt x="622" y="366"/>
                  </a:cubicBezTo>
                  <a:cubicBezTo>
                    <a:pt x="750" y="311"/>
                    <a:pt x="878" y="292"/>
                    <a:pt x="987" y="292"/>
                  </a:cubicBezTo>
                  <a:close/>
                  <a:moveTo>
                    <a:pt x="969" y="0"/>
                  </a:moveTo>
                  <a:cubicBezTo>
                    <a:pt x="786" y="0"/>
                    <a:pt x="622" y="37"/>
                    <a:pt x="494" y="91"/>
                  </a:cubicBezTo>
                  <a:cubicBezTo>
                    <a:pt x="348" y="128"/>
                    <a:pt x="275" y="183"/>
                    <a:pt x="275" y="238"/>
                  </a:cubicBezTo>
                  <a:cubicBezTo>
                    <a:pt x="275" y="256"/>
                    <a:pt x="275" y="292"/>
                    <a:pt x="293" y="329"/>
                  </a:cubicBezTo>
                  <a:cubicBezTo>
                    <a:pt x="330" y="366"/>
                    <a:pt x="348" y="384"/>
                    <a:pt x="366" y="402"/>
                  </a:cubicBezTo>
                  <a:cubicBezTo>
                    <a:pt x="348" y="621"/>
                    <a:pt x="293" y="932"/>
                    <a:pt x="165" y="1352"/>
                  </a:cubicBezTo>
                  <a:cubicBezTo>
                    <a:pt x="55" y="1773"/>
                    <a:pt x="1" y="1992"/>
                    <a:pt x="1" y="2047"/>
                  </a:cubicBezTo>
                  <a:cubicBezTo>
                    <a:pt x="1" y="2102"/>
                    <a:pt x="19" y="2138"/>
                    <a:pt x="55" y="2193"/>
                  </a:cubicBezTo>
                  <a:cubicBezTo>
                    <a:pt x="92" y="2229"/>
                    <a:pt x="129" y="2266"/>
                    <a:pt x="165" y="2266"/>
                  </a:cubicBezTo>
                  <a:cubicBezTo>
                    <a:pt x="183" y="2266"/>
                    <a:pt x="202" y="2211"/>
                    <a:pt x="238" y="2083"/>
                  </a:cubicBezTo>
                  <a:cubicBezTo>
                    <a:pt x="257" y="2028"/>
                    <a:pt x="275" y="1992"/>
                    <a:pt x="293" y="1937"/>
                  </a:cubicBezTo>
                  <a:cubicBezTo>
                    <a:pt x="311" y="1882"/>
                    <a:pt x="366" y="1681"/>
                    <a:pt x="458" y="1352"/>
                  </a:cubicBezTo>
                  <a:cubicBezTo>
                    <a:pt x="512" y="1517"/>
                    <a:pt x="659" y="1700"/>
                    <a:pt x="896" y="1919"/>
                  </a:cubicBezTo>
                  <a:cubicBezTo>
                    <a:pt x="1134" y="2138"/>
                    <a:pt x="1316" y="2248"/>
                    <a:pt x="1444" y="2248"/>
                  </a:cubicBezTo>
                  <a:cubicBezTo>
                    <a:pt x="1517" y="2248"/>
                    <a:pt x="1554" y="2229"/>
                    <a:pt x="1554" y="2175"/>
                  </a:cubicBezTo>
                  <a:cubicBezTo>
                    <a:pt x="1554" y="2156"/>
                    <a:pt x="1536" y="2102"/>
                    <a:pt x="1481" y="2065"/>
                  </a:cubicBezTo>
                  <a:cubicBezTo>
                    <a:pt x="1444" y="2028"/>
                    <a:pt x="1426" y="2010"/>
                    <a:pt x="1389" y="1992"/>
                  </a:cubicBezTo>
                  <a:cubicBezTo>
                    <a:pt x="1371" y="1955"/>
                    <a:pt x="1335" y="1937"/>
                    <a:pt x="1280" y="1901"/>
                  </a:cubicBezTo>
                  <a:cubicBezTo>
                    <a:pt x="1243" y="1864"/>
                    <a:pt x="1188" y="1827"/>
                    <a:pt x="1152" y="1773"/>
                  </a:cubicBezTo>
                  <a:cubicBezTo>
                    <a:pt x="1097" y="1736"/>
                    <a:pt x="1061" y="1700"/>
                    <a:pt x="1024" y="1663"/>
                  </a:cubicBezTo>
                  <a:cubicBezTo>
                    <a:pt x="1006" y="1645"/>
                    <a:pt x="951" y="1590"/>
                    <a:pt x="878" y="1517"/>
                  </a:cubicBezTo>
                  <a:cubicBezTo>
                    <a:pt x="805" y="1444"/>
                    <a:pt x="768" y="1371"/>
                    <a:pt x="768" y="1334"/>
                  </a:cubicBezTo>
                  <a:cubicBezTo>
                    <a:pt x="768" y="1316"/>
                    <a:pt x="786" y="1298"/>
                    <a:pt x="841" y="1261"/>
                  </a:cubicBezTo>
                  <a:cubicBezTo>
                    <a:pt x="914" y="1243"/>
                    <a:pt x="987" y="1206"/>
                    <a:pt x="1061" y="1151"/>
                  </a:cubicBezTo>
                  <a:cubicBezTo>
                    <a:pt x="1152" y="1115"/>
                    <a:pt x="1225" y="1060"/>
                    <a:pt x="1316" y="1005"/>
                  </a:cubicBezTo>
                  <a:cubicBezTo>
                    <a:pt x="1408" y="950"/>
                    <a:pt x="1463" y="877"/>
                    <a:pt x="1536" y="786"/>
                  </a:cubicBezTo>
                  <a:cubicBezTo>
                    <a:pt x="1591" y="694"/>
                    <a:pt x="1609" y="585"/>
                    <a:pt x="1609" y="493"/>
                  </a:cubicBezTo>
                  <a:cubicBezTo>
                    <a:pt x="1609" y="329"/>
                    <a:pt x="1554" y="219"/>
                    <a:pt x="1426" y="128"/>
                  </a:cubicBezTo>
                  <a:cubicBezTo>
                    <a:pt x="1298" y="55"/>
                    <a:pt x="1134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7"/>
            <p:cNvSpPr/>
            <p:nvPr/>
          </p:nvSpPr>
          <p:spPr>
            <a:xfrm>
              <a:off x="2683625" y="2607575"/>
              <a:ext cx="34300" cy="56675"/>
            </a:xfrm>
            <a:custGeom>
              <a:avLst/>
              <a:gdLst/>
              <a:ahLst/>
              <a:cxnLst/>
              <a:rect l="l" t="t" r="r" b="b"/>
              <a:pathLst>
                <a:path w="1372" h="2267" extrusionOk="0">
                  <a:moveTo>
                    <a:pt x="512" y="1"/>
                  </a:moveTo>
                  <a:cubicBezTo>
                    <a:pt x="476" y="1"/>
                    <a:pt x="457" y="1"/>
                    <a:pt x="457" y="19"/>
                  </a:cubicBezTo>
                  <a:cubicBezTo>
                    <a:pt x="439" y="37"/>
                    <a:pt x="439" y="56"/>
                    <a:pt x="439" y="92"/>
                  </a:cubicBezTo>
                  <a:cubicBezTo>
                    <a:pt x="439" y="238"/>
                    <a:pt x="366" y="567"/>
                    <a:pt x="220" y="1079"/>
                  </a:cubicBezTo>
                  <a:cubicBezTo>
                    <a:pt x="74" y="1572"/>
                    <a:pt x="1" y="1883"/>
                    <a:pt x="1" y="1956"/>
                  </a:cubicBezTo>
                  <a:cubicBezTo>
                    <a:pt x="1" y="2047"/>
                    <a:pt x="37" y="2102"/>
                    <a:pt x="110" y="2175"/>
                  </a:cubicBezTo>
                  <a:cubicBezTo>
                    <a:pt x="183" y="2230"/>
                    <a:pt x="275" y="2267"/>
                    <a:pt x="384" y="2267"/>
                  </a:cubicBezTo>
                  <a:cubicBezTo>
                    <a:pt x="604" y="2267"/>
                    <a:pt x="823" y="2212"/>
                    <a:pt x="1042" y="2139"/>
                  </a:cubicBezTo>
                  <a:cubicBezTo>
                    <a:pt x="1261" y="2066"/>
                    <a:pt x="1371" y="1974"/>
                    <a:pt x="1371" y="1883"/>
                  </a:cubicBezTo>
                  <a:cubicBezTo>
                    <a:pt x="1371" y="1865"/>
                    <a:pt x="1371" y="1846"/>
                    <a:pt x="1371" y="1846"/>
                  </a:cubicBezTo>
                  <a:cubicBezTo>
                    <a:pt x="1353" y="1828"/>
                    <a:pt x="1353" y="1828"/>
                    <a:pt x="1316" y="1828"/>
                  </a:cubicBezTo>
                  <a:cubicBezTo>
                    <a:pt x="1316" y="1828"/>
                    <a:pt x="1261" y="1846"/>
                    <a:pt x="1170" y="1865"/>
                  </a:cubicBezTo>
                  <a:cubicBezTo>
                    <a:pt x="878" y="1956"/>
                    <a:pt x="604" y="1993"/>
                    <a:pt x="366" y="1993"/>
                  </a:cubicBezTo>
                  <a:cubicBezTo>
                    <a:pt x="311" y="1993"/>
                    <a:pt x="293" y="1956"/>
                    <a:pt x="293" y="1901"/>
                  </a:cubicBezTo>
                  <a:cubicBezTo>
                    <a:pt x="293" y="1846"/>
                    <a:pt x="329" y="1664"/>
                    <a:pt x="421" y="1371"/>
                  </a:cubicBezTo>
                  <a:cubicBezTo>
                    <a:pt x="604" y="768"/>
                    <a:pt x="695" y="384"/>
                    <a:pt x="695" y="238"/>
                  </a:cubicBezTo>
                  <a:cubicBezTo>
                    <a:pt x="695" y="183"/>
                    <a:pt x="677" y="129"/>
                    <a:pt x="622" y="74"/>
                  </a:cubicBezTo>
                  <a:cubicBezTo>
                    <a:pt x="585" y="19"/>
                    <a:pt x="54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7"/>
            <p:cNvSpPr/>
            <p:nvPr/>
          </p:nvSpPr>
          <p:spPr>
            <a:xfrm>
              <a:off x="2728850" y="2608025"/>
              <a:ext cx="38850" cy="56675"/>
            </a:xfrm>
            <a:custGeom>
              <a:avLst/>
              <a:gdLst/>
              <a:ahLst/>
              <a:cxnLst/>
              <a:rect l="l" t="t" r="r" b="b"/>
              <a:pathLst>
                <a:path w="1554" h="2267" extrusionOk="0">
                  <a:moveTo>
                    <a:pt x="348" y="1"/>
                  </a:moveTo>
                  <a:cubicBezTo>
                    <a:pt x="311" y="1"/>
                    <a:pt x="293" y="1"/>
                    <a:pt x="293" y="19"/>
                  </a:cubicBezTo>
                  <a:cubicBezTo>
                    <a:pt x="275" y="38"/>
                    <a:pt x="275" y="56"/>
                    <a:pt x="275" y="92"/>
                  </a:cubicBezTo>
                  <a:cubicBezTo>
                    <a:pt x="275" y="220"/>
                    <a:pt x="238" y="458"/>
                    <a:pt x="147" y="823"/>
                  </a:cubicBezTo>
                  <a:cubicBezTo>
                    <a:pt x="55" y="1189"/>
                    <a:pt x="1" y="1445"/>
                    <a:pt x="1" y="1609"/>
                  </a:cubicBezTo>
                  <a:cubicBezTo>
                    <a:pt x="1" y="1792"/>
                    <a:pt x="55" y="1938"/>
                    <a:pt x="147" y="2066"/>
                  </a:cubicBezTo>
                  <a:cubicBezTo>
                    <a:pt x="256" y="2194"/>
                    <a:pt x="366" y="2267"/>
                    <a:pt x="512" y="2267"/>
                  </a:cubicBezTo>
                  <a:cubicBezTo>
                    <a:pt x="695" y="2267"/>
                    <a:pt x="860" y="2176"/>
                    <a:pt x="1024" y="2011"/>
                  </a:cubicBezTo>
                  <a:cubicBezTo>
                    <a:pt x="1188" y="1828"/>
                    <a:pt x="1316" y="1609"/>
                    <a:pt x="1408" y="1317"/>
                  </a:cubicBezTo>
                  <a:cubicBezTo>
                    <a:pt x="1499" y="1024"/>
                    <a:pt x="1554" y="714"/>
                    <a:pt x="1554" y="385"/>
                  </a:cubicBezTo>
                  <a:cubicBezTo>
                    <a:pt x="1554" y="275"/>
                    <a:pt x="1517" y="184"/>
                    <a:pt x="1463" y="111"/>
                  </a:cubicBezTo>
                  <a:cubicBezTo>
                    <a:pt x="1389" y="38"/>
                    <a:pt x="1335" y="1"/>
                    <a:pt x="1298" y="1"/>
                  </a:cubicBezTo>
                  <a:cubicBezTo>
                    <a:pt x="1243" y="1"/>
                    <a:pt x="1225" y="19"/>
                    <a:pt x="1225" y="56"/>
                  </a:cubicBezTo>
                  <a:cubicBezTo>
                    <a:pt x="1225" y="92"/>
                    <a:pt x="1243" y="147"/>
                    <a:pt x="1243" y="220"/>
                  </a:cubicBezTo>
                  <a:cubicBezTo>
                    <a:pt x="1262" y="312"/>
                    <a:pt x="1262" y="403"/>
                    <a:pt x="1262" y="494"/>
                  </a:cubicBezTo>
                  <a:cubicBezTo>
                    <a:pt x="1262" y="695"/>
                    <a:pt x="1243" y="878"/>
                    <a:pt x="1188" y="1061"/>
                  </a:cubicBezTo>
                  <a:cubicBezTo>
                    <a:pt x="1134" y="1262"/>
                    <a:pt x="1079" y="1408"/>
                    <a:pt x="1006" y="1554"/>
                  </a:cubicBezTo>
                  <a:cubicBezTo>
                    <a:pt x="933" y="1682"/>
                    <a:pt x="841" y="1792"/>
                    <a:pt x="768" y="1865"/>
                  </a:cubicBezTo>
                  <a:cubicBezTo>
                    <a:pt x="677" y="1938"/>
                    <a:pt x="604" y="1993"/>
                    <a:pt x="531" y="1993"/>
                  </a:cubicBezTo>
                  <a:cubicBezTo>
                    <a:pt x="458" y="1993"/>
                    <a:pt x="403" y="1956"/>
                    <a:pt x="348" y="1883"/>
                  </a:cubicBezTo>
                  <a:cubicBezTo>
                    <a:pt x="311" y="1792"/>
                    <a:pt x="293" y="1700"/>
                    <a:pt x="293" y="1591"/>
                  </a:cubicBezTo>
                  <a:cubicBezTo>
                    <a:pt x="293" y="1463"/>
                    <a:pt x="330" y="1225"/>
                    <a:pt x="421" y="896"/>
                  </a:cubicBezTo>
                  <a:cubicBezTo>
                    <a:pt x="512" y="567"/>
                    <a:pt x="549" y="348"/>
                    <a:pt x="549" y="275"/>
                  </a:cubicBezTo>
                  <a:cubicBezTo>
                    <a:pt x="549" y="202"/>
                    <a:pt x="531" y="129"/>
                    <a:pt x="476" y="74"/>
                  </a:cubicBezTo>
                  <a:cubicBezTo>
                    <a:pt x="421" y="19"/>
                    <a:pt x="384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7"/>
            <p:cNvSpPr/>
            <p:nvPr/>
          </p:nvSpPr>
          <p:spPr>
            <a:xfrm>
              <a:off x="2774075" y="2607575"/>
              <a:ext cx="47550" cy="56675"/>
            </a:xfrm>
            <a:custGeom>
              <a:avLst/>
              <a:gdLst/>
              <a:ahLst/>
              <a:cxnLst/>
              <a:rect l="l" t="t" r="r" b="b"/>
              <a:pathLst>
                <a:path w="1902" h="2267" extrusionOk="0">
                  <a:moveTo>
                    <a:pt x="494" y="1"/>
                  </a:moveTo>
                  <a:cubicBezTo>
                    <a:pt x="458" y="1"/>
                    <a:pt x="439" y="37"/>
                    <a:pt x="439" y="110"/>
                  </a:cubicBezTo>
                  <a:cubicBezTo>
                    <a:pt x="421" y="238"/>
                    <a:pt x="348" y="585"/>
                    <a:pt x="220" y="1134"/>
                  </a:cubicBezTo>
                  <a:cubicBezTo>
                    <a:pt x="74" y="1682"/>
                    <a:pt x="1" y="1993"/>
                    <a:pt x="1" y="2029"/>
                  </a:cubicBezTo>
                  <a:cubicBezTo>
                    <a:pt x="1" y="2084"/>
                    <a:pt x="37" y="2139"/>
                    <a:pt x="74" y="2194"/>
                  </a:cubicBezTo>
                  <a:cubicBezTo>
                    <a:pt x="110" y="2230"/>
                    <a:pt x="147" y="2267"/>
                    <a:pt x="165" y="2267"/>
                  </a:cubicBezTo>
                  <a:cubicBezTo>
                    <a:pt x="184" y="2267"/>
                    <a:pt x="202" y="2212"/>
                    <a:pt x="238" y="2139"/>
                  </a:cubicBezTo>
                  <a:cubicBezTo>
                    <a:pt x="257" y="2047"/>
                    <a:pt x="311" y="1846"/>
                    <a:pt x="385" y="1536"/>
                  </a:cubicBezTo>
                  <a:cubicBezTo>
                    <a:pt x="476" y="1225"/>
                    <a:pt x="549" y="933"/>
                    <a:pt x="604" y="695"/>
                  </a:cubicBezTo>
                  <a:cubicBezTo>
                    <a:pt x="914" y="1499"/>
                    <a:pt x="1097" y="1956"/>
                    <a:pt x="1170" y="2120"/>
                  </a:cubicBezTo>
                  <a:cubicBezTo>
                    <a:pt x="1189" y="2157"/>
                    <a:pt x="1225" y="2194"/>
                    <a:pt x="1243" y="2212"/>
                  </a:cubicBezTo>
                  <a:cubicBezTo>
                    <a:pt x="1280" y="2248"/>
                    <a:pt x="1317" y="2267"/>
                    <a:pt x="1353" y="2267"/>
                  </a:cubicBezTo>
                  <a:cubicBezTo>
                    <a:pt x="1426" y="2267"/>
                    <a:pt x="1518" y="2120"/>
                    <a:pt x="1609" y="1846"/>
                  </a:cubicBezTo>
                  <a:cubicBezTo>
                    <a:pt x="1700" y="1572"/>
                    <a:pt x="1773" y="1280"/>
                    <a:pt x="1828" y="951"/>
                  </a:cubicBezTo>
                  <a:cubicBezTo>
                    <a:pt x="1883" y="622"/>
                    <a:pt x="1901" y="384"/>
                    <a:pt x="1901" y="202"/>
                  </a:cubicBezTo>
                  <a:cubicBezTo>
                    <a:pt x="1901" y="165"/>
                    <a:pt x="1883" y="129"/>
                    <a:pt x="1828" y="74"/>
                  </a:cubicBezTo>
                  <a:cubicBezTo>
                    <a:pt x="1792" y="19"/>
                    <a:pt x="1737" y="1"/>
                    <a:pt x="1700" y="1"/>
                  </a:cubicBezTo>
                  <a:cubicBezTo>
                    <a:pt x="1664" y="1"/>
                    <a:pt x="1645" y="37"/>
                    <a:pt x="1645" y="147"/>
                  </a:cubicBezTo>
                  <a:cubicBezTo>
                    <a:pt x="1645" y="165"/>
                    <a:pt x="1627" y="275"/>
                    <a:pt x="1609" y="512"/>
                  </a:cubicBezTo>
                  <a:cubicBezTo>
                    <a:pt x="1554" y="1024"/>
                    <a:pt x="1463" y="1463"/>
                    <a:pt x="1335" y="1828"/>
                  </a:cubicBezTo>
                  <a:cubicBezTo>
                    <a:pt x="1243" y="1627"/>
                    <a:pt x="1024" y="1079"/>
                    <a:pt x="677" y="202"/>
                  </a:cubicBezTo>
                  <a:cubicBezTo>
                    <a:pt x="659" y="147"/>
                    <a:pt x="622" y="110"/>
                    <a:pt x="586" y="74"/>
                  </a:cubicBezTo>
                  <a:cubicBezTo>
                    <a:pt x="549" y="19"/>
                    <a:pt x="512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7"/>
            <p:cNvSpPr/>
            <p:nvPr/>
          </p:nvSpPr>
          <p:spPr>
            <a:xfrm>
              <a:off x="2828000" y="2608025"/>
              <a:ext cx="38850" cy="64450"/>
            </a:xfrm>
            <a:custGeom>
              <a:avLst/>
              <a:gdLst/>
              <a:ahLst/>
              <a:cxnLst/>
              <a:rect l="l" t="t" r="r" b="b"/>
              <a:pathLst>
                <a:path w="1554" h="2578" extrusionOk="0">
                  <a:moveTo>
                    <a:pt x="1298" y="1"/>
                  </a:moveTo>
                  <a:cubicBezTo>
                    <a:pt x="1115" y="1"/>
                    <a:pt x="914" y="92"/>
                    <a:pt x="713" y="293"/>
                  </a:cubicBezTo>
                  <a:cubicBezTo>
                    <a:pt x="512" y="476"/>
                    <a:pt x="329" y="695"/>
                    <a:pt x="201" y="970"/>
                  </a:cubicBezTo>
                  <a:cubicBezTo>
                    <a:pt x="55" y="1225"/>
                    <a:pt x="0" y="1463"/>
                    <a:pt x="0" y="1682"/>
                  </a:cubicBezTo>
                  <a:cubicBezTo>
                    <a:pt x="0" y="1828"/>
                    <a:pt x="55" y="1956"/>
                    <a:pt x="183" y="2066"/>
                  </a:cubicBezTo>
                  <a:cubicBezTo>
                    <a:pt x="292" y="2176"/>
                    <a:pt x="420" y="2249"/>
                    <a:pt x="548" y="2249"/>
                  </a:cubicBezTo>
                  <a:cubicBezTo>
                    <a:pt x="676" y="2249"/>
                    <a:pt x="804" y="2194"/>
                    <a:pt x="932" y="2084"/>
                  </a:cubicBezTo>
                  <a:cubicBezTo>
                    <a:pt x="1060" y="1975"/>
                    <a:pt x="1188" y="1847"/>
                    <a:pt x="1279" y="1664"/>
                  </a:cubicBezTo>
                  <a:lnTo>
                    <a:pt x="1279" y="1664"/>
                  </a:lnTo>
                  <a:cubicBezTo>
                    <a:pt x="1261" y="1737"/>
                    <a:pt x="1243" y="1828"/>
                    <a:pt x="1206" y="1938"/>
                  </a:cubicBezTo>
                  <a:cubicBezTo>
                    <a:pt x="1170" y="2029"/>
                    <a:pt x="1133" y="2139"/>
                    <a:pt x="1097" y="2249"/>
                  </a:cubicBezTo>
                  <a:cubicBezTo>
                    <a:pt x="1078" y="2340"/>
                    <a:pt x="1060" y="2431"/>
                    <a:pt x="1060" y="2486"/>
                  </a:cubicBezTo>
                  <a:cubicBezTo>
                    <a:pt x="1060" y="2541"/>
                    <a:pt x="1078" y="2578"/>
                    <a:pt x="1133" y="2578"/>
                  </a:cubicBezTo>
                  <a:cubicBezTo>
                    <a:pt x="1188" y="2578"/>
                    <a:pt x="1279" y="2413"/>
                    <a:pt x="1389" y="2102"/>
                  </a:cubicBezTo>
                  <a:cubicBezTo>
                    <a:pt x="1499" y="1774"/>
                    <a:pt x="1535" y="1573"/>
                    <a:pt x="1535" y="1499"/>
                  </a:cubicBezTo>
                  <a:cubicBezTo>
                    <a:pt x="1535" y="1408"/>
                    <a:pt x="1517" y="1335"/>
                    <a:pt x="1462" y="1262"/>
                  </a:cubicBezTo>
                  <a:cubicBezTo>
                    <a:pt x="1425" y="1207"/>
                    <a:pt x="1352" y="1171"/>
                    <a:pt x="1279" y="1171"/>
                  </a:cubicBezTo>
                  <a:cubicBezTo>
                    <a:pt x="1151" y="1171"/>
                    <a:pt x="1023" y="1171"/>
                    <a:pt x="932" y="1189"/>
                  </a:cubicBezTo>
                  <a:cubicBezTo>
                    <a:pt x="841" y="1225"/>
                    <a:pt x="804" y="1244"/>
                    <a:pt x="804" y="1280"/>
                  </a:cubicBezTo>
                  <a:cubicBezTo>
                    <a:pt x="804" y="1298"/>
                    <a:pt x="822" y="1335"/>
                    <a:pt x="859" y="1372"/>
                  </a:cubicBezTo>
                  <a:cubicBezTo>
                    <a:pt x="896" y="1390"/>
                    <a:pt x="950" y="1408"/>
                    <a:pt x="1005" y="1408"/>
                  </a:cubicBezTo>
                  <a:cubicBezTo>
                    <a:pt x="1060" y="1408"/>
                    <a:pt x="1151" y="1390"/>
                    <a:pt x="1279" y="1372"/>
                  </a:cubicBezTo>
                  <a:lnTo>
                    <a:pt x="1279" y="1372"/>
                  </a:lnTo>
                  <a:cubicBezTo>
                    <a:pt x="1151" y="1536"/>
                    <a:pt x="1023" y="1682"/>
                    <a:pt x="896" y="1792"/>
                  </a:cubicBezTo>
                  <a:cubicBezTo>
                    <a:pt x="749" y="1901"/>
                    <a:pt x="640" y="1956"/>
                    <a:pt x="530" y="1956"/>
                  </a:cubicBezTo>
                  <a:cubicBezTo>
                    <a:pt x="475" y="1956"/>
                    <a:pt x="402" y="1938"/>
                    <a:pt x="366" y="1883"/>
                  </a:cubicBezTo>
                  <a:cubicBezTo>
                    <a:pt x="311" y="1828"/>
                    <a:pt x="292" y="1755"/>
                    <a:pt x="292" y="1682"/>
                  </a:cubicBezTo>
                  <a:cubicBezTo>
                    <a:pt x="292" y="1499"/>
                    <a:pt x="347" y="1298"/>
                    <a:pt x="457" y="1079"/>
                  </a:cubicBezTo>
                  <a:cubicBezTo>
                    <a:pt x="567" y="860"/>
                    <a:pt x="713" y="659"/>
                    <a:pt x="877" y="513"/>
                  </a:cubicBezTo>
                  <a:cubicBezTo>
                    <a:pt x="1042" y="366"/>
                    <a:pt x="1188" y="293"/>
                    <a:pt x="1316" y="293"/>
                  </a:cubicBezTo>
                  <a:cubicBezTo>
                    <a:pt x="1371" y="293"/>
                    <a:pt x="1407" y="312"/>
                    <a:pt x="1462" y="330"/>
                  </a:cubicBezTo>
                  <a:cubicBezTo>
                    <a:pt x="1499" y="348"/>
                    <a:pt x="1517" y="348"/>
                    <a:pt x="1517" y="348"/>
                  </a:cubicBezTo>
                  <a:cubicBezTo>
                    <a:pt x="1553" y="348"/>
                    <a:pt x="1553" y="330"/>
                    <a:pt x="1553" y="275"/>
                  </a:cubicBezTo>
                  <a:cubicBezTo>
                    <a:pt x="1553" y="239"/>
                    <a:pt x="1535" y="184"/>
                    <a:pt x="1480" y="111"/>
                  </a:cubicBezTo>
                  <a:cubicBezTo>
                    <a:pt x="1407" y="38"/>
                    <a:pt x="1352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7"/>
            <p:cNvSpPr/>
            <p:nvPr/>
          </p:nvSpPr>
          <p:spPr>
            <a:xfrm>
              <a:off x="2635200" y="27039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097" y="0"/>
                    <a:pt x="896" y="92"/>
                    <a:pt x="695" y="275"/>
                  </a:cubicBezTo>
                  <a:cubicBezTo>
                    <a:pt x="494" y="457"/>
                    <a:pt x="329" y="677"/>
                    <a:pt x="183" y="932"/>
                  </a:cubicBezTo>
                  <a:cubicBezTo>
                    <a:pt x="55" y="1188"/>
                    <a:pt x="1" y="1408"/>
                    <a:pt x="1" y="1609"/>
                  </a:cubicBezTo>
                  <a:cubicBezTo>
                    <a:pt x="1" y="1755"/>
                    <a:pt x="55" y="1901"/>
                    <a:pt x="183" y="2029"/>
                  </a:cubicBezTo>
                  <a:cubicBezTo>
                    <a:pt x="329" y="2157"/>
                    <a:pt x="457" y="2230"/>
                    <a:pt x="622" y="2230"/>
                  </a:cubicBezTo>
                  <a:cubicBezTo>
                    <a:pt x="731" y="2230"/>
                    <a:pt x="859" y="2193"/>
                    <a:pt x="1006" y="2139"/>
                  </a:cubicBezTo>
                  <a:cubicBezTo>
                    <a:pt x="1152" y="2065"/>
                    <a:pt x="1280" y="1992"/>
                    <a:pt x="1371" y="1919"/>
                  </a:cubicBezTo>
                  <a:cubicBezTo>
                    <a:pt x="1462" y="1828"/>
                    <a:pt x="1517" y="1773"/>
                    <a:pt x="1517" y="1718"/>
                  </a:cubicBezTo>
                  <a:cubicBezTo>
                    <a:pt x="1517" y="1682"/>
                    <a:pt x="1499" y="1645"/>
                    <a:pt x="1462" y="1645"/>
                  </a:cubicBezTo>
                  <a:cubicBezTo>
                    <a:pt x="1444" y="1645"/>
                    <a:pt x="1353" y="1700"/>
                    <a:pt x="1188" y="1791"/>
                  </a:cubicBezTo>
                  <a:cubicBezTo>
                    <a:pt x="1115" y="1828"/>
                    <a:pt x="1024" y="1864"/>
                    <a:pt x="932" y="1883"/>
                  </a:cubicBezTo>
                  <a:cubicBezTo>
                    <a:pt x="823" y="1919"/>
                    <a:pt x="713" y="1938"/>
                    <a:pt x="622" y="1938"/>
                  </a:cubicBezTo>
                  <a:cubicBezTo>
                    <a:pt x="530" y="1938"/>
                    <a:pt x="439" y="1901"/>
                    <a:pt x="384" y="1846"/>
                  </a:cubicBezTo>
                  <a:cubicBezTo>
                    <a:pt x="329" y="1791"/>
                    <a:pt x="293" y="1700"/>
                    <a:pt x="293" y="1590"/>
                  </a:cubicBezTo>
                  <a:cubicBezTo>
                    <a:pt x="293" y="1481"/>
                    <a:pt x="329" y="1334"/>
                    <a:pt x="403" y="1170"/>
                  </a:cubicBezTo>
                  <a:cubicBezTo>
                    <a:pt x="476" y="1006"/>
                    <a:pt x="567" y="878"/>
                    <a:pt x="677" y="750"/>
                  </a:cubicBezTo>
                  <a:cubicBezTo>
                    <a:pt x="786" y="622"/>
                    <a:pt x="896" y="512"/>
                    <a:pt x="1006" y="421"/>
                  </a:cubicBezTo>
                  <a:cubicBezTo>
                    <a:pt x="1133" y="348"/>
                    <a:pt x="1225" y="293"/>
                    <a:pt x="1316" y="293"/>
                  </a:cubicBezTo>
                  <a:cubicBezTo>
                    <a:pt x="1353" y="293"/>
                    <a:pt x="1389" y="311"/>
                    <a:pt x="1426" y="329"/>
                  </a:cubicBezTo>
                  <a:cubicBezTo>
                    <a:pt x="1481" y="348"/>
                    <a:pt x="1499" y="348"/>
                    <a:pt x="1517" y="348"/>
                  </a:cubicBezTo>
                  <a:cubicBezTo>
                    <a:pt x="1536" y="348"/>
                    <a:pt x="1554" y="329"/>
                    <a:pt x="1554" y="275"/>
                  </a:cubicBezTo>
                  <a:cubicBezTo>
                    <a:pt x="1554" y="238"/>
                    <a:pt x="1517" y="165"/>
                    <a:pt x="1462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7"/>
            <p:cNvSpPr/>
            <p:nvPr/>
          </p:nvSpPr>
          <p:spPr>
            <a:xfrm>
              <a:off x="2680875" y="2703050"/>
              <a:ext cx="42075" cy="57150"/>
            </a:xfrm>
            <a:custGeom>
              <a:avLst/>
              <a:gdLst/>
              <a:ahLst/>
              <a:cxnLst/>
              <a:rect l="l" t="t" r="r" b="b"/>
              <a:pathLst>
                <a:path w="1683" h="2286" extrusionOk="0">
                  <a:moveTo>
                    <a:pt x="1006" y="312"/>
                  </a:moveTo>
                  <a:cubicBezTo>
                    <a:pt x="1043" y="494"/>
                    <a:pt x="1079" y="768"/>
                    <a:pt x="1116" y="1134"/>
                  </a:cubicBezTo>
                  <a:cubicBezTo>
                    <a:pt x="951" y="1170"/>
                    <a:pt x="787" y="1189"/>
                    <a:pt x="640" y="1244"/>
                  </a:cubicBezTo>
                  <a:cubicBezTo>
                    <a:pt x="787" y="842"/>
                    <a:pt x="896" y="531"/>
                    <a:pt x="1006" y="312"/>
                  </a:cubicBezTo>
                  <a:close/>
                  <a:moveTo>
                    <a:pt x="1079" y="1"/>
                  </a:moveTo>
                  <a:cubicBezTo>
                    <a:pt x="1024" y="1"/>
                    <a:pt x="969" y="19"/>
                    <a:pt x="896" y="56"/>
                  </a:cubicBezTo>
                  <a:cubicBezTo>
                    <a:pt x="842" y="92"/>
                    <a:pt x="805" y="147"/>
                    <a:pt x="787" y="202"/>
                  </a:cubicBezTo>
                  <a:cubicBezTo>
                    <a:pt x="750" y="275"/>
                    <a:pt x="695" y="403"/>
                    <a:pt x="604" y="622"/>
                  </a:cubicBezTo>
                  <a:cubicBezTo>
                    <a:pt x="531" y="823"/>
                    <a:pt x="458" y="988"/>
                    <a:pt x="403" y="1116"/>
                  </a:cubicBezTo>
                  <a:cubicBezTo>
                    <a:pt x="385" y="1170"/>
                    <a:pt x="366" y="1244"/>
                    <a:pt x="330" y="1317"/>
                  </a:cubicBezTo>
                  <a:cubicBezTo>
                    <a:pt x="111" y="1390"/>
                    <a:pt x="1" y="1445"/>
                    <a:pt x="1" y="1481"/>
                  </a:cubicBezTo>
                  <a:cubicBezTo>
                    <a:pt x="1" y="1536"/>
                    <a:pt x="19" y="1554"/>
                    <a:pt x="56" y="1591"/>
                  </a:cubicBezTo>
                  <a:cubicBezTo>
                    <a:pt x="92" y="1609"/>
                    <a:pt x="129" y="1627"/>
                    <a:pt x="165" y="1627"/>
                  </a:cubicBezTo>
                  <a:lnTo>
                    <a:pt x="202" y="1627"/>
                  </a:lnTo>
                  <a:cubicBezTo>
                    <a:pt x="74" y="1920"/>
                    <a:pt x="19" y="2066"/>
                    <a:pt x="19" y="2084"/>
                  </a:cubicBezTo>
                  <a:cubicBezTo>
                    <a:pt x="19" y="2139"/>
                    <a:pt x="37" y="2176"/>
                    <a:pt x="74" y="2212"/>
                  </a:cubicBezTo>
                  <a:cubicBezTo>
                    <a:pt x="111" y="2267"/>
                    <a:pt x="147" y="2285"/>
                    <a:pt x="184" y="2285"/>
                  </a:cubicBezTo>
                  <a:cubicBezTo>
                    <a:pt x="220" y="2285"/>
                    <a:pt x="330" y="2029"/>
                    <a:pt x="513" y="1536"/>
                  </a:cubicBezTo>
                  <a:cubicBezTo>
                    <a:pt x="677" y="1499"/>
                    <a:pt x="787" y="1463"/>
                    <a:pt x="878" y="1445"/>
                  </a:cubicBezTo>
                  <a:cubicBezTo>
                    <a:pt x="951" y="1426"/>
                    <a:pt x="1043" y="1408"/>
                    <a:pt x="1134" y="1371"/>
                  </a:cubicBezTo>
                  <a:cubicBezTo>
                    <a:pt x="1152" y="1572"/>
                    <a:pt x="1170" y="1774"/>
                    <a:pt x="1189" y="1975"/>
                  </a:cubicBezTo>
                  <a:cubicBezTo>
                    <a:pt x="1189" y="2084"/>
                    <a:pt x="1207" y="2176"/>
                    <a:pt x="1225" y="2212"/>
                  </a:cubicBezTo>
                  <a:cubicBezTo>
                    <a:pt x="1262" y="2249"/>
                    <a:pt x="1280" y="2285"/>
                    <a:pt x="1317" y="2285"/>
                  </a:cubicBezTo>
                  <a:cubicBezTo>
                    <a:pt x="1390" y="2285"/>
                    <a:pt x="1426" y="2139"/>
                    <a:pt x="1426" y="1883"/>
                  </a:cubicBezTo>
                  <a:cubicBezTo>
                    <a:pt x="1426" y="1719"/>
                    <a:pt x="1408" y="1536"/>
                    <a:pt x="1390" y="1317"/>
                  </a:cubicBezTo>
                  <a:cubicBezTo>
                    <a:pt x="1591" y="1262"/>
                    <a:pt x="1682" y="1207"/>
                    <a:pt x="1682" y="1170"/>
                  </a:cubicBezTo>
                  <a:cubicBezTo>
                    <a:pt x="1682" y="1116"/>
                    <a:pt x="1627" y="1079"/>
                    <a:pt x="1536" y="1079"/>
                  </a:cubicBezTo>
                  <a:cubicBezTo>
                    <a:pt x="1481" y="1079"/>
                    <a:pt x="1445" y="1097"/>
                    <a:pt x="1371" y="1097"/>
                  </a:cubicBezTo>
                  <a:cubicBezTo>
                    <a:pt x="1353" y="787"/>
                    <a:pt x="1298" y="531"/>
                    <a:pt x="1244" y="312"/>
                  </a:cubicBezTo>
                  <a:cubicBezTo>
                    <a:pt x="1207" y="111"/>
                    <a:pt x="1134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7"/>
            <p:cNvSpPr/>
            <p:nvPr/>
          </p:nvSpPr>
          <p:spPr>
            <a:xfrm>
              <a:off x="2730675" y="2703525"/>
              <a:ext cx="47075" cy="56675"/>
            </a:xfrm>
            <a:custGeom>
              <a:avLst/>
              <a:gdLst/>
              <a:ahLst/>
              <a:cxnLst/>
              <a:rect l="l" t="t" r="r" b="b"/>
              <a:pathLst>
                <a:path w="1883" h="2267" extrusionOk="0">
                  <a:moveTo>
                    <a:pt x="476" y="0"/>
                  </a:moveTo>
                  <a:cubicBezTo>
                    <a:pt x="439" y="0"/>
                    <a:pt x="421" y="37"/>
                    <a:pt x="421" y="110"/>
                  </a:cubicBezTo>
                  <a:cubicBezTo>
                    <a:pt x="421" y="238"/>
                    <a:pt x="348" y="585"/>
                    <a:pt x="202" y="1133"/>
                  </a:cubicBezTo>
                  <a:cubicBezTo>
                    <a:pt x="74" y="1681"/>
                    <a:pt x="1" y="1992"/>
                    <a:pt x="1" y="2029"/>
                  </a:cubicBezTo>
                  <a:cubicBezTo>
                    <a:pt x="1" y="2083"/>
                    <a:pt x="19" y="2138"/>
                    <a:pt x="56" y="2193"/>
                  </a:cubicBezTo>
                  <a:cubicBezTo>
                    <a:pt x="92" y="2230"/>
                    <a:pt x="129" y="2266"/>
                    <a:pt x="147" y="2266"/>
                  </a:cubicBezTo>
                  <a:cubicBezTo>
                    <a:pt x="183" y="2266"/>
                    <a:pt x="202" y="2211"/>
                    <a:pt x="220" y="2138"/>
                  </a:cubicBezTo>
                  <a:cubicBezTo>
                    <a:pt x="257" y="2047"/>
                    <a:pt x="293" y="1846"/>
                    <a:pt x="385" y="1535"/>
                  </a:cubicBezTo>
                  <a:cubicBezTo>
                    <a:pt x="458" y="1225"/>
                    <a:pt x="531" y="932"/>
                    <a:pt x="586" y="695"/>
                  </a:cubicBezTo>
                  <a:cubicBezTo>
                    <a:pt x="896" y="1499"/>
                    <a:pt x="1097" y="1956"/>
                    <a:pt x="1152" y="2120"/>
                  </a:cubicBezTo>
                  <a:cubicBezTo>
                    <a:pt x="1170" y="2157"/>
                    <a:pt x="1207" y="2193"/>
                    <a:pt x="1243" y="2211"/>
                  </a:cubicBezTo>
                  <a:cubicBezTo>
                    <a:pt x="1280" y="2248"/>
                    <a:pt x="1298" y="2266"/>
                    <a:pt x="1335" y="2266"/>
                  </a:cubicBezTo>
                  <a:cubicBezTo>
                    <a:pt x="1408" y="2266"/>
                    <a:pt x="1499" y="2120"/>
                    <a:pt x="1591" y="1846"/>
                  </a:cubicBezTo>
                  <a:cubicBezTo>
                    <a:pt x="1682" y="1572"/>
                    <a:pt x="1755" y="1279"/>
                    <a:pt x="1810" y="950"/>
                  </a:cubicBezTo>
                  <a:cubicBezTo>
                    <a:pt x="1865" y="622"/>
                    <a:pt x="1883" y="384"/>
                    <a:pt x="1883" y="201"/>
                  </a:cubicBezTo>
                  <a:cubicBezTo>
                    <a:pt x="1883" y="165"/>
                    <a:pt x="1865" y="128"/>
                    <a:pt x="1810" y="73"/>
                  </a:cubicBezTo>
                  <a:cubicBezTo>
                    <a:pt x="1773" y="18"/>
                    <a:pt x="1737" y="0"/>
                    <a:pt x="1682" y="0"/>
                  </a:cubicBezTo>
                  <a:cubicBezTo>
                    <a:pt x="1645" y="0"/>
                    <a:pt x="1627" y="37"/>
                    <a:pt x="1627" y="128"/>
                  </a:cubicBezTo>
                  <a:cubicBezTo>
                    <a:pt x="1627" y="165"/>
                    <a:pt x="1609" y="274"/>
                    <a:pt x="1591" y="512"/>
                  </a:cubicBezTo>
                  <a:cubicBezTo>
                    <a:pt x="1554" y="1024"/>
                    <a:pt x="1444" y="1462"/>
                    <a:pt x="1316" y="1828"/>
                  </a:cubicBezTo>
                  <a:cubicBezTo>
                    <a:pt x="1225" y="1627"/>
                    <a:pt x="1006" y="1078"/>
                    <a:pt x="659" y="201"/>
                  </a:cubicBezTo>
                  <a:cubicBezTo>
                    <a:pt x="640" y="146"/>
                    <a:pt x="604" y="110"/>
                    <a:pt x="567" y="73"/>
                  </a:cubicBezTo>
                  <a:cubicBezTo>
                    <a:pt x="531" y="18"/>
                    <a:pt x="494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7"/>
            <p:cNvSpPr/>
            <p:nvPr/>
          </p:nvSpPr>
          <p:spPr>
            <a:xfrm>
              <a:off x="2785500" y="27039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115" y="0"/>
                    <a:pt x="914" y="92"/>
                    <a:pt x="713" y="275"/>
                  </a:cubicBezTo>
                  <a:cubicBezTo>
                    <a:pt x="494" y="457"/>
                    <a:pt x="330" y="677"/>
                    <a:pt x="202" y="932"/>
                  </a:cubicBezTo>
                  <a:cubicBezTo>
                    <a:pt x="74" y="1188"/>
                    <a:pt x="1" y="1408"/>
                    <a:pt x="1" y="1609"/>
                  </a:cubicBezTo>
                  <a:cubicBezTo>
                    <a:pt x="1" y="1755"/>
                    <a:pt x="74" y="1901"/>
                    <a:pt x="202" y="2029"/>
                  </a:cubicBezTo>
                  <a:cubicBezTo>
                    <a:pt x="330" y="2157"/>
                    <a:pt x="476" y="2230"/>
                    <a:pt x="622" y="2230"/>
                  </a:cubicBezTo>
                  <a:cubicBezTo>
                    <a:pt x="750" y="2230"/>
                    <a:pt x="878" y="2193"/>
                    <a:pt x="1024" y="2139"/>
                  </a:cubicBezTo>
                  <a:cubicBezTo>
                    <a:pt x="1170" y="2065"/>
                    <a:pt x="1280" y="1992"/>
                    <a:pt x="1389" y="1919"/>
                  </a:cubicBezTo>
                  <a:cubicBezTo>
                    <a:pt x="1481" y="1828"/>
                    <a:pt x="1536" y="1773"/>
                    <a:pt x="1536" y="1718"/>
                  </a:cubicBezTo>
                  <a:cubicBezTo>
                    <a:pt x="1536" y="1682"/>
                    <a:pt x="1517" y="1645"/>
                    <a:pt x="1481" y="1645"/>
                  </a:cubicBezTo>
                  <a:cubicBezTo>
                    <a:pt x="1463" y="1645"/>
                    <a:pt x="1371" y="1700"/>
                    <a:pt x="1188" y="1791"/>
                  </a:cubicBezTo>
                  <a:cubicBezTo>
                    <a:pt x="1134" y="1828"/>
                    <a:pt x="1042" y="1864"/>
                    <a:pt x="933" y="1883"/>
                  </a:cubicBezTo>
                  <a:cubicBezTo>
                    <a:pt x="841" y="1919"/>
                    <a:pt x="732" y="1938"/>
                    <a:pt x="640" y="1938"/>
                  </a:cubicBezTo>
                  <a:cubicBezTo>
                    <a:pt x="531" y="1938"/>
                    <a:pt x="457" y="1901"/>
                    <a:pt x="384" y="1846"/>
                  </a:cubicBezTo>
                  <a:cubicBezTo>
                    <a:pt x="330" y="1791"/>
                    <a:pt x="311" y="1700"/>
                    <a:pt x="311" y="1590"/>
                  </a:cubicBezTo>
                  <a:cubicBezTo>
                    <a:pt x="311" y="1481"/>
                    <a:pt x="348" y="1334"/>
                    <a:pt x="421" y="1170"/>
                  </a:cubicBezTo>
                  <a:cubicBezTo>
                    <a:pt x="494" y="1006"/>
                    <a:pt x="585" y="878"/>
                    <a:pt x="677" y="750"/>
                  </a:cubicBezTo>
                  <a:cubicBezTo>
                    <a:pt x="786" y="622"/>
                    <a:pt x="896" y="512"/>
                    <a:pt x="1024" y="421"/>
                  </a:cubicBezTo>
                  <a:cubicBezTo>
                    <a:pt x="1134" y="348"/>
                    <a:pt x="1243" y="293"/>
                    <a:pt x="1316" y="293"/>
                  </a:cubicBezTo>
                  <a:cubicBezTo>
                    <a:pt x="1353" y="293"/>
                    <a:pt x="1408" y="311"/>
                    <a:pt x="1444" y="329"/>
                  </a:cubicBezTo>
                  <a:cubicBezTo>
                    <a:pt x="1499" y="348"/>
                    <a:pt x="1517" y="348"/>
                    <a:pt x="1536" y="348"/>
                  </a:cubicBezTo>
                  <a:cubicBezTo>
                    <a:pt x="1554" y="348"/>
                    <a:pt x="1554" y="329"/>
                    <a:pt x="1554" y="275"/>
                  </a:cubicBezTo>
                  <a:cubicBezTo>
                    <a:pt x="1554" y="238"/>
                    <a:pt x="1536" y="165"/>
                    <a:pt x="1463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7"/>
            <p:cNvSpPr/>
            <p:nvPr/>
          </p:nvSpPr>
          <p:spPr>
            <a:xfrm>
              <a:off x="2833475" y="2704425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79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66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81"/>
                  </a:cubicBezTo>
                  <a:cubicBezTo>
                    <a:pt x="19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5" y="2230"/>
                    <a:pt x="366" y="2230"/>
                  </a:cubicBezTo>
                  <a:cubicBezTo>
                    <a:pt x="585" y="2230"/>
                    <a:pt x="804" y="2194"/>
                    <a:pt x="1042" y="2102"/>
                  </a:cubicBezTo>
                  <a:cubicBezTo>
                    <a:pt x="1280" y="2029"/>
                    <a:pt x="1407" y="1938"/>
                    <a:pt x="1407" y="1865"/>
                  </a:cubicBezTo>
                  <a:cubicBezTo>
                    <a:pt x="1407" y="1828"/>
                    <a:pt x="1389" y="1810"/>
                    <a:pt x="1353" y="1810"/>
                  </a:cubicBezTo>
                  <a:cubicBezTo>
                    <a:pt x="1334" y="1810"/>
                    <a:pt x="1280" y="1810"/>
                    <a:pt x="1188" y="1846"/>
                  </a:cubicBezTo>
                  <a:cubicBezTo>
                    <a:pt x="896" y="1920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8"/>
                  </a:cubicBezTo>
                  <a:cubicBezTo>
                    <a:pt x="293" y="1920"/>
                    <a:pt x="293" y="1901"/>
                    <a:pt x="293" y="1865"/>
                  </a:cubicBezTo>
                  <a:cubicBezTo>
                    <a:pt x="293" y="1792"/>
                    <a:pt x="348" y="1572"/>
                    <a:pt x="457" y="1207"/>
                  </a:cubicBezTo>
                  <a:cubicBezTo>
                    <a:pt x="695" y="1207"/>
                    <a:pt x="896" y="1189"/>
                    <a:pt x="1060" y="1152"/>
                  </a:cubicBezTo>
                  <a:cubicBezTo>
                    <a:pt x="1243" y="1115"/>
                    <a:pt x="1334" y="1061"/>
                    <a:pt x="1334" y="988"/>
                  </a:cubicBezTo>
                  <a:cubicBezTo>
                    <a:pt x="1334" y="969"/>
                    <a:pt x="1298" y="951"/>
                    <a:pt x="1243" y="951"/>
                  </a:cubicBezTo>
                  <a:cubicBezTo>
                    <a:pt x="1170" y="951"/>
                    <a:pt x="1079" y="951"/>
                    <a:pt x="951" y="969"/>
                  </a:cubicBezTo>
                  <a:lnTo>
                    <a:pt x="530" y="969"/>
                  </a:lnTo>
                  <a:cubicBezTo>
                    <a:pt x="603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57"/>
                  </a:cubicBezTo>
                  <a:cubicBezTo>
                    <a:pt x="1079" y="238"/>
                    <a:pt x="1152" y="238"/>
                    <a:pt x="1280" y="220"/>
                  </a:cubicBezTo>
                  <a:cubicBezTo>
                    <a:pt x="1407" y="220"/>
                    <a:pt x="1517" y="202"/>
                    <a:pt x="1590" y="184"/>
                  </a:cubicBezTo>
                  <a:cubicBezTo>
                    <a:pt x="1682" y="165"/>
                    <a:pt x="1736" y="147"/>
                    <a:pt x="1736" y="92"/>
                  </a:cubicBezTo>
                  <a:cubicBezTo>
                    <a:pt x="1736" y="37"/>
                    <a:pt x="1517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7"/>
            <p:cNvSpPr/>
            <p:nvPr/>
          </p:nvSpPr>
          <p:spPr>
            <a:xfrm>
              <a:off x="2878700" y="2703525"/>
              <a:ext cx="40675" cy="56675"/>
            </a:xfrm>
            <a:custGeom>
              <a:avLst/>
              <a:gdLst/>
              <a:ahLst/>
              <a:cxnLst/>
              <a:rect l="l" t="t" r="r" b="b"/>
              <a:pathLst>
                <a:path w="1627" h="2267" extrusionOk="0">
                  <a:moveTo>
                    <a:pt x="987" y="293"/>
                  </a:moveTo>
                  <a:cubicBezTo>
                    <a:pt x="1225" y="293"/>
                    <a:pt x="1335" y="366"/>
                    <a:pt x="1335" y="494"/>
                  </a:cubicBezTo>
                  <a:cubicBezTo>
                    <a:pt x="1335" y="567"/>
                    <a:pt x="1298" y="658"/>
                    <a:pt x="1243" y="731"/>
                  </a:cubicBezTo>
                  <a:cubicBezTo>
                    <a:pt x="1170" y="804"/>
                    <a:pt x="1097" y="859"/>
                    <a:pt x="1006" y="914"/>
                  </a:cubicBezTo>
                  <a:cubicBezTo>
                    <a:pt x="932" y="950"/>
                    <a:pt x="841" y="1005"/>
                    <a:pt x="731" y="1060"/>
                  </a:cubicBezTo>
                  <a:cubicBezTo>
                    <a:pt x="622" y="1115"/>
                    <a:pt x="567" y="1151"/>
                    <a:pt x="530" y="1188"/>
                  </a:cubicBezTo>
                  <a:cubicBezTo>
                    <a:pt x="622" y="859"/>
                    <a:pt x="658" y="640"/>
                    <a:pt x="658" y="494"/>
                  </a:cubicBezTo>
                  <a:cubicBezTo>
                    <a:pt x="658" y="457"/>
                    <a:pt x="640" y="421"/>
                    <a:pt x="622" y="366"/>
                  </a:cubicBezTo>
                  <a:cubicBezTo>
                    <a:pt x="768" y="311"/>
                    <a:pt x="896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805" y="0"/>
                    <a:pt x="640" y="37"/>
                    <a:pt x="494" y="92"/>
                  </a:cubicBezTo>
                  <a:cubicBezTo>
                    <a:pt x="348" y="128"/>
                    <a:pt x="275" y="183"/>
                    <a:pt x="275" y="238"/>
                  </a:cubicBezTo>
                  <a:cubicBezTo>
                    <a:pt x="275" y="256"/>
                    <a:pt x="293" y="293"/>
                    <a:pt x="311" y="329"/>
                  </a:cubicBezTo>
                  <a:cubicBezTo>
                    <a:pt x="329" y="366"/>
                    <a:pt x="366" y="402"/>
                    <a:pt x="384" y="421"/>
                  </a:cubicBezTo>
                  <a:cubicBezTo>
                    <a:pt x="366" y="622"/>
                    <a:pt x="293" y="950"/>
                    <a:pt x="183" y="1352"/>
                  </a:cubicBezTo>
                  <a:cubicBezTo>
                    <a:pt x="74" y="1773"/>
                    <a:pt x="1" y="1992"/>
                    <a:pt x="1" y="2047"/>
                  </a:cubicBezTo>
                  <a:cubicBezTo>
                    <a:pt x="1" y="2102"/>
                    <a:pt x="19" y="2138"/>
                    <a:pt x="74" y="2193"/>
                  </a:cubicBezTo>
                  <a:cubicBezTo>
                    <a:pt x="110" y="2230"/>
                    <a:pt x="147" y="2266"/>
                    <a:pt x="183" y="2266"/>
                  </a:cubicBezTo>
                  <a:cubicBezTo>
                    <a:pt x="202" y="2266"/>
                    <a:pt x="220" y="2211"/>
                    <a:pt x="256" y="2102"/>
                  </a:cubicBezTo>
                  <a:cubicBezTo>
                    <a:pt x="275" y="2047"/>
                    <a:pt x="293" y="1992"/>
                    <a:pt x="311" y="1937"/>
                  </a:cubicBezTo>
                  <a:cubicBezTo>
                    <a:pt x="311" y="1882"/>
                    <a:pt x="384" y="1681"/>
                    <a:pt x="476" y="1352"/>
                  </a:cubicBezTo>
                  <a:cubicBezTo>
                    <a:pt x="530" y="1517"/>
                    <a:pt x="677" y="1700"/>
                    <a:pt x="914" y="1919"/>
                  </a:cubicBezTo>
                  <a:cubicBezTo>
                    <a:pt x="1152" y="2138"/>
                    <a:pt x="1335" y="2266"/>
                    <a:pt x="1462" y="2266"/>
                  </a:cubicBezTo>
                  <a:cubicBezTo>
                    <a:pt x="1536" y="2266"/>
                    <a:pt x="1572" y="2230"/>
                    <a:pt x="1572" y="2175"/>
                  </a:cubicBezTo>
                  <a:cubicBezTo>
                    <a:pt x="1572" y="2157"/>
                    <a:pt x="1536" y="2120"/>
                    <a:pt x="1481" y="2065"/>
                  </a:cubicBezTo>
                  <a:cubicBezTo>
                    <a:pt x="1462" y="2029"/>
                    <a:pt x="1426" y="2010"/>
                    <a:pt x="1408" y="1992"/>
                  </a:cubicBezTo>
                  <a:cubicBezTo>
                    <a:pt x="1371" y="1974"/>
                    <a:pt x="1335" y="1937"/>
                    <a:pt x="1298" y="1901"/>
                  </a:cubicBezTo>
                  <a:cubicBezTo>
                    <a:pt x="1261" y="1864"/>
                    <a:pt x="1207" y="1828"/>
                    <a:pt x="1152" y="1773"/>
                  </a:cubicBezTo>
                  <a:cubicBezTo>
                    <a:pt x="1115" y="1736"/>
                    <a:pt x="1079" y="1700"/>
                    <a:pt x="1042" y="1663"/>
                  </a:cubicBezTo>
                  <a:cubicBezTo>
                    <a:pt x="1006" y="1645"/>
                    <a:pt x="951" y="1590"/>
                    <a:pt x="878" y="1517"/>
                  </a:cubicBezTo>
                  <a:cubicBezTo>
                    <a:pt x="805" y="1444"/>
                    <a:pt x="768" y="1371"/>
                    <a:pt x="768" y="1334"/>
                  </a:cubicBezTo>
                  <a:cubicBezTo>
                    <a:pt x="768" y="1316"/>
                    <a:pt x="805" y="1298"/>
                    <a:pt x="859" y="1261"/>
                  </a:cubicBezTo>
                  <a:cubicBezTo>
                    <a:pt x="914" y="1243"/>
                    <a:pt x="987" y="1206"/>
                    <a:pt x="1079" y="1151"/>
                  </a:cubicBezTo>
                  <a:cubicBezTo>
                    <a:pt x="1152" y="1115"/>
                    <a:pt x="1243" y="1060"/>
                    <a:pt x="1316" y="1005"/>
                  </a:cubicBezTo>
                  <a:cubicBezTo>
                    <a:pt x="1408" y="950"/>
                    <a:pt x="1481" y="877"/>
                    <a:pt x="1536" y="786"/>
                  </a:cubicBezTo>
                  <a:cubicBezTo>
                    <a:pt x="1590" y="695"/>
                    <a:pt x="1627" y="585"/>
                    <a:pt x="1627" y="494"/>
                  </a:cubicBezTo>
                  <a:cubicBezTo>
                    <a:pt x="1627" y="329"/>
                    <a:pt x="1572" y="220"/>
                    <a:pt x="1426" y="128"/>
                  </a:cubicBezTo>
                  <a:cubicBezTo>
                    <a:pt x="1298" y="55"/>
                    <a:pt x="1152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7"/>
            <p:cNvSpPr/>
            <p:nvPr/>
          </p:nvSpPr>
          <p:spPr>
            <a:xfrm>
              <a:off x="2643875" y="2799925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8" y="0"/>
                  </a:moveTo>
                  <a:cubicBezTo>
                    <a:pt x="421" y="0"/>
                    <a:pt x="403" y="0"/>
                    <a:pt x="384" y="18"/>
                  </a:cubicBezTo>
                  <a:cubicBezTo>
                    <a:pt x="384" y="37"/>
                    <a:pt x="384" y="55"/>
                    <a:pt x="384" y="91"/>
                  </a:cubicBezTo>
                  <a:cubicBezTo>
                    <a:pt x="384" y="219"/>
                    <a:pt x="311" y="566"/>
                    <a:pt x="183" y="1115"/>
                  </a:cubicBezTo>
                  <a:cubicBezTo>
                    <a:pt x="56" y="1681"/>
                    <a:pt x="1" y="1974"/>
                    <a:pt x="1" y="2010"/>
                  </a:cubicBezTo>
                  <a:cubicBezTo>
                    <a:pt x="1" y="2065"/>
                    <a:pt x="19" y="2101"/>
                    <a:pt x="56" y="2156"/>
                  </a:cubicBezTo>
                  <a:cubicBezTo>
                    <a:pt x="92" y="2211"/>
                    <a:pt x="129" y="2229"/>
                    <a:pt x="165" y="2229"/>
                  </a:cubicBezTo>
                  <a:cubicBezTo>
                    <a:pt x="183" y="2229"/>
                    <a:pt x="220" y="2175"/>
                    <a:pt x="257" y="2047"/>
                  </a:cubicBezTo>
                  <a:cubicBezTo>
                    <a:pt x="275" y="1974"/>
                    <a:pt x="293" y="1919"/>
                    <a:pt x="293" y="1864"/>
                  </a:cubicBezTo>
                  <a:cubicBezTo>
                    <a:pt x="311" y="1791"/>
                    <a:pt x="330" y="1718"/>
                    <a:pt x="366" y="1608"/>
                  </a:cubicBezTo>
                  <a:cubicBezTo>
                    <a:pt x="384" y="1498"/>
                    <a:pt x="403" y="1425"/>
                    <a:pt x="421" y="1352"/>
                  </a:cubicBezTo>
                  <a:cubicBezTo>
                    <a:pt x="567" y="731"/>
                    <a:pt x="659" y="384"/>
                    <a:pt x="659" y="311"/>
                  </a:cubicBezTo>
                  <a:cubicBezTo>
                    <a:pt x="659" y="238"/>
                    <a:pt x="622" y="164"/>
                    <a:pt x="567" y="91"/>
                  </a:cubicBezTo>
                  <a:cubicBezTo>
                    <a:pt x="531" y="37"/>
                    <a:pt x="494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7"/>
            <p:cNvSpPr/>
            <p:nvPr/>
          </p:nvSpPr>
          <p:spPr>
            <a:xfrm>
              <a:off x="2667175" y="2799450"/>
              <a:ext cx="47550" cy="56675"/>
            </a:xfrm>
            <a:custGeom>
              <a:avLst/>
              <a:gdLst/>
              <a:ahLst/>
              <a:cxnLst/>
              <a:rect l="l" t="t" r="r" b="b"/>
              <a:pathLst>
                <a:path w="1902" h="2267" extrusionOk="0">
                  <a:moveTo>
                    <a:pt x="476" y="1"/>
                  </a:moveTo>
                  <a:cubicBezTo>
                    <a:pt x="439" y="1"/>
                    <a:pt x="421" y="37"/>
                    <a:pt x="421" y="110"/>
                  </a:cubicBezTo>
                  <a:cubicBezTo>
                    <a:pt x="421" y="238"/>
                    <a:pt x="348" y="585"/>
                    <a:pt x="220" y="1134"/>
                  </a:cubicBezTo>
                  <a:cubicBezTo>
                    <a:pt x="74" y="1682"/>
                    <a:pt x="1" y="1993"/>
                    <a:pt x="1" y="2029"/>
                  </a:cubicBezTo>
                  <a:cubicBezTo>
                    <a:pt x="1" y="2084"/>
                    <a:pt x="19" y="2139"/>
                    <a:pt x="74" y="2194"/>
                  </a:cubicBezTo>
                  <a:cubicBezTo>
                    <a:pt x="110" y="2230"/>
                    <a:pt x="147" y="2267"/>
                    <a:pt x="165" y="2267"/>
                  </a:cubicBezTo>
                  <a:cubicBezTo>
                    <a:pt x="183" y="2267"/>
                    <a:pt x="202" y="2212"/>
                    <a:pt x="238" y="2139"/>
                  </a:cubicBezTo>
                  <a:cubicBezTo>
                    <a:pt x="257" y="2047"/>
                    <a:pt x="311" y="1846"/>
                    <a:pt x="384" y="1536"/>
                  </a:cubicBezTo>
                  <a:cubicBezTo>
                    <a:pt x="476" y="1225"/>
                    <a:pt x="531" y="933"/>
                    <a:pt x="604" y="695"/>
                  </a:cubicBezTo>
                  <a:cubicBezTo>
                    <a:pt x="914" y="1499"/>
                    <a:pt x="1097" y="1956"/>
                    <a:pt x="1170" y="2120"/>
                  </a:cubicBezTo>
                  <a:cubicBezTo>
                    <a:pt x="1188" y="2157"/>
                    <a:pt x="1207" y="2194"/>
                    <a:pt x="1243" y="2212"/>
                  </a:cubicBezTo>
                  <a:cubicBezTo>
                    <a:pt x="1280" y="2248"/>
                    <a:pt x="1316" y="2267"/>
                    <a:pt x="1353" y="2267"/>
                  </a:cubicBezTo>
                  <a:cubicBezTo>
                    <a:pt x="1426" y="2267"/>
                    <a:pt x="1517" y="2120"/>
                    <a:pt x="1609" y="1846"/>
                  </a:cubicBezTo>
                  <a:cubicBezTo>
                    <a:pt x="1700" y="1572"/>
                    <a:pt x="1773" y="1280"/>
                    <a:pt x="1810" y="951"/>
                  </a:cubicBezTo>
                  <a:cubicBezTo>
                    <a:pt x="1865" y="622"/>
                    <a:pt x="1901" y="384"/>
                    <a:pt x="1901" y="202"/>
                  </a:cubicBezTo>
                  <a:cubicBezTo>
                    <a:pt x="1901" y="165"/>
                    <a:pt x="1883" y="129"/>
                    <a:pt x="1828" y="74"/>
                  </a:cubicBezTo>
                  <a:cubicBezTo>
                    <a:pt x="1792" y="19"/>
                    <a:pt x="1737" y="1"/>
                    <a:pt x="1700" y="1"/>
                  </a:cubicBezTo>
                  <a:cubicBezTo>
                    <a:pt x="1664" y="1"/>
                    <a:pt x="1645" y="37"/>
                    <a:pt x="1627" y="129"/>
                  </a:cubicBezTo>
                  <a:cubicBezTo>
                    <a:pt x="1627" y="165"/>
                    <a:pt x="1627" y="275"/>
                    <a:pt x="1609" y="512"/>
                  </a:cubicBezTo>
                  <a:cubicBezTo>
                    <a:pt x="1554" y="1024"/>
                    <a:pt x="1463" y="1463"/>
                    <a:pt x="1316" y="1828"/>
                  </a:cubicBezTo>
                  <a:cubicBezTo>
                    <a:pt x="1225" y="1627"/>
                    <a:pt x="1024" y="1079"/>
                    <a:pt x="677" y="202"/>
                  </a:cubicBezTo>
                  <a:cubicBezTo>
                    <a:pt x="659" y="147"/>
                    <a:pt x="622" y="110"/>
                    <a:pt x="585" y="74"/>
                  </a:cubicBezTo>
                  <a:cubicBezTo>
                    <a:pt x="549" y="19"/>
                    <a:pt x="512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7"/>
            <p:cNvSpPr/>
            <p:nvPr/>
          </p:nvSpPr>
          <p:spPr>
            <a:xfrm>
              <a:off x="2753975" y="2799925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6" y="0"/>
                  </a:moveTo>
                  <a:cubicBezTo>
                    <a:pt x="439" y="0"/>
                    <a:pt x="421" y="0"/>
                    <a:pt x="421" y="18"/>
                  </a:cubicBezTo>
                  <a:cubicBezTo>
                    <a:pt x="403" y="37"/>
                    <a:pt x="403" y="55"/>
                    <a:pt x="403" y="91"/>
                  </a:cubicBezTo>
                  <a:cubicBezTo>
                    <a:pt x="403" y="238"/>
                    <a:pt x="330" y="566"/>
                    <a:pt x="202" y="1096"/>
                  </a:cubicBezTo>
                  <a:cubicBezTo>
                    <a:pt x="56" y="1645"/>
                    <a:pt x="1" y="1937"/>
                    <a:pt x="1" y="1992"/>
                  </a:cubicBezTo>
                  <a:cubicBezTo>
                    <a:pt x="1" y="2028"/>
                    <a:pt x="19" y="2083"/>
                    <a:pt x="56" y="2138"/>
                  </a:cubicBezTo>
                  <a:cubicBezTo>
                    <a:pt x="92" y="2193"/>
                    <a:pt x="129" y="2229"/>
                    <a:pt x="147" y="2229"/>
                  </a:cubicBezTo>
                  <a:cubicBezTo>
                    <a:pt x="147" y="2229"/>
                    <a:pt x="165" y="2211"/>
                    <a:pt x="183" y="2175"/>
                  </a:cubicBezTo>
                  <a:cubicBezTo>
                    <a:pt x="202" y="2156"/>
                    <a:pt x="202" y="2138"/>
                    <a:pt x="202" y="2120"/>
                  </a:cubicBezTo>
                  <a:cubicBezTo>
                    <a:pt x="220" y="2101"/>
                    <a:pt x="220" y="2065"/>
                    <a:pt x="238" y="2028"/>
                  </a:cubicBezTo>
                  <a:cubicBezTo>
                    <a:pt x="238" y="1992"/>
                    <a:pt x="257" y="1955"/>
                    <a:pt x="257" y="1937"/>
                  </a:cubicBezTo>
                  <a:cubicBezTo>
                    <a:pt x="275" y="1900"/>
                    <a:pt x="293" y="1864"/>
                    <a:pt x="293" y="1827"/>
                  </a:cubicBezTo>
                  <a:cubicBezTo>
                    <a:pt x="311" y="1773"/>
                    <a:pt x="330" y="1736"/>
                    <a:pt x="330" y="1699"/>
                  </a:cubicBezTo>
                  <a:cubicBezTo>
                    <a:pt x="348" y="1663"/>
                    <a:pt x="348" y="1626"/>
                    <a:pt x="366" y="1572"/>
                  </a:cubicBezTo>
                  <a:cubicBezTo>
                    <a:pt x="384" y="1517"/>
                    <a:pt x="403" y="1407"/>
                    <a:pt x="458" y="1261"/>
                  </a:cubicBezTo>
                  <a:cubicBezTo>
                    <a:pt x="494" y="1096"/>
                    <a:pt x="531" y="895"/>
                    <a:pt x="567" y="676"/>
                  </a:cubicBezTo>
                  <a:cubicBezTo>
                    <a:pt x="713" y="1096"/>
                    <a:pt x="805" y="1352"/>
                    <a:pt x="878" y="1462"/>
                  </a:cubicBezTo>
                  <a:cubicBezTo>
                    <a:pt x="933" y="1535"/>
                    <a:pt x="988" y="1572"/>
                    <a:pt x="1042" y="1572"/>
                  </a:cubicBezTo>
                  <a:cubicBezTo>
                    <a:pt x="1115" y="1572"/>
                    <a:pt x="1189" y="1517"/>
                    <a:pt x="1280" y="1425"/>
                  </a:cubicBezTo>
                  <a:cubicBezTo>
                    <a:pt x="1371" y="1316"/>
                    <a:pt x="1609" y="1023"/>
                    <a:pt x="1993" y="548"/>
                  </a:cubicBezTo>
                  <a:lnTo>
                    <a:pt x="1993" y="548"/>
                  </a:lnTo>
                  <a:cubicBezTo>
                    <a:pt x="1919" y="768"/>
                    <a:pt x="1828" y="1042"/>
                    <a:pt x="1755" y="1352"/>
                  </a:cubicBezTo>
                  <a:cubicBezTo>
                    <a:pt x="1682" y="1663"/>
                    <a:pt x="1645" y="1864"/>
                    <a:pt x="1645" y="1955"/>
                  </a:cubicBezTo>
                  <a:cubicBezTo>
                    <a:pt x="1645" y="2028"/>
                    <a:pt x="1664" y="2101"/>
                    <a:pt x="1682" y="2156"/>
                  </a:cubicBezTo>
                  <a:cubicBezTo>
                    <a:pt x="1718" y="2211"/>
                    <a:pt x="1755" y="2229"/>
                    <a:pt x="1773" y="2229"/>
                  </a:cubicBezTo>
                  <a:cubicBezTo>
                    <a:pt x="1810" y="2229"/>
                    <a:pt x="1828" y="2175"/>
                    <a:pt x="1865" y="2047"/>
                  </a:cubicBezTo>
                  <a:cubicBezTo>
                    <a:pt x="1883" y="1974"/>
                    <a:pt x="1901" y="1919"/>
                    <a:pt x="1919" y="1846"/>
                  </a:cubicBezTo>
                  <a:cubicBezTo>
                    <a:pt x="1938" y="1773"/>
                    <a:pt x="1956" y="1699"/>
                    <a:pt x="1974" y="1590"/>
                  </a:cubicBezTo>
                  <a:cubicBezTo>
                    <a:pt x="2011" y="1480"/>
                    <a:pt x="2029" y="1389"/>
                    <a:pt x="2047" y="1316"/>
                  </a:cubicBezTo>
                  <a:cubicBezTo>
                    <a:pt x="2066" y="1243"/>
                    <a:pt x="2084" y="1151"/>
                    <a:pt x="2121" y="1023"/>
                  </a:cubicBezTo>
                  <a:cubicBezTo>
                    <a:pt x="2157" y="895"/>
                    <a:pt x="2194" y="804"/>
                    <a:pt x="2212" y="749"/>
                  </a:cubicBezTo>
                  <a:cubicBezTo>
                    <a:pt x="2230" y="694"/>
                    <a:pt x="2248" y="621"/>
                    <a:pt x="2267" y="548"/>
                  </a:cubicBezTo>
                  <a:cubicBezTo>
                    <a:pt x="2285" y="457"/>
                    <a:pt x="2303" y="402"/>
                    <a:pt x="2303" y="347"/>
                  </a:cubicBezTo>
                  <a:cubicBezTo>
                    <a:pt x="2322" y="292"/>
                    <a:pt x="2322" y="256"/>
                    <a:pt x="2322" y="219"/>
                  </a:cubicBezTo>
                  <a:cubicBezTo>
                    <a:pt x="2322" y="183"/>
                    <a:pt x="2303" y="146"/>
                    <a:pt x="2248" y="91"/>
                  </a:cubicBezTo>
                  <a:cubicBezTo>
                    <a:pt x="2212" y="55"/>
                    <a:pt x="2175" y="37"/>
                    <a:pt x="2139" y="37"/>
                  </a:cubicBezTo>
                  <a:cubicBezTo>
                    <a:pt x="2102" y="37"/>
                    <a:pt x="2029" y="73"/>
                    <a:pt x="1938" y="183"/>
                  </a:cubicBezTo>
                  <a:cubicBezTo>
                    <a:pt x="1865" y="274"/>
                    <a:pt x="1718" y="439"/>
                    <a:pt x="1536" y="676"/>
                  </a:cubicBezTo>
                  <a:cubicBezTo>
                    <a:pt x="1353" y="914"/>
                    <a:pt x="1207" y="1096"/>
                    <a:pt x="1097" y="1243"/>
                  </a:cubicBezTo>
                  <a:cubicBezTo>
                    <a:pt x="988" y="1042"/>
                    <a:pt x="914" y="841"/>
                    <a:pt x="841" y="640"/>
                  </a:cubicBezTo>
                  <a:cubicBezTo>
                    <a:pt x="768" y="457"/>
                    <a:pt x="732" y="311"/>
                    <a:pt x="713" y="238"/>
                  </a:cubicBezTo>
                  <a:cubicBezTo>
                    <a:pt x="713" y="201"/>
                    <a:pt x="677" y="146"/>
                    <a:pt x="622" y="91"/>
                  </a:cubicBezTo>
                  <a:cubicBezTo>
                    <a:pt x="549" y="18"/>
                    <a:pt x="494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7"/>
            <p:cNvSpPr/>
            <p:nvPr/>
          </p:nvSpPr>
          <p:spPr>
            <a:xfrm>
              <a:off x="2817475" y="280037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59" y="0"/>
                    <a:pt x="421" y="37"/>
                    <a:pt x="385" y="128"/>
                  </a:cubicBezTo>
                  <a:cubicBezTo>
                    <a:pt x="385" y="146"/>
                    <a:pt x="385" y="165"/>
                    <a:pt x="385" y="201"/>
                  </a:cubicBezTo>
                  <a:cubicBezTo>
                    <a:pt x="385" y="366"/>
                    <a:pt x="348" y="567"/>
                    <a:pt x="275" y="804"/>
                  </a:cubicBezTo>
                  <a:cubicBezTo>
                    <a:pt x="220" y="1042"/>
                    <a:pt x="147" y="1261"/>
                    <a:pt x="92" y="1480"/>
                  </a:cubicBezTo>
                  <a:cubicBezTo>
                    <a:pt x="37" y="1681"/>
                    <a:pt x="1" y="1828"/>
                    <a:pt x="1" y="1919"/>
                  </a:cubicBezTo>
                  <a:cubicBezTo>
                    <a:pt x="1" y="2010"/>
                    <a:pt x="37" y="2083"/>
                    <a:pt x="110" y="2138"/>
                  </a:cubicBezTo>
                  <a:cubicBezTo>
                    <a:pt x="184" y="2193"/>
                    <a:pt x="275" y="2230"/>
                    <a:pt x="366" y="2230"/>
                  </a:cubicBezTo>
                  <a:cubicBezTo>
                    <a:pt x="586" y="2230"/>
                    <a:pt x="805" y="2193"/>
                    <a:pt x="1042" y="2102"/>
                  </a:cubicBezTo>
                  <a:cubicBezTo>
                    <a:pt x="1280" y="2029"/>
                    <a:pt x="1408" y="1937"/>
                    <a:pt x="1408" y="1864"/>
                  </a:cubicBezTo>
                  <a:cubicBezTo>
                    <a:pt x="1408" y="1828"/>
                    <a:pt x="1390" y="1809"/>
                    <a:pt x="1353" y="1809"/>
                  </a:cubicBezTo>
                  <a:cubicBezTo>
                    <a:pt x="1335" y="1809"/>
                    <a:pt x="1280" y="1809"/>
                    <a:pt x="1189" y="1846"/>
                  </a:cubicBezTo>
                  <a:cubicBezTo>
                    <a:pt x="896" y="1919"/>
                    <a:pt x="622" y="1956"/>
                    <a:pt x="385" y="1956"/>
                  </a:cubicBezTo>
                  <a:cubicBezTo>
                    <a:pt x="348" y="1956"/>
                    <a:pt x="330" y="1956"/>
                    <a:pt x="311" y="1937"/>
                  </a:cubicBezTo>
                  <a:cubicBezTo>
                    <a:pt x="293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58" y="1206"/>
                  </a:cubicBezTo>
                  <a:cubicBezTo>
                    <a:pt x="695" y="1206"/>
                    <a:pt x="896" y="1188"/>
                    <a:pt x="1061" y="1152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69"/>
                    <a:pt x="1298" y="951"/>
                    <a:pt x="1243" y="951"/>
                  </a:cubicBezTo>
                  <a:cubicBezTo>
                    <a:pt x="1170" y="951"/>
                    <a:pt x="1079" y="951"/>
                    <a:pt x="951" y="969"/>
                  </a:cubicBezTo>
                  <a:lnTo>
                    <a:pt x="531" y="969"/>
                  </a:lnTo>
                  <a:cubicBezTo>
                    <a:pt x="604" y="676"/>
                    <a:pt x="659" y="457"/>
                    <a:pt x="659" y="311"/>
                  </a:cubicBezTo>
                  <a:cubicBezTo>
                    <a:pt x="841" y="274"/>
                    <a:pt x="969" y="256"/>
                    <a:pt x="1024" y="256"/>
                  </a:cubicBezTo>
                  <a:cubicBezTo>
                    <a:pt x="1079" y="238"/>
                    <a:pt x="1170" y="238"/>
                    <a:pt x="1280" y="220"/>
                  </a:cubicBezTo>
                  <a:cubicBezTo>
                    <a:pt x="1408" y="220"/>
                    <a:pt x="1518" y="201"/>
                    <a:pt x="1591" y="183"/>
                  </a:cubicBezTo>
                  <a:cubicBezTo>
                    <a:pt x="1682" y="165"/>
                    <a:pt x="1737" y="146"/>
                    <a:pt x="1737" y="92"/>
                  </a:cubicBezTo>
                  <a:cubicBezTo>
                    <a:pt x="1737" y="37"/>
                    <a:pt x="1518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7"/>
            <p:cNvSpPr/>
            <p:nvPr/>
          </p:nvSpPr>
          <p:spPr>
            <a:xfrm>
              <a:off x="2863175" y="2799450"/>
              <a:ext cx="47525" cy="56675"/>
            </a:xfrm>
            <a:custGeom>
              <a:avLst/>
              <a:gdLst/>
              <a:ahLst/>
              <a:cxnLst/>
              <a:rect l="l" t="t" r="r" b="b"/>
              <a:pathLst>
                <a:path w="1901" h="2267" extrusionOk="0">
                  <a:moveTo>
                    <a:pt x="494" y="1"/>
                  </a:moveTo>
                  <a:cubicBezTo>
                    <a:pt x="457" y="1"/>
                    <a:pt x="439" y="37"/>
                    <a:pt x="439" y="110"/>
                  </a:cubicBezTo>
                  <a:cubicBezTo>
                    <a:pt x="421" y="238"/>
                    <a:pt x="347" y="585"/>
                    <a:pt x="219" y="1134"/>
                  </a:cubicBezTo>
                  <a:cubicBezTo>
                    <a:pt x="73" y="1682"/>
                    <a:pt x="0" y="1993"/>
                    <a:pt x="0" y="2029"/>
                  </a:cubicBezTo>
                  <a:cubicBezTo>
                    <a:pt x="0" y="2084"/>
                    <a:pt x="37" y="2139"/>
                    <a:pt x="73" y="2194"/>
                  </a:cubicBezTo>
                  <a:cubicBezTo>
                    <a:pt x="110" y="2230"/>
                    <a:pt x="146" y="2267"/>
                    <a:pt x="165" y="2267"/>
                  </a:cubicBezTo>
                  <a:cubicBezTo>
                    <a:pt x="183" y="2267"/>
                    <a:pt x="219" y="2212"/>
                    <a:pt x="238" y="2139"/>
                  </a:cubicBezTo>
                  <a:cubicBezTo>
                    <a:pt x="256" y="2047"/>
                    <a:pt x="311" y="1846"/>
                    <a:pt x="384" y="1536"/>
                  </a:cubicBezTo>
                  <a:cubicBezTo>
                    <a:pt x="475" y="1225"/>
                    <a:pt x="548" y="933"/>
                    <a:pt x="603" y="695"/>
                  </a:cubicBezTo>
                  <a:cubicBezTo>
                    <a:pt x="914" y="1499"/>
                    <a:pt x="1115" y="1956"/>
                    <a:pt x="1170" y="2120"/>
                  </a:cubicBezTo>
                  <a:cubicBezTo>
                    <a:pt x="1188" y="2157"/>
                    <a:pt x="1225" y="2194"/>
                    <a:pt x="1243" y="2212"/>
                  </a:cubicBezTo>
                  <a:cubicBezTo>
                    <a:pt x="1279" y="2248"/>
                    <a:pt x="1316" y="2267"/>
                    <a:pt x="1352" y="2267"/>
                  </a:cubicBezTo>
                  <a:cubicBezTo>
                    <a:pt x="1426" y="2267"/>
                    <a:pt x="1517" y="2120"/>
                    <a:pt x="1608" y="1846"/>
                  </a:cubicBezTo>
                  <a:cubicBezTo>
                    <a:pt x="1700" y="1572"/>
                    <a:pt x="1773" y="1280"/>
                    <a:pt x="1828" y="951"/>
                  </a:cubicBezTo>
                  <a:cubicBezTo>
                    <a:pt x="1882" y="622"/>
                    <a:pt x="1901" y="384"/>
                    <a:pt x="1901" y="202"/>
                  </a:cubicBezTo>
                  <a:cubicBezTo>
                    <a:pt x="1901" y="165"/>
                    <a:pt x="1882" y="129"/>
                    <a:pt x="1828" y="74"/>
                  </a:cubicBezTo>
                  <a:cubicBezTo>
                    <a:pt x="1791" y="19"/>
                    <a:pt x="1736" y="1"/>
                    <a:pt x="1700" y="1"/>
                  </a:cubicBezTo>
                  <a:cubicBezTo>
                    <a:pt x="1663" y="1"/>
                    <a:pt x="1645" y="37"/>
                    <a:pt x="1645" y="129"/>
                  </a:cubicBezTo>
                  <a:cubicBezTo>
                    <a:pt x="1645" y="165"/>
                    <a:pt x="1627" y="275"/>
                    <a:pt x="1608" y="512"/>
                  </a:cubicBezTo>
                  <a:cubicBezTo>
                    <a:pt x="1553" y="1024"/>
                    <a:pt x="1462" y="1463"/>
                    <a:pt x="1334" y="1828"/>
                  </a:cubicBezTo>
                  <a:cubicBezTo>
                    <a:pt x="1243" y="1627"/>
                    <a:pt x="1024" y="1079"/>
                    <a:pt x="676" y="202"/>
                  </a:cubicBezTo>
                  <a:cubicBezTo>
                    <a:pt x="658" y="147"/>
                    <a:pt x="622" y="110"/>
                    <a:pt x="585" y="74"/>
                  </a:cubicBezTo>
                  <a:cubicBezTo>
                    <a:pt x="548" y="19"/>
                    <a:pt x="512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7"/>
            <p:cNvSpPr/>
            <p:nvPr/>
          </p:nvSpPr>
          <p:spPr>
            <a:xfrm>
              <a:off x="1193375" y="2340325"/>
              <a:ext cx="39325" cy="55750"/>
            </a:xfrm>
            <a:custGeom>
              <a:avLst/>
              <a:gdLst/>
              <a:ahLst/>
              <a:cxnLst/>
              <a:rect l="l" t="t" r="r" b="b"/>
              <a:pathLst>
                <a:path w="1573" h="2230" extrusionOk="0">
                  <a:moveTo>
                    <a:pt x="1298" y="1"/>
                  </a:moveTo>
                  <a:cubicBezTo>
                    <a:pt x="1116" y="1"/>
                    <a:pt x="915" y="92"/>
                    <a:pt x="714" y="275"/>
                  </a:cubicBezTo>
                  <a:cubicBezTo>
                    <a:pt x="513" y="457"/>
                    <a:pt x="330" y="677"/>
                    <a:pt x="202" y="932"/>
                  </a:cubicBezTo>
                  <a:cubicBezTo>
                    <a:pt x="74" y="1170"/>
                    <a:pt x="1" y="1408"/>
                    <a:pt x="19" y="1609"/>
                  </a:cubicBezTo>
                  <a:cubicBezTo>
                    <a:pt x="19" y="1755"/>
                    <a:pt x="74" y="1901"/>
                    <a:pt x="202" y="2029"/>
                  </a:cubicBezTo>
                  <a:cubicBezTo>
                    <a:pt x="348" y="2157"/>
                    <a:pt x="476" y="2230"/>
                    <a:pt x="622" y="2230"/>
                  </a:cubicBezTo>
                  <a:cubicBezTo>
                    <a:pt x="750" y="2230"/>
                    <a:pt x="878" y="2193"/>
                    <a:pt x="1024" y="2120"/>
                  </a:cubicBezTo>
                  <a:cubicBezTo>
                    <a:pt x="1170" y="2065"/>
                    <a:pt x="1280" y="1992"/>
                    <a:pt x="1390" y="1919"/>
                  </a:cubicBezTo>
                  <a:cubicBezTo>
                    <a:pt x="1481" y="1828"/>
                    <a:pt x="1536" y="1773"/>
                    <a:pt x="1536" y="1718"/>
                  </a:cubicBezTo>
                  <a:cubicBezTo>
                    <a:pt x="1536" y="1663"/>
                    <a:pt x="1518" y="1645"/>
                    <a:pt x="1481" y="1645"/>
                  </a:cubicBezTo>
                  <a:cubicBezTo>
                    <a:pt x="1463" y="1645"/>
                    <a:pt x="1371" y="1700"/>
                    <a:pt x="1189" y="1791"/>
                  </a:cubicBezTo>
                  <a:cubicBezTo>
                    <a:pt x="1134" y="1828"/>
                    <a:pt x="1042" y="1846"/>
                    <a:pt x="933" y="1883"/>
                  </a:cubicBezTo>
                  <a:cubicBezTo>
                    <a:pt x="841" y="1919"/>
                    <a:pt x="732" y="1919"/>
                    <a:pt x="640" y="1919"/>
                  </a:cubicBezTo>
                  <a:cubicBezTo>
                    <a:pt x="531" y="1919"/>
                    <a:pt x="458" y="1901"/>
                    <a:pt x="403" y="1846"/>
                  </a:cubicBezTo>
                  <a:cubicBezTo>
                    <a:pt x="330" y="1791"/>
                    <a:pt x="312" y="1700"/>
                    <a:pt x="312" y="1590"/>
                  </a:cubicBezTo>
                  <a:cubicBezTo>
                    <a:pt x="312" y="1462"/>
                    <a:pt x="348" y="1335"/>
                    <a:pt x="421" y="1170"/>
                  </a:cubicBezTo>
                  <a:cubicBezTo>
                    <a:pt x="494" y="1006"/>
                    <a:pt x="586" y="859"/>
                    <a:pt x="695" y="731"/>
                  </a:cubicBezTo>
                  <a:cubicBezTo>
                    <a:pt x="787" y="604"/>
                    <a:pt x="915" y="512"/>
                    <a:pt x="1024" y="421"/>
                  </a:cubicBezTo>
                  <a:cubicBezTo>
                    <a:pt x="1152" y="329"/>
                    <a:pt x="1243" y="293"/>
                    <a:pt x="1335" y="293"/>
                  </a:cubicBezTo>
                  <a:cubicBezTo>
                    <a:pt x="1371" y="293"/>
                    <a:pt x="1408" y="311"/>
                    <a:pt x="1445" y="311"/>
                  </a:cubicBezTo>
                  <a:cubicBezTo>
                    <a:pt x="1499" y="329"/>
                    <a:pt x="1518" y="348"/>
                    <a:pt x="1536" y="348"/>
                  </a:cubicBezTo>
                  <a:cubicBezTo>
                    <a:pt x="1554" y="348"/>
                    <a:pt x="1572" y="311"/>
                    <a:pt x="1572" y="275"/>
                  </a:cubicBezTo>
                  <a:cubicBezTo>
                    <a:pt x="1572" y="220"/>
                    <a:pt x="1536" y="165"/>
                    <a:pt x="1481" y="92"/>
                  </a:cubicBezTo>
                  <a:cubicBezTo>
                    <a:pt x="1426" y="37"/>
                    <a:pt x="1353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7"/>
            <p:cNvSpPr/>
            <p:nvPr/>
          </p:nvSpPr>
          <p:spPr>
            <a:xfrm>
              <a:off x="1241800" y="2340325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8" y="1"/>
                  </a:moveTo>
                  <a:cubicBezTo>
                    <a:pt x="421" y="1"/>
                    <a:pt x="403" y="1"/>
                    <a:pt x="403" y="19"/>
                  </a:cubicBezTo>
                  <a:cubicBezTo>
                    <a:pt x="385" y="37"/>
                    <a:pt x="385" y="55"/>
                    <a:pt x="385" y="92"/>
                  </a:cubicBezTo>
                  <a:cubicBezTo>
                    <a:pt x="385" y="220"/>
                    <a:pt x="312" y="567"/>
                    <a:pt x="184" y="1115"/>
                  </a:cubicBezTo>
                  <a:cubicBezTo>
                    <a:pt x="56" y="1663"/>
                    <a:pt x="1" y="1974"/>
                    <a:pt x="1" y="2011"/>
                  </a:cubicBezTo>
                  <a:cubicBezTo>
                    <a:pt x="1" y="2047"/>
                    <a:pt x="19" y="2102"/>
                    <a:pt x="56" y="2157"/>
                  </a:cubicBezTo>
                  <a:cubicBezTo>
                    <a:pt x="111" y="2212"/>
                    <a:pt x="129" y="2230"/>
                    <a:pt x="165" y="2230"/>
                  </a:cubicBezTo>
                  <a:cubicBezTo>
                    <a:pt x="184" y="2230"/>
                    <a:pt x="220" y="2157"/>
                    <a:pt x="257" y="2047"/>
                  </a:cubicBezTo>
                  <a:cubicBezTo>
                    <a:pt x="275" y="1974"/>
                    <a:pt x="293" y="1901"/>
                    <a:pt x="293" y="1846"/>
                  </a:cubicBezTo>
                  <a:cubicBezTo>
                    <a:pt x="312" y="1791"/>
                    <a:pt x="330" y="1718"/>
                    <a:pt x="366" y="1609"/>
                  </a:cubicBezTo>
                  <a:cubicBezTo>
                    <a:pt x="385" y="1499"/>
                    <a:pt x="403" y="1408"/>
                    <a:pt x="421" y="1353"/>
                  </a:cubicBezTo>
                  <a:cubicBezTo>
                    <a:pt x="586" y="731"/>
                    <a:pt x="659" y="384"/>
                    <a:pt x="659" y="311"/>
                  </a:cubicBezTo>
                  <a:cubicBezTo>
                    <a:pt x="659" y="238"/>
                    <a:pt x="622" y="165"/>
                    <a:pt x="586" y="92"/>
                  </a:cubicBezTo>
                  <a:cubicBezTo>
                    <a:pt x="531" y="19"/>
                    <a:pt x="494" y="1"/>
                    <a:pt x="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7"/>
            <p:cNvSpPr/>
            <p:nvPr/>
          </p:nvSpPr>
          <p:spPr>
            <a:xfrm>
              <a:off x="1264650" y="2340325"/>
              <a:ext cx="39325" cy="64450"/>
            </a:xfrm>
            <a:custGeom>
              <a:avLst/>
              <a:gdLst/>
              <a:ahLst/>
              <a:cxnLst/>
              <a:rect l="l" t="t" r="r" b="b"/>
              <a:pathLst>
                <a:path w="1573" h="2578" extrusionOk="0">
                  <a:moveTo>
                    <a:pt x="1298" y="1"/>
                  </a:moveTo>
                  <a:cubicBezTo>
                    <a:pt x="1134" y="1"/>
                    <a:pt x="933" y="92"/>
                    <a:pt x="732" y="275"/>
                  </a:cubicBezTo>
                  <a:cubicBezTo>
                    <a:pt x="512" y="476"/>
                    <a:pt x="348" y="695"/>
                    <a:pt x="202" y="951"/>
                  </a:cubicBezTo>
                  <a:cubicBezTo>
                    <a:pt x="74" y="1225"/>
                    <a:pt x="1" y="1462"/>
                    <a:pt x="1" y="1682"/>
                  </a:cubicBezTo>
                  <a:cubicBezTo>
                    <a:pt x="1" y="1810"/>
                    <a:pt x="74" y="1938"/>
                    <a:pt x="183" y="2065"/>
                  </a:cubicBezTo>
                  <a:cubicBezTo>
                    <a:pt x="311" y="2175"/>
                    <a:pt x="439" y="2230"/>
                    <a:pt x="549" y="2230"/>
                  </a:cubicBezTo>
                  <a:cubicBezTo>
                    <a:pt x="677" y="2230"/>
                    <a:pt x="805" y="2175"/>
                    <a:pt x="951" y="2084"/>
                  </a:cubicBezTo>
                  <a:cubicBezTo>
                    <a:pt x="1079" y="1974"/>
                    <a:pt x="1188" y="1828"/>
                    <a:pt x="1298" y="1663"/>
                  </a:cubicBezTo>
                  <a:lnTo>
                    <a:pt x="1298" y="1663"/>
                  </a:lnTo>
                  <a:cubicBezTo>
                    <a:pt x="1280" y="1737"/>
                    <a:pt x="1243" y="1810"/>
                    <a:pt x="1207" y="1919"/>
                  </a:cubicBezTo>
                  <a:cubicBezTo>
                    <a:pt x="1188" y="2029"/>
                    <a:pt x="1152" y="2139"/>
                    <a:pt x="1115" y="2230"/>
                  </a:cubicBezTo>
                  <a:cubicBezTo>
                    <a:pt x="1079" y="2340"/>
                    <a:pt x="1079" y="2413"/>
                    <a:pt x="1079" y="2486"/>
                  </a:cubicBezTo>
                  <a:cubicBezTo>
                    <a:pt x="1079" y="2541"/>
                    <a:pt x="1097" y="2577"/>
                    <a:pt x="1152" y="2577"/>
                  </a:cubicBezTo>
                  <a:cubicBezTo>
                    <a:pt x="1207" y="2577"/>
                    <a:pt x="1280" y="2413"/>
                    <a:pt x="1389" y="2102"/>
                  </a:cubicBezTo>
                  <a:cubicBezTo>
                    <a:pt x="1499" y="1773"/>
                    <a:pt x="1554" y="1572"/>
                    <a:pt x="1554" y="1481"/>
                  </a:cubicBezTo>
                  <a:cubicBezTo>
                    <a:pt x="1554" y="1408"/>
                    <a:pt x="1536" y="1316"/>
                    <a:pt x="1481" y="1261"/>
                  </a:cubicBezTo>
                  <a:cubicBezTo>
                    <a:pt x="1426" y="1188"/>
                    <a:pt x="1371" y="1152"/>
                    <a:pt x="1298" y="1152"/>
                  </a:cubicBezTo>
                  <a:cubicBezTo>
                    <a:pt x="1152" y="1152"/>
                    <a:pt x="1042" y="1170"/>
                    <a:pt x="951" y="1188"/>
                  </a:cubicBezTo>
                  <a:cubicBezTo>
                    <a:pt x="859" y="1207"/>
                    <a:pt x="805" y="1243"/>
                    <a:pt x="805" y="1280"/>
                  </a:cubicBezTo>
                  <a:cubicBezTo>
                    <a:pt x="805" y="1298"/>
                    <a:pt x="823" y="1335"/>
                    <a:pt x="878" y="1371"/>
                  </a:cubicBezTo>
                  <a:cubicBezTo>
                    <a:pt x="914" y="1389"/>
                    <a:pt x="969" y="1408"/>
                    <a:pt x="1024" y="1408"/>
                  </a:cubicBezTo>
                  <a:cubicBezTo>
                    <a:pt x="1079" y="1408"/>
                    <a:pt x="1170" y="1389"/>
                    <a:pt x="1280" y="1353"/>
                  </a:cubicBezTo>
                  <a:lnTo>
                    <a:pt x="1280" y="1353"/>
                  </a:lnTo>
                  <a:cubicBezTo>
                    <a:pt x="1170" y="1536"/>
                    <a:pt x="1042" y="1682"/>
                    <a:pt x="896" y="1791"/>
                  </a:cubicBezTo>
                  <a:cubicBezTo>
                    <a:pt x="768" y="1901"/>
                    <a:pt x="640" y="1956"/>
                    <a:pt x="549" y="1956"/>
                  </a:cubicBezTo>
                  <a:cubicBezTo>
                    <a:pt x="476" y="1956"/>
                    <a:pt x="421" y="1938"/>
                    <a:pt x="366" y="1883"/>
                  </a:cubicBezTo>
                  <a:cubicBezTo>
                    <a:pt x="330" y="1828"/>
                    <a:pt x="293" y="1755"/>
                    <a:pt x="293" y="1682"/>
                  </a:cubicBezTo>
                  <a:cubicBezTo>
                    <a:pt x="293" y="1499"/>
                    <a:pt x="348" y="1280"/>
                    <a:pt x="476" y="1060"/>
                  </a:cubicBezTo>
                  <a:cubicBezTo>
                    <a:pt x="585" y="841"/>
                    <a:pt x="732" y="658"/>
                    <a:pt x="878" y="512"/>
                  </a:cubicBezTo>
                  <a:cubicBezTo>
                    <a:pt x="1042" y="366"/>
                    <a:pt x="1207" y="293"/>
                    <a:pt x="1335" y="293"/>
                  </a:cubicBezTo>
                  <a:cubicBezTo>
                    <a:pt x="1371" y="293"/>
                    <a:pt x="1426" y="311"/>
                    <a:pt x="1463" y="311"/>
                  </a:cubicBezTo>
                  <a:cubicBezTo>
                    <a:pt x="1499" y="329"/>
                    <a:pt x="1536" y="348"/>
                    <a:pt x="1536" y="348"/>
                  </a:cubicBezTo>
                  <a:cubicBezTo>
                    <a:pt x="1554" y="348"/>
                    <a:pt x="1572" y="329"/>
                    <a:pt x="1572" y="275"/>
                  </a:cubicBezTo>
                  <a:cubicBezTo>
                    <a:pt x="1572" y="238"/>
                    <a:pt x="1536" y="183"/>
                    <a:pt x="1481" y="110"/>
                  </a:cubicBezTo>
                  <a:cubicBezTo>
                    <a:pt x="1426" y="37"/>
                    <a:pt x="1371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7"/>
            <p:cNvSpPr/>
            <p:nvPr/>
          </p:nvSpPr>
          <p:spPr>
            <a:xfrm>
              <a:off x="1313075" y="2339400"/>
              <a:ext cx="42050" cy="56675"/>
            </a:xfrm>
            <a:custGeom>
              <a:avLst/>
              <a:gdLst/>
              <a:ahLst/>
              <a:cxnLst/>
              <a:rect l="l" t="t" r="r" b="b"/>
              <a:pathLst>
                <a:path w="1682" h="2267" extrusionOk="0">
                  <a:moveTo>
                    <a:pt x="1006" y="312"/>
                  </a:moveTo>
                  <a:cubicBezTo>
                    <a:pt x="1042" y="494"/>
                    <a:pt x="1079" y="768"/>
                    <a:pt x="1115" y="1134"/>
                  </a:cubicBezTo>
                  <a:cubicBezTo>
                    <a:pt x="951" y="1152"/>
                    <a:pt x="786" y="1189"/>
                    <a:pt x="640" y="1225"/>
                  </a:cubicBezTo>
                  <a:cubicBezTo>
                    <a:pt x="786" y="842"/>
                    <a:pt x="896" y="531"/>
                    <a:pt x="1006" y="312"/>
                  </a:cubicBezTo>
                  <a:close/>
                  <a:moveTo>
                    <a:pt x="1079" y="1"/>
                  </a:moveTo>
                  <a:cubicBezTo>
                    <a:pt x="1024" y="1"/>
                    <a:pt x="969" y="19"/>
                    <a:pt x="896" y="56"/>
                  </a:cubicBezTo>
                  <a:cubicBezTo>
                    <a:pt x="841" y="92"/>
                    <a:pt x="805" y="147"/>
                    <a:pt x="786" y="202"/>
                  </a:cubicBezTo>
                  <a:cubicBezTo>
                    <a:pt x="750" y="257"/>
                    <a:pt x="695" y="403"/>
                    <a:pt x="622" y="604"/>
                  </a:cubicBezTo>
                  <a:cubicBezTo>
                    <a:pt x="531" y="823"/>
                    <a:pt x="457" y="988"/>
                    <a:pt x="403" y="1116"/>
                  </a:cubicBezTo>
                  <a:cubicBezTo>
                    <a:pt x="384" y="1171"/>
                    <a:pt x="366" y="1244"/>
                    <a:pt x="330" y="1317"/>
                  </a:cubicBezTo>
                  <a:cubicBezTo>
                    <a:pt x="110" y="1390"/>
                    <a:pt x="1" y="1445"/>
                    <a:pt x="1" y="1481"/>
                  </a:cubicBezTo>
                  <a:cubicBezTo>
                    <a:pt x="1" y="1518"/>
                    <a:pt x="19" y="1554"/>
                    <a:pt x="55" y="1591"/>
                  </a:cubicBezTo>
                  <a:cubicBezTo>
                    <a:pt x="92" y="1609"/>
                    <a:pt x="129" y="1627"/>
                    <a:pt x="165" y="1627"/>
                  </a:cubicBezTo>
                  <a:lnTo>
                    <a:pt x="202" y="1627"/>
                  </a:lnTo>
                  <a:cubicBezTo>
                    <a:pt x="74" y="1901"/>
                    <a:pt x="19" y="2066"/>
                    <a:pt x="19" y="2084"/>
                  </a:cubicBezTo>
                  <a:cubicBezTo>
                    <a:pt x="19" y="2121"/>
                    <a:pt x="37" y="2176"/>
                    <a:pt x="74" y="2212"/>
                  </a:cubicBezTo>
                  <a:cubicBezTo>
                    <a:pt x="110" y="2249"/>
                    <a:pt x="147" y="2267"/>
                    <a:pt x="183" y="2267"/>
                  </a:cubicBezTo>
                  <a:cubicBezTo>
                    <a:pt x="220" y="2267"/>
                    <a:pt x="330" y="2029"/>
                    <a:pt x="512" y="1536"/>
                  </a:cubicBezTo>
                  <a:cubicBezTo>
                    <a:pt x="677" y="1499"/>
                    <a:pt x="786" y="1463"/>
                    <a:pt x="878" y="1445"/>
                  </a:cubicBezTo>
                  <a:cubicBezTo>
                    <a:pt x="951" y="1426"/>
                    <a:pt x="1042" y="1408"/>
                    <a:pt x="1134" y="1372"/>
                  </a:cubicBezTo>
                  <a:cubicBezTo>
                    <a:pt x="1152" y="1573"/>
                    <a:pt x="1170" y="1774"/>
                    <a:pt x="1188" y="1975"/>
                  </a:cubicBezTo>
                  <a:cubicBezTo>
                    <a:pt x="1188" y="2084"/>
                    <a:pt x="1207" y="2157"/>
                    <a:pt x="1225" y="2212"/>
                  </a:cubicBezTo>
                  <a:cubicBezTo>
                    <a:pt x="1262" y="2249"/>
                    <a:pt x="1280" y="2267"/>
                    <a:pt x="1316" y="2267"/>
                  </a:cubicBezTo>
                  <a:cubicBezTo>
                    <a:pt x="1389" y="2267"/>
                    <a:pt x="1426" y="2139"/>
                    <a:pt x="1426" y="1865"/>
                  </a:cubicBezTo>
                  <a:cubicBezTo>
                    <a:pt x="1426" y="1719"/>
                    <a:pt x="1408" y="1536"/>
                    <a:pt x="1389" y="1298"/>
                  </a:cubicBezTo>
                  <a:cubicBezTo>
                    <a:pt x="1590" y="1262"/>
                    <a:pt x="1682" y="1207"/>
                    <a:pt x="1682" y="1171"/>
                  </a:cubicBezTo>
                  <a:cubicBezTo>
                    <a:pt x="1682" y="1116"/>
                    <a:pt x="1627" y="1079"/>
                    <a:pt x="1536" y="1079"/>
                  </a:cubicBezTo>
                  <a:cubicBezTo>
                    <a:pt x="1481" y="1079"/>
                    <a:pt x="1444" y="1079"/>
                    <a:pt x="1371" y="1097"/>
                  </a:cubicBezTo>
                  <a:cubicBezTo>
                    <a:pt x="1353" y="787"/>
                    <a:pt x="1298" y="513"/>
                    <a:pt x="1243" y="312"/>
                  </a:cubicBezTo>
                  <a:cubicBezTo>
                    <a:pt x="1207" y="92"/>
                    <a:pt x="1134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7"/>
            <p:cNvSpPr/>
            <p:nvPr/>
          </p:nvSpPr>
          <p:spPr>
            <a:xfrm>
              <a:off x="1362425" y="2339875"/>
              <a:ext cx="40225" cy="56200"/>
            </a:xfrm>
            <a:custGeom>
              <a:avLst/>
              <a:gdLst/>
              <a:ahLst/>
              <a:cxnLst/>
              <a:rect l="l" t="t" r="r" b="b"/>
              <a:pathLst>
                <a:path w="1609" h="2248" extrusionOk="0">
                  <a:moveTo>
                    <a:pt x="987" y="293"/>
                  </a:moveTo>
                  <a:cubicBezTo>
                    <a:pt x="1206" y="293"/>
                    <a:pt x="1334" y="347"/>
                    <a:pt x="1334" y="494"/>
                  </a:cubicBezTo>
                  <a:cubicBezTo>
                    <a:pt x="1334" y="567"/>
                    <a:pt x="1298" y="640"/>
                    <a:pt x="1225" y="731"/>
                  </a:cubicBezTo>
                  <a:cubicBezTo>
                    <a:pt x="1151" y="804"/>
                    <a:pt x="1078" y="859"/>
                    <a:pt x="1005" y="914"/>
                  </a:cubicBezTo>
                  <a:cubicBezTo>
                    <a:pt x="914" y="950"/>
                    <a:pt x="823" y="1005"/>
                    <a:pt x="713" y="1060"/>
                  </a:cubicBezTo>
                  <a:cubicBezTo>
                    <a:pt x="622" y="1115"/>
                    <a:pt x="548" y="1152"/>
                    <a:pt x="512" y="1188"/>
                  </a:cubicBezTo>
                  <a:cubicBezTo>
                    <a:pt x="603" y="859"/>
                    <a:pt x="640" y="640"/>
                    <a:pt x="640" y="494"/>
                  </a:cubicBezTo>
                  <a:cubicBezTo>
                    <a:pt x="640" y="457"/>
                    <a:pt x="640" y="421"/>
                    <a:pt x="622" y="366"/>
                  </a:cubicBezTo>
                  <a:cubicBezTo>
                    <a:pt x="749" y="311"/>
                    <a:pt x="877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786" y="0"/>
                    <a:pt x="622" y="37"/>
                    <a:pt x="494" y="73"/>
                  </a:cubicBezTo>
                  <a:cubicBezTo>
                    <a:pt x="347" y="128"/>
                    <a:pt x="274" y="183"/>
                    <a:pt x="274" y="238"/>
                  </a:cubicBezTo>
                  <a:cubicBezTo>
                    <a:pt x="274" y="256"/>
                    <a:pt x="274" y="293"/>
                    <a:pt x="293" y="329"/>
                  </a:cubicBezTo>
                  <a:cubicBezTo>
                    <a:pt x="329" y="366"/>
                    <a:pt x="347" y="384"/>
                    <a:pt x="366" y="402"/>
                  </a:cubicBezTo>
                  <a:cubicBezTo>
                    <a:pt x="347" y="622"/>
                    <a:pt x="293" y="932"/>
                    <a:pt x="165" y="1353"/>
                  </a:cubicBezTo>
                  <a:cubicBezTo>
                    <a:pt x="55" y="1773"/>
                    <a:pt x="0" y="1992"/>
                    <a:pt x="0" y="2047"/>
                  </a:cubicBezTo>
                  <a:cubicBezTo>
                    <a:pt x="0" y="2083"/>
                    <a:pt x="19" y="2138"/>
                    <a:pt x="55" y="2193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1" y="2193"/>
                    <a:pt x="238" y="2083"/>
                  </a:cubicBezTo>
                  <a:cubicBezTo>
                    <a:pt x="256" y="2029"/>
                    <a:pt x="274" y="1974"/>
                    <a:pt x="293" y="1937"/>
                  </a:cubicBezTo>
                  <a:cubicBezTo>
                    <a:pt x="311" y="1882"/>
                    <a:pt x="366" y="1681"/>
                    <a:pt x="457" y="1353"/>
                  </a:cubicBezTo>
                  <a:cubicBezTo>
                    <a:pt x="512" y="1499"/>
                    <a:pt x="658" y="1700"/>
                    <a:pt x="896" y="1919"/>
                  </a:cubicBezTo>
                  <a:cubicBezTo>
                    <a:pt x="1133" y="2138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8"/>
                    <a:pt x="1535" y="2102"/>
                    <a:pt x="1480" y="2065"/>
                  </a:cubicBezTo>
                  <a:cubicBezTo>
                    <a:pt x="1444" y="2029"/>
                    <a:pt x="1426" y="2010"/>
                    <a:pt x="1389" y="1992"/>
                  </a:cubicBezTo>
                  <a:cubicBezTo>
                    <a:pt x="1371" y="1956"/>
                    <a:pt x="1334" y="1937"/>
                    <a:pt x="1279" y="1901"/>
                  </a:cubicBezTo>
                  <a:cubicBezTo>
                    <a:pt x="1243" y="1864"/>
                    <a:pt x="1188" y="1809"/>
                    <a:pt x="1151" y="1773"/>
                  </a:cubicBezTo>
                  <a:cubicBezTo>
                    <a:pt x="1097" y="1718"/>
                    <a:pt x="1060" y="1681"/>
                    <a:pt x="1024" y="1663"/>
                  </a:cubicBezTo>
                  <a:cubicBezTo>
                    <a:pt x="1005" y="1627"/>
                    <a:pt x="950" y="1590"/>
                    <a:pt x="877" y="1517"/>
                  </a:cubicBezTo>
                  <a:cubicBezTo>
                    <a:pt x="804" y="1426"/>
                    <a:pt x="768" y="1371"/>
                    <a:pt x="768" y="1334"/>
                  </a:cubicBezTo>
                  <a:cubicBezTo>
                    <a:pt x="768" y="1316"/>
                    <a:pt x="786" y="1298"/>
                    <a:pt x="841" y="1261"/>
                  </a:cubicBezTo>
                  <a:cubicBezTo>
                    <a:pt x="914" y="1243"/>
                    <a:pt x="987" y="1206"/>
                    <a:pt x="1060" y="1152"/>
                  </a:cubicBezTo>
                  <a:cubicBezTo>
                    <a:pt x="1151" y="1115"/>
                    <a:pt x="1225" y="1060"/>
                    <a:pt x="1316" y="1005"/>
                  </a:cubicBezTo>
                  <a:cubicBezTo>
                    <a:pt x="1407" y="950"/>
                    <a:pt x="1462" y="859"/>
                    <a:pt x="1535" y="786"/>
                  </a:cubicBezTo>
                  <a:cubicBezTo>
                    <a:pt x="1590" y="695"/>
                    <a:pt x="1608" y="585"/>
                    <a:pt x="1608" y="494"/>
                  </a:cubicBezTo>
                  <a:cubicBezTo>
                    <a:pt x="1608" y="329"/>
                    <a:pt x="1554" y="220"/>
                    <a:pt x="1426" y="128"/>
                  </a:cubicBezTo>
                  <a:cubicBezTo>
                    <a:pt x="1298" y="37"/>
                    <a:pt x="1133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7"/>
            <p:cNvSpPr/>
            <p:nvPr/>
          </p:nvSpPr>
          <p:spPr>
            <a:xfrm>
              <a:off x="1410375" y="2340775"/>
              <a:ext cx="43450" cy="55775"/>
            </a:xfrm>
            <a:custGeom>
              <a:avLst/>
              <a:gdLst/>
              <a:ahLst/>
              <a:cxnLst/>
              <a:rect l="l" t="t" r="r" b="b"/>
              <a:pathLst>
                <a:path w="1738" h="2231" extrusionOk="0">
                  <a:moveTo>
                    <a:pt x="1079" y="1"/>
                  </a:moveTo>
                  <a:cubicBezTo>
                    <a:pt x="659" y="1"/>
                    <a:pt x="421" y="37"/>
                    <a:pt x="385" y="110"/>
                  </a:cubicBezTo>
                  <a:cubicBezTo>
                    <a:pt x="385" y="147"/>
                    <a:pt x="385" y="165"/>
                    <a:pt x="385" y="202"/>
                  </a:cubicBezTo>
                  <a:cubicBezTo>
                    <a:pt x="385" y="348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81"/>
                  </a:cubicBezTo>
                  <a:cubicBezTo>
                    <a:pt x="19" y="1682"/>
                    <a:pt x="1" y="1828"/>
                    <a:pt x="1" y="1920"/>
                  </a:cubicBezTo>
                  <a:cubicBezTo>
                    <a:pt x="1" y="2011"/>
                    <a:pt x="38" y="2084"/>
                    <a:pt x="111" y="2139"/>
                  </a:cubicBezTo>
                  <a:cubicBezTo>
                    <a:pt x="184" y="2194"/>
                    <a:pt x="275" y="2230"/>
                    <a:pt x="366" y="2230"/>
                  </a:cubicBezTo>
                  <a:cubicBezTo>
                    <a:pt x="586" y="2230"/>
                    <a:pt x="805" y="2175"/>
                    <a:pt x="1043" y="2102"/>
                  </a:cubicBezTo>
                  <a:cubicBezTo>
                    <a:pt x="1280" y="2029"/>
                    <a:pt x="1408" y="1938"/>
                    <a:pt x="1408" y="1865"/>
                  </a:cubicBezTo>
                  <a:cubicBezTo>
                    <a:pt x="1408" y="1828"/>
                    <a:pt x="1390" y="1792"/>
                    <a:pt x="1353" y="1792"/>
                  </a:cubicBezTo>
                  <a:cubicBezTo>
                    <a:pt x="1335" y="1792"/>
                    <a:pt x="1280" y="1810"/>
                    <a:pt x="1189" y="1828"/>
                  </a:cubicBezTo>
                  <a:cubicBezTo>
                    <a:pt x="896" y="1920"/>
                    <a:pt x="622" y="1956"/>
                    <a:pt x="366" y="1956"/>
                  </a:cubicBezTo>
                  <a:cubicBezTo>
                    <a:pt x="348" y="1956"/>
                    <a:pt x="330" y="1956"/>
                    <a:pt x="312" y="1938"/>
                  </a:cubicBezTo>
                  <a:cubicBezTo>
                    <a:pt x="293" y="1920"/>
                    <a:pt x="293" y="1901"/>
                    <a:pt x="293" y="1865"/>
                  </a:cubicBezTo>
                  <a:cubicBezTo>
                    <a:pt x="293" y="1792"/>
                    <a:pt x="348" y="1572"/>
                    <a:pt x="458" y="1207"/>
                  </a:cubicBezTo>
                  <a:cubicBezTo>
                    <a:pt x="695" y="1207"/>
                    <a:pt x="896" y="1189"/>
                    <a:pt x="1061" y="1152"/>
                  </a:cubicBezTo>
                  <a:cubicBezTo>
                    <a:pt x="1244" y="1116"/>
                    <a:pt x="1335" y="1061"/>
                    <a:pt x="1335" y="988"/>
                  </a:cubicBezTo>
                  <a:cubicBezTo>
                    <a:pt x="1335" y="951"/>
                    <a:pt x="1298" y="933"/>
                    <a:pt x="1225" y="933"/>
                  </a:cubicBezTo>
                  <a:cubicBezTo>
                    <a:pt x="1171" y="933"/>
                    <a:pt x="1079" y="951"/>
                    <a:pt x="951" y="951"/>
                  </a:cubicBezTo>
                  <a:cubicBezTo>
                    <a:pt x="823" y="969"/>
                    <a:pt x="732" y="969"/>
                    <a:pt x="659" y="969"/>
                  </a:cubicBezTo>
                  <a:lnTo>
                    <a:pt x="531" y="969"/>
                  </a:lnTo>
                  <a:cubicBezTo>
                    <a:pt x="604" y="677"/>
                    <a:pt x="641" y="458"/>
                    <a:pt x="641" y="311"/>
                  </a:cubicBezTo>
                  <a:cubicBezTo>
                    <a:pt x="842" y="275"/>
                    <a:pt x="970" y="257"/>
                    <a:pt x="1024" y="238"/>
                  </a:cubicBezTo>
                  <a:cubicBezTo>
                    <a:pt x="1079" y="238"/>
                    <a:pt x="1152" y="238"/>
                    <a:pt x="1280" y="220"/>
                  </a:cubicBezTo>
                  <a:cubicBezTo>
                    <a:pt x="1408" y="202"/>
                    <a:pt x="1518" y="202"/>
                    <a:pt x="1591" y="184"/>
                  </a:cubicBezTo>
                  <a:cubicBezTo>
                    <a:pt x="1682" y="165"/>
                    <a:pt x="1737" y="129"/>
                    <a:pt x="1737" y="92"/>
                  </a:cubicBezTo>
                  <a:cubicBezTo>
                    <a:pt x="1737" y="37"/>
                    <a:pt x="151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7"/>
            <p:cNvSpPr/>
            <p:nvPr/>
          </p:nvSpPr>
          <p:spPr>
            <a:xfrm>
              <a:off x="1456975" y="23403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988" y="1"/>
                  </a:moveTo>
                  <a:cubicBezTo>
                    <a:pt x="586" y="1"/>
                    <a:pt x="312" y="19"/>
                    <a:pt x="184" y="19"/>
                  </a:cubicBezTo>
                  <a:cubicBezTo>
                    <a:pt x="56" y="37"/>
                    <a:pt x="1" y="55"/>
                    <a:pt x="1" y="92"/>
                  </a:cubicBezTo>
                  <a:cubicBezTo>
                    <a:pt x="1" y="147"/>
                    <a:pt x="19" y="183"/>
                    <a:pt x="56" y="220"/>
                  </a:cubicBezTo>
                  <a:cubicBezTo>
                    <a:pt x="92" y="275"/>
                    <a:pt x="129" y="293"/>
                    <a:pt x="165" y="293"/>
                  </a:cubicBezTo>
                  <a:lnTo>
                    <a:pt x="714" y="275"/>
                  </a:lnTo>
                  <a:lnTo>
                    <a:pt x="714" y="275"/>
                  </a:lnTo>
                  <a:cubicBezTo>
                    <a:pt x="695" y="476"/>
                    <a:pt x="622" y="805"/>
                    <a:pt x="513" y="1261"/>
                  </a:cubicBezTo>
                  <a:cubicBezTo>
                    <a:pt x="385" y="1718"/>
                    <a:pt x="330" y="1956"/>
                    <a:pt x="330" y="2011"/>
                  </a:cubicBezTo>
                  <a:cubicBezTo>
                    <a:pt x="330" y="2065"/>
                    <a:pt x="348" y="2102"/>
                    <a:pt x="385" y="2157"/>
                  </a:cubicBezTo>
                  <a:cubicBezTo>
                    <a:pt x="440" y="2212"/>
                    <a:pt x="476" y="2230"/>
                    <a:pt x="494" y="2230"/>
                  </a:cubicBezTo>
                  <a:cubicBezTo>
                    <a:pt x="531" y="2230"/>
                    <a:pt x="549" y="2175"/>
                    <a:pt x="586" y="2065"/>
                  </a:cubicBezTo>
                  <a:cubicBezTo>
                    <a:pt x="604" y="2011"/>
                    <a:pt x="622" y="1901"/>
                    <a:pt x="659" y="1755"/>
                  </a:cubicBezTo>
                  <a:cubicBezTo>
                    <a:pt x="695" y="1609"/>
                    <a:pt x="714" y="1499"/>
                    <a:pt x="732" y="1444"/>
                  </a:cubicBezTo>
                  <a:cubicBezTo>
                    <a:pt x="896" y="786"/>
                    <a:pt x="988" y="421"/>
                    <a:pt x="988" y="329"/>
                  </a:cubicBezTo>
                  <a:cubicBezTo>
                    <a:pt x="988" y="311"/>
                    <a:pt x="988" y="293"/>
                    <a:pt x="969" y="256"/>
                  </a:cubicBezTo>
                  <a:lnTo>
                    <a:pt x="969" y="256"/>
                  </a:lnTo>
                  <a:cubicBezTo>
                    <a:pt x="1097" y="275"/>
                    <a:pt x="1207" y="275"/>
                    <a:pt x="1335" y="275"/>
                  </a:cubicBezTo>
                  <a:cubicBezTo>
                    <a:pt x="1463" y="293"/>
                    <a:pt x="1554" y="293"/>
                    <a:pt x="1627" y="293"/>
                  </a:cubicBezTo>
                  <a:cubicBezTo>
                    <a:pt x="1700" y="293"/>
                    <a:pt x="1737" y="275"/>
                    <a:pt x="1737" y="238"/>
                  </a:cubicBezTo>
                  <a:cubicBezTo>
                    <a:pt x="1737" y="183"/>
                    <a:pt x="1664" y="128"/>
                    <a:pt x="1518" y="74"/>
                  </a:cubicBezTo>
                  <a:cubicBezTo>
                    <a:pt x="1390" y="37"/>
                    <a:pt x="1207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7"/>
            <p:cNvSpPr/>
            <p:nvPr/>
          </p:nvSpPr>
          <p:spPr>
            <a:xfrm>
              <a:off x="1499925" y="23403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987" y="1"/>
                  </a:moveTo>
                  <a:cubicBezTo>
                    <a:pt x="567" y="1"/>
                    <a:pt x="293" y="19"/>
                    <a:pt x="183" y="19"/>
                  </a:cubicBezTo>
                  <a:cubicBezTo>
                    <a:pt x="56" y="37"/>
                    <a:pt x="1" y="55"/>
                    <a:pt x="1" y="92"/>
                  </a:cubicBezTo>
                  <a:cubicBezTo>
                    <a:pt x="1" y="147"/>
                    <a:pt x="19" y="183"/>
                    <a:pt x="56" y="220"/>
                  </a:cubicBezTo>
                  <a:cubicBezTo>
                    <a:pt x="92" y="275"/>
                    <a:pt x="129" y="293"/>
                    <a:pt x="147" y="293"/>
                  </a:cubicBezTo>
                  <a:lnTo>
                    <a:pt x="695" y="275"/>
                  </a:lnTo>
                  <a:lnTo>
                    <a:pt x="695" y="275"/>
                  </a:lnTo>
                  <a:cubicBezTo>
                    <a:pt x="677" y="476"/>
                    <a:pt x="622" y="805"/>
                    <a:pt x="494" y="1261"/>
                  </a:cubicBezTo>
                  <a:cubicBezTo>
                    <a:pt x="384" y="1718"/>
                    <a:pt x="330" y="1956"/>
                    <a:pt x="330" y="2011"/>
                  </a:cubicBezTo>
                  <a:cubicBezTo>
                    <a:pt x="330" y="2065"/>
                    <a:pt x="348" y="2102"/>
                    <a:pt x="384" y="2157"/>
                  </a:cubicBezTo>
                  <a:cubicBezTo>
                    <a:pt x="421" y="2212"/>
                    <a:pt x="458" y="2230"/>
                    <a:pt x="494" y="2230"/>
                  </a:cubicBezTo>
                  <a:cubicBezTo>
                    <a:pt x="512" y="2230"/>
                    <a:pt x="549" y="2175"/>
                    <a:pt x="567" y="2065"/>
                  </a:cubicBezTo>
                  <a:cubicBezTo>
                    <a:pt x="585" y="2011"/>
                    <a:pt x="622" y="1901"/>
                    <a:pt x="659" y="1755"/>
                  </a:cubicBezTo>
                  <a:cubicBezTo>
                    <a:pt x="677" y="1609"/>
                    <a:pt x="713" y="1499"/>
                    <a:pt x="732" y="1444"/>
                  </a:cubicBezTo>
                  <a:cubicBezTo>
                    <a:pt x="896" y="786"/>
                    <a:pt x="969" y="421"/>
                    <a:pt x="969" y="329"/>
                  </a:cubicBezTo>
                  <a:cubicBezTo>
                    <a:pt x="969" y="311"/>
                    <a:pt x="969" y="293"/>
                    <a:pt x="969" y="256"/>
                  </a:cubicBezTo>
                  <a:cubicBezTo>
                    <a:pt x="1079" y="275"/>
                    <a:pt x="1207" y="275"/>
                    <a:pt x="1335" y="275"/>
                  </a:cubicBezTo>
                  <a:cubicBezTo>
                    <a:pt x="1463" y="293"/>
                    <a:pt x="1554" y="293"/>
                    <a:pt x="1627" y="293"/>
                  </a:cubicBezTo>
                  <a:cubicBezTo>
                    <a:pt x="1700" y="293"/>
                    <a:pt x="1737" y="275"/>
                    <a:pt x="1737" y="238"/>
                  </a:cubicBezTo>
                  <a:cubicBezTo>
                    <a:pt x="1737" y="183"/>
                    <a:pt x="1664" y="128"/>
                    <a:pt x="1517" y="74"/>
                  </a:cubicBezTo>
                  <a:cubicBezTo>
                    <a:pt x="1371" y="37"/>
                    <a:pt x="1207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7"/>
            <p:cNvSpPr/>
            <p:nvPr/>
          </p:nvSpPr>
          <p:spPr>
            <a:xfrm>
              <a:off x="1542425" y="2340775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76" y="1"/>
                    <a:pt x="439" y="37"/>
                    <a:pt x="402" y="110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48"/>
                    <a:pt x="347" y="567"/>
                    <a:pt x="293" y="805"/>
                  </a:cubicBezTo>
                  <a:cubicBezTo>
                    <a:pt x="219" y="1042"/>
                    <a:pt x="165" y="1262"/>
                    <a:pt x="92" y="1481"/>
                  </a:cubicBezTo>
                  <a:cubicBezTo>
                    <a:pt x="37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4" y="2230"/>
                    <a:pt x="366" y="2230"/>
                  </a:cubicBezTo>
                  <a:cubicBezTo>
                    <a:pt x="603" y="2230"/>
                    <a:pt x="823" y="2175"/>
                    <a:pt x="1060" y="2102"/>
                  </a:cubicBezTo>
                  <a:cubicBezTo>
                    <a:pt x="1298" y="2029"/>
                    <a:pt x="1407" y="1938"/>
                    <a:pt x="1407" y="1865"/>
                  </a:cubicBezTo>
                  <a:cubicBezTo>
                    <a:pt x="1407" y="1828"/>
                    <a:pt x="1389" y="1792"/>
                    <a:pt x="1371" y="1792"/>
                  </a:cubicBezTo>
                  <a:cubicBezTo>
                    <a:pt x="1352" y="1792"/>
                    <a:pt x="1298" y="1810"/>
                    <a:pt x="1188" y="1828"/>
                  </a:cubicBezTo>
                  <a:cubicBezTo>
                    <a:pt x="896" y="1920"/>
                    <a:pt x="621" y="1956"/>
                    <a:pt x="384" y="1956"/>
                  </a:cubicBezTo>
                  <a:cubicBezTo>
                    <a:pt x="366" y="1956"/>
                    <a:pt x="329" y="1956"/>
                    <a:pt x="329" y="1938"/>
                  </a:cubicBezTo>
                  <a:cubicBezTo>
                    <a:pt x="311" y="1920"/>
                    <a:pt x="293" y="1901"/>
                    <a:pt x="293" y="1865"/>
                  </a:cubicBezTo>
                  <a:cubicBezTo>
                    <a:pt x="293" y="1792"/>
                    <a:pt x="347" y="1572"/>
                    <a:pt x="475" y="1207"/>
                  </a:cubicBezTo>
                  <a:cubicBezTo>
                    <a:pt x="695" y="1207"/>
                    <a:pt x="896" y="1189"/>
                    <a:pt x="1078" y="1152"/>
                  </a:cubicBezTo>
                  <a:cubicBezTo>
                    <a:pt x="1261" y="1116"/>
                    <a:pt x="1334" y="1061"/>
                    <a:pt x="1334" y="988"/>
                  </a:cubicBezTo>
                  <a:cubicBezTo>
                    <a:pt x="1334" y="951"/>
                    <a:pt x="1316" y="933"/>
                    <a:pt x="1243" y="933"/>
                  </a:cubicBezTo>
                  <a:cubicBezTo>
                    <a:pt x="1188" y="933"/>
                    <a:pt x="1097" y="951"/>
                    <a:pt x="969" y="951"/>
                  </a:cubicBezTo>
                  <a:cubicBezTo>
                    <a:pt x="841" y="969"/>
                    <a:pt x="749" y="969"/>
                    <a:pt x="676" y="969"/>
                  </a:cubicBezTo>
                  <a:lnTo>
                    <a:pt x="548" y="969"/>
                  </a:lnTo>
                  <a:cubicBezTo>
                    <a:pt x="621" y="677"/>
                    <a:pt x="658" y="458"/>
                    <a:pt x="658" y="311"/>
                  </a:cubicBezTo>
                  <a:cubicBezTo>
                    <a:pt x="859" y="275"/>
                    <a:pt x="987" y="257"/>
                    <a:pt x="1024" y="238"/>
                  </a:cubicBezTo>
                  <a:cubicBezTo>
                    <a:pt x="1078" y="238"/>
                    <a:pt x="1170" y="238"/>
                    <a:pt x="1298" y="220"/>
                  </a:cubicBezTo>
                  <a:cubicBezTo>
                    <a:pt x="1426" y="202"/>
                    <a:pt x="1517" y="202"/>
                    <a:pt x="1608" y="184"/>
                  </a:cubicBezTo>
                  <a:cubicBezTo>
                    <a:pt x="1700" y="165"/>
                    <a:pt x="1736" y="129"/>
                    <a:pt x="1736" y="92"/>
                  </a:cubicBezTo>
                  <a:cubicBezTo>
                    <a:pt x="1736" y="37"/>
                    <a:pt x="1517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7"/>
            <p:cNvSpPr/>
            <p:nvPr/>
          </p:nvSpPr>
          <p:spPr>
            <a:xfrm>
              <a:off x="1132175" y="24362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115" y="0"/>
                    <a:pt x="914" y="91"/>
                    <a:pt x="713" y="274"/>
                  </a:cubicBezTo>
                  <a:cubicBezTo>
                    <a:pt x="512" y="457"/>
                    <a:pt x="329" y="676"/>
                    <a:pt x="201" y="932"/>
                  </a:cubicBezTo>
                  <a:cubicBezTo>
                    <a:pt x="73" y="1170"/>
                    <a:pt x="0" y="1407"/>
                    <a:pt x="0" y="1608"/>
                  </a:cubicBezTo>
                  <a:cubicBezTo>
                    <a:pt x="0" y="1754"/>
                    <a:pt x="73" y="1901"/>
                    <a:pt x="201" y="2028"/>
                  </a:cubicBezTo>
                  <a:cubicBezTo>
                    <a:pt x="329" y="2156"/>
                    <a:pt x="475" y="2229"/>
                    <a:pt x="621" y="2229"/>
                  </a:cubicBezTo>
                  <a:cubicBezTo>
                    <a:pt x="749" y="2229"/>
                    <a:pt x="877" y="2193"/>
                    <a:pt x="1023" y="2120"/>
                  </a:cubicBezTo>
                  <a:cubicBezTo>
                    <a:pt x="1170" y="2065"/>
                    <a:pt x="1279" y="1992"/>
                    <a:pt x="1389" y="1919"/>
                  </a:cubicBezTo>
                  <a:cubicBezTo>
                    <a:pt x="1480" y="1827"/>
                    <a:pt x="1535" y="1773"/>
                    <a:pt x="1535" y="1718"/>
                  </a:cubicBezTo>
                  <a:cubicBezTo>
                    <a:pt x="1535" y="1663"/>
                    <a:pt x="1517" y="1645"/>
                    <a:pt x="1480" y="1645"/>
                  </a:cubicBezTo>
                  <a:cubicBezTo>
                    <a:pt x="1462" y="1645"/>
                    <a:pt x="1371" y="1699"/>
                    <a:pt x="1188" y="1791"/>
                  </a:cubicBezTo>
                  <a:cubicBezTo>
                    <a:pt x="1133" y="1827"/>
                    <a:pt x="1042" y="1846"/>
                    <a:pt x="932" y="1882"/>
                  </a:cubicBezTo>
                  <a:cubicBezTo>
                    <a:pt x="841" y="1919"/>
                    <a:pt x="731" y="1919"/>
                    <a:pt x="640" y="1919"/>
                  </a:cubicBezTo>
                  <a:cubicBezTo>
                    <a:pt x="530" y="1919"/>
                    <a:pt x="457" y="1901"/>
                    <a:pt x="402" y="1846"/>
                  </a:cubicBezTo>
                  <a:cubicBezTo>
                    <a:pt x="329" y="1791"/>
                    <a:pt x="311" y="1699"/>
                    <a:pt x="311" y="1590"/>
                  </a:cubicBezTo>
                  <a:cubicBezTo>
                    <a:pt x="311" y="1462"/>
                    <a:pt x="347" y="1334"/>
                    <a:pt x="420" y="1170"/>
                  </a:cubicBezTo>
                  <a:cubicBezTo>
                    <a:pt x="494" y="1005"/>
                    <a:pt x="585" y="859"/>
                    <a:pt x="676" y="731"/>
                  </a:cubicBezTo>
                  <a:cubicBezTo>
                    <a:pt x="786" y="603"/>
                    <a:pt x="896" y="512"/>
                    <a:pt x="1023" y="420"/>
                  </a:cubicBezTo>
                  <a:cubicBezTo>
                    <a:pt x="1133" y="329"/>
                    <a:pt x="1243" y="292"/>
                    <a:pt x="1316" y="292"/>
                  </a:cubicBezTo>
                  <a:cubicBezTo>
                    <a:pt x="1352" y="292"/>
                    <a:pt x="1407" y="311"/>
                    <a:pt x="1444" y="311"/>
                  </a:cubicBezTo>
                  <a:cubicBezTo>
                    <a:pt x="1499" y="329"/>
                    <a:pt x="1517" y="347"/>
                    <a:pt x="1535" y="347"/>
                  </a:cubicBezTo>
                  <a:cubicBezTo>
                    <a:pt x="1553" y="347"/>
                    <a:pt x="1553" y="311"/>
                    <a:pt x="1553" y="274"/>
                  </a:cubicBezTo>
                  <a:cubicBezTo>
                    <a:pt x="1553" y="219"/>
                    <a:pt x="1535" y="164"/>
                    <a:pt x="1480" y="91"/>
                  </a:cubicBezTo>
                  <a:cubicBezTo>
                    <a:pt x="1407" y="37"/>
                    <a:pt x="1352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7"/>
            <p:cNvSpPr/>
            <p:nvPr/>
          </p:nvSpPr>
          <p:spPr>
            <a:xfrm>
              <a:off x="1179225" y="2435800"/>
              <a:ext cx="42975" cy="56225"/>
            </a:xfrm>
            <a:custGeom>
              <a:avLst/>
              <a:gdLst/>
              <a:ahLst/>
              <a:cxnLst/>
              <a:rect l="l" t="t" r="r" b="b"/>
              <a:pathLst>
                <a:path w="1719" h="2249" extrusionOk="0">
                  <a:moveTo>
                    <a:pt x="1115" y="275"/>
                  </a:moveTo>
                  <a:cubicBezTo>
                    <a:pt x="1206" y="275"/>
                    <a:pt x="1280" y="330"/>
                    <a:pt x="1334" y="421"/>
                  </a:cubicBezTo>
                  <a:cubicBezTo>
                    <a:pt x="1407" y="531"/>
                    <a:pt x="1426" y="659"/>
                    <a:pt x="1426" y="823"/>
                  </a:cubicBezTo>
                  <a:cubicBezTo>
                    <a:pt x="1426" y="988"/>
                    <a:pt x="1389" y="1170"/>
                    <a:pt x="1280" y="1353"/>
                  </a:cubicBezTo>
                  <a:cubicBezTo>
                    <a:pt x="1188" y="1536"/>
                    <a:pt x="1060" y="1682"/>
                    <a:pt x="914" y="1810"/>
                  </a:cubicBezTo>
                  <a:cubicBezTo>
                    <a:pt x="786" y="1938"/>
                    <a:pt x="658" y="1993"/>
                    <a:pt x="549" y="1993"/>
                  </a:cubicBezTo>
                  <a:cubicBezTo>
                    <a:pt x="475" y="1993"/>
                    <a:pt x="421" y="1956"/>
                    <a:pt x="366" y="1883"/>
                  </a:cubicBezTo>
                  <a:cubicBezTo>
                    <a:pt x="329" y="1810"/>
                    <a:pt x="293" y="1718"/>
                    <a:pt x="293" y="1609"/>
                  </a:cubicBezTo>
                  <a:cubicBezTo>
                    <a:pt x="293" y="1408"/>
                    <a:pt x="348" y="1207"/>
                    <a:pt x="457" y="988"/>
                  </a:cubicBezTo>
                  <a:cubicBezTo>
                    <a:pt x="549" y="768"/>
                    <a:pt x="658" y="604"/>
                    <a:pt x="786" y="476"/>
                  </a:cubicBezTo>
                  <a:cubicBezTo>
                    <a:pt x="914" y="330"/>
                    <a:pt x="1024" y="275"/>
                    <a:pt x="1115" y="275"/>
                  </a:cubicBezTo>
                  <a:close/>
                  <a:moveTo>
                    <a:pt x="1097" y="1"/>
                  </a:moveTo>
                  <a:cubicBezTo>
                    <a:pt x="987" y="1"/>
                    <a:pt x="859" y="56"/>
                    <a:pt x="731" y="147"/>
                  </a:cubicBezTo>
                  <a:cubicBezTo>
                    <a:pt x="603" y="238"/>
                    <a:pt x="494" y="366"/>
                    <a:pt x="384" y="512"/>
                  </a:cubicBezTo>
                  <a:cubicBezTo>
                    <a:pt x="274" y="659"/>
                    <a:pt x="183" y="823"/>
                    <a:pt x="110" y="1024"/>
                  </a:cubicBezTo>
                  <a:cubicBezTo>
                    <a:pt x="37" y="1225"/>
                    <a:pt x="0" y="1426"/>
                    <a:pt x="0" y="1627"/>
                  </a:cubicBezTo>
                  <a:cubicBezTo>
                    <a:pt x="0" y="1773"/>
                    <a:pt x="55" y="1901"/>
                    <a:pt x="165" y="2047"/>
                  </a:cubicBezTo>
                  <a:cubicBezTo>
                    <a:pt x="274" y="2175"/>
                    <a:pt x="384" y="2248"/>
                    <a:pt x="530" y="2248"/>
                  </a:cubicBezTo>
                  <a:cubicBezTo>
                    <a:pt x="731" y="2248"/>
                    <a:pt x="914" y="2175"/>
                    <a:pt x="1097" y="2011"/>
                  </a:cubicBezTo>
                  <a:cubicBezTo>
                    <a:pt x="1298" y="1865"/>
                    <a:pt x="1444" y="1664"/>
                    <a:pt x="1554" y="1444"/>
                  </a:cubicBezTo>
                  <a:cubicBezTo>
                    <a:pt x="1663" y="1207"/>
                    <a:pt x="1718" y="1006"/>
                    <a:pt x="1718" y="787"/>
                  </a:cubicBezTo>
                  <a:cubicBezTo>
                    <a:pt x="1718" y="586"/>
                    <a:pt x="1663" y="403"/>
                    <a:pt x="1554" y="238"/>
                  </a:cubicBezTo>
                  <a:cubicBezTo>
                    <a:pt x="1426" y="74"/>
                    <a:pt x="1280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7"/>
            <p:cNvSpPr/>
            <p:nvPr/>
          </p:nvSpPr>
          <p:spPr>
            <a:xfrm>
              <a:off x="1228100" y="2435800"/>
              <a:ext cx="47550" cy="56225"/>
            </a:xfrm>
            <a:custGeom>
              <a:avLst/>
              <a:gdLst/>
              <a:ahLst/>
              <a:cxnLst/>
              <a:rect l="l" t="t" r="r" b="b"/>
              <a:pathLst>
                <a:path w="1902" h="2249" extrusionOk="0">
                  <a:moveTo>
                    <a:pt x="476" y="1"/>
                  </a:moveTo>
                  <a:cubicBezTo>
                    <a:pt x="439" y="1"/>
                    <a:pt x="421" y="37"/>
                    <a:pt x="421" y="110"/>
                  </a:cubicBezTo>
                  <a:cubicBezTo>
                    <a:pt x="421" y="238"/>
                    <a:pt x="348" y="586"/>
                    <a:pt x="220" y="1134"/>
                  </a:cubicBezTo>
                  <a:cubicBezTo>
                    <a:pt x="74" y="1682"/>
                    <a:pt x="1" y="1974"/>
                    <a:pt x="1" y="2029"/>
                  </a:cubicBezTo>
                  <a:cubicBezTo>
                    <a:pt x="1" y="2084"/>
                    <a:pt x="19" y="2139"/>
                    <a:pt x="74" y="2175"/>
                  </a:cubicBezTo>
                  <a:cubicBezTo>
                    <a:pt x="110" y="2230"/>
                    <a:pt x="147" y="2248"/>
                    <a:pt x="165" y="2248"/>
                  </a:cubicBezTo>
                  <a:cubicBezTo>
                    <a:pt x="183" y="2248"/>
                    <a:pt x="202" y="2212"/>
                    <a:pt x="238" y="2121"/>
                  </a:cubicBezTo>
                  <a:cubicBezTo>
                    <a:pt x="257" y="2047"/>
                    <a:pt x="311" y="1846"/>
                    <a:pt x="384" y="1536"/>
                  </a:cubicBezTo>
                  <a:cubicBezTo>
                    <a:pt x="476" y="1225"/>
                    <a:pt x="531" y="933"/>
                    <a:pt x="604" y="695"/>
                  </a:cubicBezTo>
                  <a:cubicBezTo>
                    <a:pt x="914" y="1481"/>
                    <a:pt x="1097" y="1956"/>
                    <a:pt x="1170" y="2102"/>
                  </a:cubicBezTo>
                  <a:cubicBezTo>
                    <a:pt x="1188" y="2157"/>
                    <a:pt x="1207" y="2175"/>
                    <a:pt x="1243" y="2212"/>
                  </a:cubicBezTo>
                  <a:cubicBezTo>
                    <a:pt x="1280" y="2248"/>
                    <a:pt x="1316" y="2248"/>
                    <a:pt x="1353" y="2248"/>
                  </a:cubicBezTo>
                  <a:cubicBezTo>
                    <a:pt x="1426" y="2248"/>
                    <a:pt x="1517" y="2121"/>
                    <a:pt x="1609" y="1846"/>
                  </a:cubicBezTo>
                  <a:cubicBezTo>
                    <a:pt x="1700" y="1572"/>
                    <a:pt x="1773" y="1262"/>
                    <a:pt x="1810" y="951"/>
                  </a:cubicBezTo>
                  <a:cubicBezTo>
                    <a:pt x="1865" y="622"/>
                    <a:pt x="1901" y="366"/>
                    <a:pt x="1901" y="202"/>
                  </a:cubicBezTo>
                  <a:cubicBezTo>
                    <a:pt x="1901" y="165"/>
                    <a:pt x="1883" y="110"/>
                    <a:pt x="1828" y="74"/>
                  </a:cubicBezTo>
                  <a:cubicBezTo>
                    <a:pt x="1792" y="19"/>
                    <a:pt x="1737" y="1"/>
                    <a:pt x="1700" y="1"/>
                  </a:cubicBezTo>
                  <a:cubicBezTo>
                    <a:pt x="1664" y="1"/>
                    <a:pt x="1645" y="37"/>
                    <a:pt x="1627" y="129"/>
                  </a:cubicBezTo>
                  <a:cubicBezTo>
                    <a:pt x="1627" y="147"/>
                    <a:pt x="1627" y="275"/>
                    <a:pt x="1609" y="512"/>
                  </a:cubicBezTo>
                  <a:cubicBezTo>
                    <a:pt x="1554" y="1024"/>
                    <a:pt x="1463" y="1463"/>
                    <a:pt x="1316" y="1828"/>
                  </a:cubicBezTo>
                  <a:cubicBezTo>
                    <a:pt x="1225" y="1627"/>
                    <a:pt x="1024" y="1079"/>
                    <a:pt x="677" y="183"/>
                  </a:cubicBezTo>
                  <a:cubicBezTo>
                    <a:pt x="659" y="147"/>
                    <a:pt x="622" y="92"/>
                    <a:pt x="585" y="56"/>
                  </a:cubicBezTo>
                  <a:cubicBezTo>
                    <a:pt x="531" y="19"/>
                    <a:pt x="512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7"/>
            <p:cNvSpPr/>
            <p:nvPr/>
          </p:nvSpPr>
          <p:spPr>
            <a:xfrm>
              <a:off x="1278350" y="2435800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1390" y="1"/>
                  </a:moveTo>
                  <a:cubicBezTo>
                    <a:pt x="1280" y="1"/>
                    <a:pt x="1134" y="56"/>
                    <a:pt x="951" y="129"/>
                  </a:cubicBezTo>
                  <a:cubicBezTo>
                    <a:pt x="787" y="202"/>
                    <a:pt x="640" y="293"/>
                    <a:pt x="567" y="385"/>
                  </a:cubicBezTo>
                  <a:cubicBezTo>
                    <a:pt x="531" y="403"/>
                    <a:pt x="512" y="439"/>
                    <a:pt x="494" y="512"/>
                  </a:cubicBezTo>
                  <a:cubicBezTo>
                    <a:pt x="476" y="567"/>
                    <a:pt x="458" y="622"/>
                    <a:pt x="458" y="677"/>
                  </a:cubicBezTo>
                  <a:cubicBezTo>
                    <a:pt x="458" y="732"/>
                    <a:pt x="494" y="805"/>
                    <a:pt x="586" y="896"/>
                  </a:cubicBezTo>
                  <a:cubicBezTo>
                    <a:pt x="659" y="988"/>
                    <a:pt x="732" y="1079"/>
                    <a:pt x="823" y="1152"/>
                  </a:cubicBezTo>
                  <a:cubicBezTo>
                    <a:pt x="933" y="1225"/>
                    <a:pt x="1006" y="1316"/>
                    <a:pt x="1079" y="1408"/>
                  </a:cubicBezTo>
                  <a:cubicBezTo>
                    <a:pt x="1170" y="1499"/>
                    <a:pt x="1207" y="1572"/>
                    <a:pt x="1207" y="1627"/>
                  </a:cubicBezTo>
                  <a:cubicBezTo>
                    <a:pt x="1207" y="1718"/>
                    <a:pt x="1152" y="1792"/>
                    <a:pt x="1024" y="1883"/>
                  </a:cubicBezTo>
                  <a:cubicBezTo>
                    <a:pt x="915" y="1956"/>
                    <a:pt x="787" y="1993"/>
                    <a:pt x="622" y="1993"/>
                  </a:cubicBezTo>
                  <a:cubicBezTo>
                    <a:pt x="549" y="1993"/>
                    <a:pt x="494" y="1974"/>
                    <a:pt x="421" y="1938"/>
                  </a:cubicBezTo>
                  <a:cubicBezTo>
                    <a:pt x="366" y="1920"/>
                    <a:pt x="311" y="1883"/>
                    <a:pt x="275" y="1846"/>
                  </a:cubicBezTo>
                  <a:cubicBezTo>
                    <a:pt x="165" y="1737"/>
                    <a:pt x="92" y="1682"/>
                    <a:pt x="74" y="1682"/>
                  </a:cubicBezTo>
                  <a:cubicBezTo>
                    <a:pt x="19" y="1682"/>
                    <a:pt x="1" y="1718"/>
                    <a:pt x="1" y="1792"/>
                  </a:cubicBezTo>
                  <a:cubicBezTo>
                    <a:pt x="1" y="1883"/>
                    <a:pt x="74" y="1974"/>
                    <a:pt x="202" y="2084"/>
                  </a:cubicBezTo>
                  <a:cubicBezTo>
                    <a:pt x="348" y="2194"/>
                    <a:pt x="512" y="2248"/>
                    <a:pt x="714" y="2248"/>
                  </a:cubicBezTo>
                  <a:cubicBezTo>
                    <a:pt x="915" y="2248"/>
                    <a:pt x="1097" y="2175"/>
                    <a:pt x="1262" y="2066"/>
                  </a:cubicBezTo>
                  <a:cubicBezTo>
                    <a:pt x="1408" y="1938"/>
                    <a:pt x="1481" y="1792"/>
                    <a:pt x="1481" y="1627"/>
                  </a:cubicBezTo>
                  <a:cubicBezTo>
                    <a:pt x="1481" y="1536"/>
                    <a:pt x="1444" y="1426"/>
                    <a:pt x="1371" y="1335"/>
                  </a:cubicBezTo>
                  <a:cubicBezTo>
                    <a:pt x="1298" y="1207"/>
                    <a:pt x="1207" y="1115"/>
                    <a:pt x="1116" y="1042"/>
                  </a:cubicBezTo>
                  <a:cubicBezTo>
                    <a:pt x="860" y="823"/>
                    <a:pt x="732" y="695"/>
                    <a:pt x="732" y="640"/>
                  </a:cubicBezTo>
                  <a:cubicBezTo>
                    <a:pt x="732" y="549"/>
                    <a:pt x="860" y="458"/>
                    <a:pt x="1097" y="366"/>
                  </a:cubicBezTo>
                  <a:cubicBezTo>
                    <a:pt x="1170" y="348"/>
                    <a:pt x="1262" y="311"/>
                    <a:pt x="1353" y="293"/>
                  </a:cubicBezTo>
                  <a:cubicBezTo>
                    <a:pt x="1444" y="275"/>
                    <a:pt x="1499" y="257"/>
                    <a:pt x="1554" y="257"/>
                  </a:cubicBezTo>
                  <a:cubicBezTo>
                    <a:pt x="1591" y="238"/>
                    <a:pt x="1609" y="220"/>
                    <a:pt x="1609" y="202"/>
                  </a:cubicBezTo>
                  <a:cubicBezTo>
                    <a:pt x="1609" y="147"/>
                    <a:pt x="1591" y="110"/>
                    <a:pt x="1554" y="74"/>
                  </a:cubicBezTo>
                  <a:cubicBezTo>
                    <a:pt x="1518" y="37"/>
                    <a:pt x="1463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7"/>
            <p:cNvSpPr/>
            <p:nvPr/>
          </p:nvSpPr>
          <p:spPr>
            <a:xfrm>
              <a:off x="1327250" y="2435800"/>
              <a:ext cx="38850" cy="56675"/>
            </a:xfrm>
            <a:custGeom>
              <a:avLst/>
              <a:gdLst/>
              <a:ahLst/>
              <a:cxnLst/>
              <a:rect l="l" t="t" r="r" b="b"/>
              <a:pathLst>
                <a:path w="1554" h="2267" extrusionOk="0">
                  <a:moveTo>
                    <a:pt x="347" y="1"/>
                  </a:moveTo>
                  <a:cubicBezTo>
                    <a:pt x="311" y="1"/>
                    <a:pt x="293" y="19"/>
                    <a:pt x="293" y="37"/>
                  </a:cubicBezTo>
                  <a:cubicBezTo>
                    <a:pt x="274" y="37"/>
                    <a:pt x="274" y="74"/>
                    <a:pt x="274" y="110"/>
                  </a:cubicBezTo>
                  <a:cubicBezTo>
                    <a:pt x="274" y="238"/>
                    <a:pt x="238" y="476"/>
                    <a:pt x="146" y="841"/>
                  </a:cubicBezTo>
                  <a:cubicBezTo>
                    <a:pt x="55" y="1189"/>
                    <a:pt x="0" y="1463"/>
                    <a:pt x="0" y="1627"/>
                  </a:cubicBezTo>
                  <a:cubicBezTo>
                    <a:pt x="0" y="1792"/>
                    <a:pt x="55" y="1956"/>
                    <a:pt x="146" y="2084"/>
                  </a:cubicBezTo>
                  <a:cubicBezTo>
                    <a:pt x="256" y="2212"/>
                    <a:pt x="366" y="2267"/>
                    <a:pt x="512" y="2267"/>
                  </a:cubicBezTo>
                  <a:cubicBezTo>
                    <a:pt x="695" y="2267"/>
                    <a:pt x="859" y="2194"/>
                    <a:pt x="1023" y="2011"/>
                  </a:cubicBezTo>
                  <a:cubicBezTo>
                    <a:pt x="1188" y="1846"/>
                    <a:pt x="1316" y="1609"/>
                    <a:pt x="1407" y="1335"/>
                  </a:cubicBezTo>
                  <a:cubicBezTo>
                    <a:pt x="1499" y="1042"/>
                    <a:pt x="1553" y="732"/>
                    <a:pt x="1553" y="403"/>
                  </a:cubicBezTo>
                  <a:cubicBezTo>
                    <a:pt x="1553" y="293"/>
                    <a:pt x="1517" y="202"/>
                    <a:pt x="1462" y="129"/>
                  </a:cubicBezTo>
                  <a:cubicBezTo>
                    <a:pt x="1389" y="37"/>
                    <a:pt x="1334" y="1"/>
                    <a:pt x="1298" y="1"/>
                  </a:cubicBezTo>
                  <a:cubicBezTo>
                    <a:pt x="1243" y="1"/>
                    <a:pt x="1224" y="37"/>
                    <a:pt x="1224" y="74"/>
                  </a:cubicBezTo>
                  <a:cubicBezTo>
                    <a:pt x="1224" y="92"/>
                    <a:pt x="1243" y="147"/>
                    <a:pt x="1243" y="238"/>
                  </a:cubicBezTo>
                  <a:cubicBezTo>
                    <a:pt x="1261" y="330"/>
                    <a:pt x="1261" y="421"/>
                    <a:pt x="1261" y="512"/>
                  </a:cubicBezTo>
                  <a:cubicBezTo>
                    <a:pt x="1261" y="695"/>
                    <a:pt x="1243" y="896"/>
                    <a:pt x="1188" y="1079"/>
                  </a:cubicBezTo>
                  <a:cubicBezTo>
                    <a:pt x="1133" y="1262"/>
                    <a:pt x="1078" y="1426"/>
                    <a:pt x="1005" y="1554"/>
                  </a:cubicBezTo>
                  <a:cubicBezTo>
                    <a:pt x="932" y="1700"/>
                    <a:pt x="841" y="1792"/>
                    <a:pt x="768" y="1883"/>
                  </a:cubicBezTo>
                  <a:cubicBezTo>
                    <a:pt x="676" y="1956"/>
                    <a:pt x="603" y="1993"/>
                    <a:pt x="530" y="1993"/>
                  </a:cubicBezTo>
                  <a:cubicBezTo>
                    <a:pt x="457" y="1993"/>
                    <a:pt x="402" y="1956"/>
                    <a:pt x="347" y="1883"/>
                  </a:cubicBezTo>
                  <a:cubicBezTo>
                    <a:pt x="311" y="1810"/>
                    <a:pt x="293" y="1718"/>
                    <a:pt x="293" y="1591"/>
                  </a:cubicBezTo>
                  <a:cubicBezTo>
                    <a:pt x="293" y="1481"/>
                    <a:pt x="329" y="1243"/>
                    <a:pt x="420" y="914"/>
                  </a:cubicBezTo>
                  <a:cubicBezTo>
                    <a:pt x="512" y="567"/>
                    <a:pt x="548" y="366"/>
                    <a:pt x="548" y="293"/>
                  </a:cubicBezTo>
                  <a:cubicBezTo>
                    <a:pt x="548" y="220"/>
                    <a:pt x="530" y="147"/>
                    <a:pt x="475" y="92"/>
                  </a:cubicBezTo>
                  <a:cubicBezTo>
                    <a:pt x="420" y="37"/>
                    <a:pt x="38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7"/>
            <p:cNvSpPr/>
            <p:nvPr/>
          </p:nvSpPr>
          <p:spPr>
            <a:xfrm>
              <a:off x="1372925" y="2436275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6" y="0"/>
                  </a:moveTo>
                  <a:cubicBezTo>
                    <a:pt x="457" y="0"/>
                    <a:pt x="439" y="0"/>
                    <a:pt x="421" y="18"/>
                  </a:cubicBezTo>
                  <a:cubicBezTo>
                    <a:pt x="421" y="37"/>
                    <a:pt x="421" y="55"/>
                    <a:pt x="421" y="91"/>
                  </a:cubicBezTo>
                  <a:cubicBezTo>
                    <a:pt x="421" y="219"/>
                    <a:pt x="348" y="567"/>
                    <a:pt x="202" y="1096"/>
                  </a:cubicBezTo>
                  <a:cubicBezTo>
                    <a:pt x="74" y="1645"/>
                    <a:pt x="1" y="1937"/>
                    <a:pt x="1" y="1974"/>
                  </a:cubicBezTo>
                  <a:cubicBezTo>
                    <a:pt x="1" y="2028"/>
                    <a:pt x="19" y="2083"/>
                    <a:pt x="55" y="2138"/>
                  </a:cubicBezTo>
                  <a:cubicBezTo>
                    <a:pt x="92" y="2193"/>
                    <a:pt x="128" y="2229"/>
                    <a:pt x="147" y="2229"/>
                  </a:cubicBezTo>
                  <a:cubicBezTo>
                    <a:pt x="165" y="2229"/>
                    <a:pt x="183" y="2211"/>
                    <a:pt x="183" y="2175"/>
                  </a:cubicBezTo>
                  <a:cubicBezTo>
                    <a:pt x="202" y="2156"/>
                    <a:pt x="202" y="2138"/>
                    <a:pt x="220" y="2102"/>
                  </a:cubicBezTo>
                  <a:cubicBezTo>
                    <a:pt x="220" y="2083"/>
                    <a:pt x="238" y="2065"/>
                    <a:pt x="238" y="2028"/>
                  </a:cubicBezTo>
                  <a:cubicBezTo>
                    <a:pt x="256" y="1992"/>
                    <a:pt x="256" y="1955"/>
                    <a:pt x="275" y="1919"/>
                  </a:cubicBezTo>
                  <a:cubicBezTo>
                    <a:pt x="275" y="1901"/>
                    <a:pt x="293" y="1864"/>
                    <a:pt x="311" y="1809"/>
                  </a:cubicBezTo>
                  <a:cubicBezTo>
                    <a:pt x="311" y="1773"/>
                    <a:pt x="329" y="1736"/>
                    <a:pt x="329" y="1699"/>
                  </a:cubicBezTo>
                  <a:cubicBezTo>
                    <a:pt x="348" y="1663"/>
                    <a:pt x="366" y="1608"/>
                    <a:pt x="366" y="1572"/>
                  </a:cubicBezTo>
                  <a:cubicBezTo>
                    <a:pt x="384" y="1517"/>
                    <a:pt x="421" y="1407"/>
                    <a:pt x="457" y="1243"/>
                  </a:cubicBezTo>
                  <a:cubicBezTo>
                    <a:pt x="512" y="1096"/>
                    <a:pt x="549" y="895"/>
                    <a:pt x="585" y="676"/>
                  </a:cubicBezTo>
                  <a:cubicBezTo>
                    <a:pt x="713" y="1096"/>
                    <a:pt x="823" y="1352"/>
                    <a:pt x="896" y="1462"/>
                  </a:cubicBezTo>
                  <a:cubicBezTo>
                    <a:pt x="951" y="1535"/>
                    <a:pt x="1006" y="1553"/>
                    <a:pt x="1060" y="1553"/>
                  </a:cubicBezTo>
                  <a:cubicBezTo>
                    <a:pt x="1115" y="1553"/>
                    <a:pt x="1188" y="1517"/>
                    <a:pt x="1280" y="1407"/>
                  </a:cubicBezTo>
                  <a:cubicBezTo>
                    <a:pt x="1371" y="1316"/>
                    <a:pt x="1609" y="1023"/>
                    <a:pt x="2011" y="530"/>
                  </a:cubicBezTo>
                  <a:lnTo>
                    <a:pt x="2011" y="530"/>
                  </a:lnTo>
                  <a:cubicBezTo>
                    <a:pt x="1919" y="768"/>
                    <a:pt x="1846" y="1042"/>
                    <a:pt x="1773" y="1352"/>
                  </a:cubicBezTo>
                  <a:cubicBezTo>
                    <a:pt x="1700" y="1663"/>
                    <a:pt x="1663" y="1864"/>
                    <a:pt x="1663" y="1937"/>
                  </a:cubicBezTo>
                  <a:cubicBezTo>
                    <a:pt x="1663" y="2028"/>
                    <a:pt x="1663" y="2102"/>
                    <a:pt x="1700" y="2156"/>
                  </a:cubicBezTo>
                  <a:cubicBezTo>
                    <a:pt x="1718" y="2193"/>
                    <a:pt x="1755" y="2229"/>
                    <a:pt x="1773" y="2229"/>
                  </a:cubicBezTo>
                  <a:cubicBezTo>
                    <a:pt x="1810" y="2229"/>
                    <a:pt x="1846" y="2156"/>
                    <a:pt x="1864" y="2047"/>
                  </a:cubicBezTo>
                  <a:cubicBezTo>
                    <a:pt x="1883" y="1974"/>
                    <a:pt x="1901" y="1919"/>
                    <a:pt x="1919" y="1846"/>
                  </a:cubicBezTo>
                  <a:cubicBezTo>
                    <a:pt x="1938" y="1773"/>
                    <a:pt x="1956" y="1681"/>
                    <a:pt x="1992" y="1590"/>
                  </a:cubicBezTo>
                  <a:cubicBezTo>
                    <a:pt x="2011" y="1480"/>
                    <a:pt x="2029" y="1389"/>
                    <a:pt x="2047" y="1316"/>
                  </a:cubicBezTo>
                  <a:cubicBezTo>
                    <a:pt x="2065" y="1243"/>
                    <a:pt x="2102" y="1151"/>
                    <a:pt x="2139" y="1023"/>
                  </a:cubicBezTo>
                  <a:cubicBezTo>
                    <a:pt x="2175" y="895"/>
                    <a:pt x="2193" y="804"/>
                    <a:pt x="2212" y="749"/>
                  </a:cubicBezTo>
                  <a:cubicBezTo>
                    <a:pt x="2230" y="694"/>
                    <a:pt x="2248" y="621"/>
                    <a:pt x="2267" y="548"/>
                  </a:cubicBezTo>
                  <a:cubicBezTo>
                    <a:pt x="2285" y="457"/>
                    <a:pt x="2303" y="402"/>
                    <a:pt x="2303" y="347"/>
                  </a:cubicBezTo>
                  <a:cubicBezTo>
                    <a:pt x="2321" y="292"/>
                    <a:pt x="2321" y="256"/>
                    <a:pt x="2321" y="219"/>
                  </a:cubicBezTo>
                  <a:cubicBezTo>
                    <a:pt x="2321" y="183"/>
                    <a:pt x="2303" y="128"/>
                    <a:pt x="2267" y="91"/>
                  </a:cubicBezTo>
                  <a:cubicBezTo>
                    <a:pt x="2212" y="55"/>
                    <a:pt x="2175" y="37"/>
                    <a:pt x="2139" y="37"/>
                  </a:cubicBezTo>
                  <a:cubicBezTo>
                    <a:pt x="2102" y="37"/>
                    <a:pt x="2029" y="73"/>
                    <a:pt x="1956" y="183"/>
                  </a:cubicBezTo>
                  <a:cubicBezTo>
                    <a:pt x="1864" y="274"/>
                    <a:pt x="1737" y="439"/>
                    <a:pt x="1554" y="676"/>
                  </a:cubicBezTo>
                  <a:cubicBezTo>
                    <a:pt x="1371" y="914"/>
                    <a:pt x="1225" y="1096"/>
                    <a:pt x="1097" y="1224"/>
                  </a:cubicBezTo>
                  <a:cubicBezTo>
                    <a:pt x="1006" y="1042"/>
                    <a:pt x="914" y="841"/>
                    <a:pt x="841" y="640"/>
                  </a:cubicBezTo>
                  <a:cubicBezTo>
                    <a:pt x="768" y="439"/>
                    <a:pt x="731" y="311"/>
                    <a:pt x="731" y="238"/>
                  </a:cubicBezTo>
                  <a:cubicBezTo>
                    <a:pt x="713" y="183"/>
                    <a:pt x="695" y="128"/>
                    <a:pt x="622" y="73"/>
                  </a:cubicBezTo>
                  <a:cubicBezTo>
                    <a:pt x="549" y="18"/>
                    <a:pt x="512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7"/>
            <p:cNvSpPr/>
            <p:nvPr/>
          </p:nvSpPr>
          <p:spPr>
            <a:xfrm>
              <a:off x="1435050" y="2434900"/>
              <a:ext cx="41150" cy="57575"/>
            </a:xfrm>
            <a:custGeom>
              <a:avLst/>
              <a:gdLst/>
              <a:ahLst/>
              <a:cxnLst/>
              <a:rect l="l" t="t" r="r" b="b"/>
              <a:pathLst>
                <a:path w="1646" h="2303" extrusionOk="0">
                  <a:moveTo>
                    <a:pt x="1006" y="274"/>
                  </a:moveTo>
                  <a:cubicBezTo>
                    <a:pt x="1097" y="274"/>
                    <a:pt x="1189" y="311"/>
                    <a:pt x="1262" y="366"/>
                  </a:cubicBezTo>
                  <a:cubicBezTo>
                    <a:pt x="1335" y="421"/>
                    <a:pt x="1371" y="494"/>
                    <a:pt x="1371" y="603"/>
                  </a:cubicBezTo>
                  <a:cubicBezTo>
                    <a:pt x="1371" y="731"/>
                    <a:pt x="1280" y="859"/>
                    <a:pt x="1134" y="969"/>
                  </a:cubicBezTo>
                  <a:cubicBezTo>
                    <a:pt x="969" y="1097"/>
                    <a:pt x="768" y="1188"/>
                    <a:pt x="512" y="1261"/>
                  </a:cubicBezTo>
                  <a:cubicBezTo>
                    <a:pt x="622" y="877"/>
                    <a:pt x="659" y="622"/>
                    <a:pt x="659" y="494"/>
                  </a:cubicBezTo>
                  <a:cubicBezTo>
                    <a:pt x="659" y="457"/>
                    <a:pt x="659" y="421"/>
                    <a:pt x="640" y="366"/>
                  </a:cubicBezTo>
                  <a:cubicBezTo>
                    <a:pt x="787" y="311"/>
                    <a:pt x="896" y="274"/>
                    <a:pt x="1006" y="274"/>
                  </a:cubicBezTo>
                  <a:close/>
                  <a:moveTo>
                    <a:pt x="951" y="0"/>
                  </a:moveTo>
                  <a:cubicBezTo>
                    <a:pt x="805" y="0"/>
                    <a:pt x="677" y="37"/>
                    <a:pt x="531" y="92"/>
                  </a:cubicBezTo>
                  <a:cubicBezTo>
                    <a:pt x="385" y="128"/>
                    <a:pt x="311" y="183"/>
                    <a:pt x="311" y="238"/>
                  </a:cubicBezTo>
                  <a:cubicBezTo>
                    <a:pt x="311" y="274"/>
                    <a:pt x="330" y="311"/>
                    <a:pt x="385" y="366"/>
                  </a:cubicBezTo>
                  <a:cubicBezTo>
                    <a:pt x="385" y="622"/>
                    <a:pt x="275" y="1060"/>
                    <a:pt x="92" y="1700"/>
                  </a:cubicBezTo>
                  <a:cubicBezTo>
                    <a:pt x="19" y="1901"/>
                    <a:pt x="1" y="2029"/>
                    <a:pt x="1" y="2083"/>
                  </a:cubicBezTo>
                  <a:cubicBezTo>
                    <a:pt x="1" y="2120"/>
                    <a:pt x="19" y="2175"/>
                    <a:pt x="56" y="2230"/>
                  </a:cubicBezTo>
                  <a:cubicBezTo>
                    <a:pt x="92" y="2266"/>
                    <a:pt x="129" y="2303"/>
                    <a:pt x="165" y="2303"/>
                  </a:cubicBezTo>
                  <a:cubicBezTo>
                    <a:pt x="184" y="2303"/>
                    <a:pt x="293" y="2029"/>
                    <a:pt x="439" y="1499"/>
                  </a:cubicBezTo>
                  <a:cubicBezTo>
                    <a:pt x="805" y="1444"/>
                    <a:pt x="1097" y="1316"/>
                    <a:pt x="1317" y="1151"/>
                  </a:cubicBezTo>
                  <a:cubicBezTo>
                    <a:pt x="1536" y="1005"/>
                    <a:pt x="1645" y="804"/>
                    <a:pt x="1645" y="567"/>
                  </a:cubicBezTo>
                  <a:cubicBezTo>
                    <a:pt x="1645" y="402"/>
                    <a:pt x="1572" y="274"/>
                    <a:pt x="1444" y="165"/>
                  </a:cubicBezTo>
                  <a:cubicBezTo>
                    <a:pt x="1317" y="55"/>
                    <a:pt x="1152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7"/>
            <p:cNvSpPr/>
            <p:nvPr/>
          </p:nvSpPr>
          <p:spPr>
            <a:xfrm>
              <a:off x="1479825" y="243627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06" y="0"/>
                  </a:moveTo>
                  <a:cubicBezTo>
                    <a:pt x="585" y="0"/>
                    <a:pt x="311" y="18"/>
                    <a:pt x="183" y="18"/>
                  </a:cubicBezTo>
                  <a:cubicBezTo>
                    <a:pt x="74" y="37"/>
                    <a:pt x="1" y="55"/>
                    <a:pt x="1" y="91"/>
                  </a:cubicBezTo>
                  <a:cubicBezTo>
                    <a:pt x="1" y="146"/>
                    <a:pt x="19" y="183"/>
                    <a:pt x="55" y="219"/>
                  </a:cubicBezTo>
                  <a:cubicBezTo>
                    <a:pt x="92" y="274"/>
                    <a:pt x="129" y="292"/>
                    <a:pt x="165" y="292"/>
                  </a:cubicBezTo>
                  <a:lnTo>
                    <a:pt x="713" y="274"/>
                  </a:lnTo>
                  <a:lnTo>
                    <a:pt x="713" y="274"/>
                  </a:lnTo>
                  <a:cubicBezTo>
                    <a:pt x="695" y="475"/>
                    <a:pt x="622" y="804"/>
                    <a:pt x="512" y="1261"/>
                  </a:cubicBezTo>
                  <a:cubicBezTo>
                    <a:pt x="403" y="1718"/>
                    <a:pt x="330" y="1955"/>
                    <a:pt x="330" y="2010"/>
                  </a:cubicBezTo>
                  <a:cubicBezTo>
                    <a:pt x="330" y="2065"/>
                    <a:pt x="366" y="2102"/>
                    <a:pt x="403" y="2156"/>
                  </a:cubicBezTo>
                  <a:cubicBezTo>
                    <a:pt x="439" y="2211"/>
                    <a:pt x="476" y="2229"/>
                    <a:pt x="512" y="2229"/>
                  </a:cubicBezTo>
                  <a:cubicBezTo>
                    <a:pt x="531" y="2229"/>
                    <a:pt x="549" y="2175"/>
                    <a:pt x="585" y="2065"/>
                  </a:cubicBezTo>
                  <a:cubicBezTo>
                    <a:pt x="604" y="1992"/>
                    <a:pt x="622" y="1901"/>
                    <a:pt x="659" y="1754"/>
                  </a:cubicBezTo>
                  <a:cubicBezTo>
                    <a:pt x="695" y="1608"/>
                    <a:pt x="713" y="1498"/>
                    <a:pt x="732" y="1444"/>
                  </a:cubicBezTo>
                  <a:cubicBezTo>
                    <a:pt x="896" y="786"/>
                    <a:pt x="987" y="420"/>
                    <a:pt x="987" y="329"/>
                  </a:cubicBezTo>
                  <a:cubicBezTo>
                    <a:pt x="987" y="311"/>
                    <a:pt x="987" y="292"/>
                    <a:pt x="969" y="256"/>
                  </a:cubicBezTo>
                  <a:lnTo>
                    <a:pt x="969" y="256"/>
                  </a:lnTo>
                  <a:cubicBezTo>
                    <a:pt x="1097" y="274"/>
                    <a:pt x="1207" y="274"/>
                    <a:pt x="1335" y="274"/>
                  </a:cubicBezTo>
                  <a:cubicBezTo>
                    <a:pt x="1463" y="292"/>
                    <a:pt x="1554" y="292"/>
                    <a:pt x="1627" y="292"/>
                  </a:cubicBezTo>
                  <a:cubicBezTo>
                    <a:pt x="1700" y="292"/>
                    <a:pt x="1737" y="274"/>
                    <a:pt x="1737" y="238"/>
                  </a:cubicBezTo>
                  <a:cubicBezTo>
                    <a:pt x="1737" y="183"/>
                    <a:pt x="1664" y="128"/>
                    <a:pt x="1536" y="73"/>
                  </a:cubicBezTo>
                  <a:cubicBezTo>
                    <a:pt x="1389" y="37"/>
                    <a:pt x="1207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7"/>
            <p:cNvSpPr/>
            <p:nvPr/>
          </p:nvSpPr>
          <p:spPr>
            <a:xfrm>
              <a:off x="1523225" y="2436275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8" y="0"/>
                  </a:moveTo>
                  <a:cubicBezTo>
                    <a:pt x="421" y="0"/>
                    <a:pt x="403" y="0"/>
                    <a:pt x="384" y="18"/>
                  </a:cubicBezTo>
                  <a:cubicBezTo>
                    <a:pt x="384" y="37"/>
                    <a:pt x="384" y="55"/>
                    <a:pt x="384" y="91"/>
                  </a:cubicBezTo>
                  <a:cubicBezTo>
                    <a:pt x="384" y="219"/>
                    <a:pt x="311" y="567"/>
                    <a:pt x="183" y="1115"/>
                  </a:cubicBezTo>
                  <a:cubicBezTo>
                    <a:pt x="55" y="1663"/>
                    <a:pt x="1" y="1974"/>
                    <a:pt x="1" y="2010"/>
                  </a:cubicBezTo>
                  <a:cubicBezTo>
                    <a:pt x="1" y="2047"/>
                    <a:pt x="19" y="2102"/>
                    <a:pt x="55" y="2156"/>
                  </a:cubicBezTo>
                  <a:cubicBezTo>
                    <a:pt x="92" y="2211"/>
                    <a:pt x="129" y="2229"/>
                    <a:pt x="165" y="2229"/>
                  </a:cubicBezTo>
                  <a:cubicBezTo>
                    <a:pt x="183" y="2229"/>
                    <a:pt x="220" y="2156"/>
                    <a:pt x="257" y="2047"/>
                  </a:cubicBezTo>
                  <a:cubicBezTo>
                    <a:pt x="275" y="1974"/>
                    <a:pt x="293" y="1901"/>
                    <a:pt x="293" y="1846"/>
                  </a:cubicBezTo>
                  <a:cubicBezTo>
                    <a:pt x="311" y="1791"/>
                    <a:pt x="330" y="1718"/>
                    <a:pt x="366" y="1608"/>
                  </a:cubicBezTo>
                  <a:cubicBezTo>
                    <a:pt x="384" y="1498"/>
                    <a:pt x="403" y="1407"/>
                    <a:pt x="421" y="1352"/>
                  </a:cubicBezTo>
                  <a:cubicBezTo>
                    <a:pt x="567" y="731"/>
                    <a:pt x="659" y="384"/>
                    <a:pt x="659" y="311"/>
                  </a:cubicBezTo>
                  <a:cubicBezTo>
                    <a:pt x="659" y="238"/>
                    <a:pt x="622" y="164"/>
                    <a:pt x="567" y="91"/>
                  </a:cubicBezTo>
                  <a:cubicBezTo>
                    <a:pt x="531" y="18"/>
                    <a:pt x="494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7"/>
            <p:cNvSpPr/>
            <p:nvPr/>
          </p:nvSpPr>
          <p:spPr>
            <a:xfrm>
              <a:off x="1546975" y="2435800"/>
              <a:ext cx="42975" cy="56225"/>
            </a:xfrm>
            <a:custGeom>
              <a:avLst/>
              <a:gdLst/>
              <a:ahLst/>
              <a:cxnLst/>
              <a:rect l="l" t="t" r="r" b="b"/>
              <a:pathLst>
                <a:path w="1719" h="2249" extrusionOk="0">
                  <a:moveTo>
                    <a:pt x="1097" y="275"/>
                  </a:moveTo>
                  <a:cubicBezTo>
                    <a:pt x="1189" y="275"/>
                    <a:pt x="1262" y="330"/>
                    <a:pt x="1317" y="421"/>
                  </a:cubicBezTo>
                  <a:cubicBezTo>
                    <a:pt x="1390" y="531"/>
                    <a:pt x="1426" y="659"/>
                    <a:pt x="1426" y="823"/>
                  </a:cubicBezTo>
                  <a:cubicBezTo>
                    <a:pt x="1426" y="988"/>
                    <a:pt x="1371" y="1170"/>
                    <a:pt x="1262" y="1353"/>
                  </a:cubicBezTo>
                  <a:cubicBezTo>
                    <a:pt x="1170" y="1536"/>
                    <a:pt x="1043" y="1682"/>
                    <a:pt x="915" y="1810"/>
                  </a:cubicBezTo>
                  <a:cubicBezTo>
                    <a:pt x="768" y="1938"/>
                    <a:pt x="641" y="1993"/>
                    <a:pt x="531" y="1993"/>
                  </a:cubicBezTo>
                  <a:cubicBezTo>
                    <a:pt x="476" y="1993"/>
                    <a:pt x="403" y="1956"/>
                    <a:pt x="366" y="1883"/>
                  </a:cubicBezTo>
                  <a:cubicBezTo>
                    <a:pt x="312" y="1810"/>
                    <a:pt x="275" y="1718"/>
                    <a:pt x="275" y="1609"/>
                  </a:cubicBezTo>
                  <a:cubicBezTo>
                    <a:pt x="275" y="1408"/>
                    <a:pt x="330" y="1207"/>
                    <a:pt x="439" y="988"/>
                  </a:cubicBezTo>
                  <a:cubicBezTo>
                    <a:pt x="531" y="768"/>
                    <a:pt x="659" y="604"/>
                    <a:pt x="787" y="476"/>
                  </a:cubicBezTo>
                  <a:cubicBezTo>
                    <a:pt x="915" y="330"/>
                    <a:pt x="1024" y="275"/>
                    <a:pt x="1097" y="275"/>
                  </a:cubicBezTo>
                  <a:close/>
                  <a:moveTo>
                    <a:pt x="1079" y="1"/>
                  </a:moveTo>
                  <a:cubicBezTo>
                    <a:pt x="969" y="1"/>
                    <a:pt x="860" y="56"/>
                    <a:pt x="732" y="147"/>
                  </a:cubicBezTo>
                  <a:cubicBezTo>
                    <a:pt x="604" y="238"/>
                    <a:pt x="476" y="366"/>
                    <a:pt x="366" y="512"/>
                  </a:cubicBezTo>
                  <a:cubicBezTo>
                    <a:pt x="257" y="659"/>
                    <a:pt x="165" y="823"/>
                    <a:pt x="92" y="1024"/>
                  </a:cubicBezTo>
                  <a:cubicBezTo>
                    <a:pt x="19" y="1225"/>
                    <a:pt x="1" y="1426"/>
                    <a:pt x="1" y="1627"/>
                  </a:cubicBezTo>
                  <a:cubicBezTo>
                    <a:pt x="1" y="1773"/>
                    <a:pt x="37" y="1901"/>
                    <a:pt x="147" y="2047"/>
                  </a:cubicBezTo>
                  <a:cubicBezTo>
                    <a:pt x="257" y="2175"/>
                    <a:pt x="385" y="2248"/>
                    <a:pt x="513" y="2248"/>
                  </a:cubicBezTo>
                  <a:cubicBezTo>
                    <a:pt x="714" y="2248"/>
                    <a:pt x="896" y="2175"/>
                    <a:pt x="1097" y="2011"/>
                  </a:cubicBezTo>
                  <a:cubicBezTo>
                    <a:pt x="1280" y="1865"/>
                    <a:pt x="1426" y="1664"/>
                    <a:pt x="1536" y="1444"/>
                  </a:cubicBezTo>
                  <a:cubicBezTo>
                    <a:pt x="1664" y="1207"/>
                    <a:pt x="1719" y="1006"/>
                    <a:pt x="1719" y="787"/>
                  </a:cubicBezTo>
                  <a:cubicBezTo>
                    <a:pt x="1719" y="586"/>
                    <a:pt x="1646" y="403"/>
                    <a:pt x="1536" y="238"/>
                  </a:cubicBezTo>
                  <a:cubicBezTo>
                    <a:pt x="1408" y="74"/>
                    <a:pt x="1262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7"/>
            <p:cNvSpPr/>
            <p:nvPr/>
          </p:nvSpPr>
          <p:spPr>
            <a:xfrm>
              <a:off x="1595875" y="2435800"/>
              <a:ext cx="47075" cy="56225"/>
            </a:xfrm>
            <a:custGeom>
              <a:avLst/>
              <a:gdLst/>
              <a:ahLst/>
              <a:cxnLst/>
              <a:rect l="l" t="t" r="r" b="b"/>
              <a:pathLst>
                <a:path w="1883" h="2249" extrusionOk="0">
                  <a:moveTo>
                    <a:pt x="475" y="1"/>
                  </a:moveTo>
                  <a:cubicBezTo>
                    <a:pt x="439" y="1"/>
                    <a:pt x="421" y="37"/>
                    <a:pt x="421" y="110"/>
                  </a:cubicBezTo>
                  <a:cubicBezTo>
                    <a:pt x="421" y="238"/>
                    <a:pt x="347" y="586"/>
                    <a:pt x="201" y="1134"/>
                  </a:cubicBezTo>
                  <a:cubicBezTo>
                    <a:pt x="55" y="1682"/>
                    <a:pt x="0" y="1974"/>
                    <a:pt x="0" y="2029"/>
                  </a:cubicBezTo>
                  <a:cubicBezTo>
                    <a:pt x="0" y="2084"/>
                    <a:pt x="19" y="2139"/>
                    <a:pt x="55" y="2175"/>
                  </a:cubicBezTo>
                  <a:cubicBezTo>
                    <a:pt x="92" y="2230"/>
                    <a:pt x="128" y="2248"/>
                    <a:pt x="146" y="2248"/>
                  </a:cubicBezTo>
                  <a:cubicBezTo>
                    <a:pt x="165" y="2248"/>
                    <a:pt x="201" y="2212"/>
                    <a:pt x="220" y="2121"/>
                  </a:cubicBezTo>
                  <a:cubicBezTo>
                    <a:pt x="238" y="2047"/>
                    <a:pt x="293" y="1846"/>
                    <a:pt x="366" y="1536"/>
                  </a:cubicBezTo>
                  <a:cubicBezTo>
                    <a:pt x="457" y="1225"/>
                    <a:pt x="530" y="933"/>
                    <a:pt x="585" y="695"/>
                  </a:cubicBezTo>
                  <a:cubicBezTo>
                    <a:pt x="896" y="1481"/>
                    <a:pt x="1097" y="1956"/>
                    <a:pt x="1151" y="2102"/>
                  </a:cubicBezTo>
                  <a:cubicBezTo>
                    <a:pt x="1170" y="2157"/>
                    <a:pt x="1206" y="2175"/>
                    <a:pt x="1243" y="2212"/>
                  </a:cubicBezTo>
                  <a:cubicBezTo>
                    <a:pt x="1279" y="2248"/>
                    <a:pt x="1298" y="2248"/>
                    <a:pt x="1334" y="2248"/>
                  </a:cubicBezTo>
                  <a:cubicBezTo>
                    <a:pt x="1407" y="2248"/>
                    <a:pt x="1499" y="2121"/>
                    <a:pt x="1590" y="1846"/>
                  </a:cubicBezTo>
                  <a:cubicBezTo>
                    <a:pt x="1681" y="1572"/>
                    <a:pt x="1755" y="1262"/>
                    <a:pt x="1809" y="951"/>
                  </a:cubicBezTo>
                  <a:cubicBezTo>
                    <a:pt x="1864" y="622"/>
                    <a:pt x="1882" y="366"/>
                    <a:pt x="1882" y="202"/>
                  </a:cubicBezTo>
                  <a:cubicBezTo>
                    <a:pt x="1882" y="165"/>
                    <a:pt x="1864" y="110"/>
                    <a:pt x="1809" y="74"/>
                  </a:cubicBezTo>
                  <a:cubicBezTo>
                    <a:pt x="1773" y="19"/>
                    <a:pt x="1718" y="1"/>
                    <a:pt x="1681" y="1"/>
                  </a:cubicBezTo>
                  <a:cubicBezTo>
                    <a:pt x="1645" y="1"/>
                    <a:pt x="1627" y="37"/>
                    <a:pt x="1627" y="129"/>
                  </a:cubicBezTo>
                  <a:cubicBezTo>
                    <a:pt x="1627" y="147"/>
                    <a:pt x="1608" y="275"/>
                    <a:pt x="1590" y="512"/>
                  </a:cubicBezTo>
                  <a:cubicBezTo>
                    <a:pt x="1535" y="1024"/>
                    <a:pt x="1444" y="1463"/>
                    <a:pt x="1316" y="1828"/>
                  </a:cubicBezTo>
                  <a:cubicBezTo>
                    <a:pt x="1225" y="1627"/>
                    <a:pt x="1005" y="1079"/>
                    <a:pt x="658" y="183"/>
                  </a:cubicBezTo>
                  <a:cubicBezTo>
                    <a:pt x="640" y="147"/>
                    <a:pt x="603" y="92"/>
                    <a:pt x="567" y="56"/>
                  </a:cubicBezTo>
                  <a:cubicBezTo>
                    <a:pt x="530" y="19"/>
                    <a:pt x="494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7"/>
            <p:cNvSpPr/>
            <p:nvPr/>
          </p:nvSpPr>
          <p:spPr>
            <a:xfrm>
              <a:off x="1254150" y="2532200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7" y="1"/>
                  </a:moveTo>
                  <a:cubicBezTo>
                    <a:pt x="439" y="1"/>
                    <a:pt x="421" y="1"/>
                    <a:pt x="402" y="19"/>
                  </a:cubicBezTo>
                  <a:cubicBezTo>
                    <a:pt x="402" y="37"/>
                    <a:pt x="384" y="55"/>
                    <a:pt x="384" y="92"/>
                  </a:cubicBezTo>
                  <a:cubicBezTo>
                    <a:pt x="384" y="220"/>
                    <a:pt x="329" y="567"/>
                    <a:pt x="201" y="1115"/>
                  </a:cubicBezTo>
                  <a:cubicBezTo>
                    <a:pt x="73" y="1663"/>
                    <a:pt x="0" y="1974"/>
                    <a:pt x="0" y="2011"/>
                  </a:cubicBezTo>
                  <a:cubicBezTo>
                    <a:pt x="0" y="2047"/>
                    <a:pt x="37" y="2102"/>
                    <a:pt x="73" y="2157"/>
                  </a:cubicBezTo>
                  <a:cubicBezTo>
                    <a:pt x="110" y="2212"/>
                    <a:pt x="146" y="2230"/>
                    <a:pt x="165" y="2230"/>
                  </a:cubicBezTo>
                  <a:cubicBezTo>
                    <a:pt x="201" y="2230"/>
                    <a:pt x="220" y="2157"/>
                    <a:pt x="256" y="2047"/>
                  </a:cubicBezTo>
                  <a:cubicBezTo>
                    <a:pt x="274" y="1974"/>
                    <a:pt x="293" y="1901"/>
                    <a:pt x="311" y="1846"/>
                  </a:cubicBezTo>
                  <a:cubicBezTo>
                    <a:pt x="329" y="1791"/>
                    <a:pt x="348" y="1718"/>
                    <a:pt x="366" y="1609"/>
                  </a:cubicBezTo>
                  <a:cubicBezTo>
                    <a:pt x="402" y="1499"/>
                    <a:pt x="421" y="1408"/>
                    <a:pt x="439" y="1353"/>
                  </a:cubicBezTo>
                  <a:cubicBezTo>
                    <a:pt x="585" y="731"/>
                    <a:pt x="658" y="384"/>
                    <a:pt x="658" y="311"/>
                  </a:cubicBezTo>
                  <a:cubicBezTo>
                    <a:pt x="658" y="238"/>
                    <a:pt x="640" y="165"/>
                    <a:pt x="585" y="92"/>
                  </a:cubicBezTo>
                  <a:cubicBezTo>
                    <a:pt x="530" y="19"/>
                    <a:pt x="494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7"/>
            <p:cNvSpPr/>
            <p:nvPr/>
          </p:nvSpPr>
          <p:spPr>
            <a:xfrm>
              <a:off x="1277900" y="2531750"/>
              <a:ext cx="47550" cy="56200"/>
            </a:xfrm>
            <a:custGeom>
              <a:avLst/>
              <a:gdLst/>
              <a:ahLst/>
              <a:cxnLst/>
              <a:rect l="l" t="t" r="r" b="b"/>
              <a:pathLst>
                <a:path w="1902" h="2248" extrusionOk="0">
                  <a:moveTo>
                    <a:pt x="476" y="0"/>
                  </a:moveTo>
                  <a:cubicBezTo>
                    <a:pt x="439" y="0"/>
                    <a:pt x="421" y="37"/>
                    <a:pt x="421" y="110"/>
                  </a:cubicBezTo>
                  <a:cubicBezTo>
                    <a:pt x="421" y="238"/>
                    <a:pt x="348" y="585"/>
                    <a:pt x="202" y="1133"/>
                  </a:cubicBezTo>
                  <a:cubicBezTo>
                    <a:pt x="74" y="1681"/>
                    <a:pt x="1" y="1974"/>
                    <a:pt x="1" y="2029"/>
                  </a:cubicBezTo>
                  <a:cubicBezTo>
                    <a:pt x="1" y="2083"/>
                    <a:pt x="19" y="2138"/>
                    <a:pt x="55" y="2175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2" y="2211"/>
                    <a:pt x="220" y="2120"/>
                  </a:cubicBezTo>
                  <a:cubicBezTo>
                    <a:pt x="256" y="2047"/>
                    <a:pt x="311" y="1846"/>
                    <a:pt x="384" y="1535"/>
                  </a:cubicBezTo>
                  <a:cubicBezTo>
                    <a:pt x="457" y="1225"/>
                    <a:pt x="530" y="932"/>
                    <a:pt x="604" y="695"/>
                  </a:cubicBezTo>
                  <a:cubicBezTo>
                    <a:pt x="914" y="1480"/>
                    <a:pt x="1097" y="1956"/>
                    <a:pt x="1170" y="2102"/>
                  </a:cubicBezTo>
                  <a:cubicBezTo>
                    <a:pt x="1188" y="2157"/>
                    <a:pt x="1207" y="2175"/>
                    <a:pt x="1243" y="2211"/>
                  </a:cubicBezTo>
                  <a:cubicBezTo>
                    <a:pt x="1280" y="2248"/>
                    <a:pt x="1316" y="2248"/>
                    <a:pt x="1335" y="2248"/>
                  </a:cubicBezTo>
                  <a:cubicBezTo>
                    <a:pt x="1426" y="2248"/>
                    <a:pt x="1499" y="2120"/>
                    <a:pt x="1590" y="1846"/>
                  </a:cubicBezTo>
                  <a:cubicBezTo>
                    <a:pt x="1682" y="1572"/>
                    <a:pt x="1755" y="1261"/>
                    <a:pt x="1810" y="951"/>
                  </a:cubicBezTo>
                  <a:cubicBezTo>
                    <a:pt x="1864" y="622"/>
                    <a:pt x="1901" y="366"/>
                    <a:pt x="1901" y="201"/>
                  </a:cubicBezTo>
                  <a:cubicBezTo>
                    <a:pt x="1901" y="165"/>
                    <a:pt x="1864" y="110"/>
                    <a:pt x="1828" y="73"/>
                  </a:cubicBezTo>
                  <a:cubicBezTo>
                    <a:pt x="1773" y="19"/>
                    <a:pt x="1737" y="0"/>
                    <a:pt x="1700" y="0"/>
                  </a:cubicBezTo>
                  <a:cubicBezTo>
                    <a:pt x="1645" y="0"/>
                    <a:pt x="1627" y="37"/>
                    <a:pt x="1627" y="128"/>
                  </a:cubicBezTo>
                  <a:cubicBezTo>
                    <a:pt x="1627" y="146"/>
                    <a:pt x="1627" y="274"/>
                    <a:pt x="1590" y="512"/>
                  </a:cubicBezTo>
                  <a:cubicBezTo>
                    <a:pt x="1554" y="1024"/>
                    <a:pt x="1462" y="1462"/>
                    <a:pt x="1316" y="1828"/>
                  </a:cubicBezTo>
                  <a:cubicBezTo>
                    <a:pt x="1225" y="1627"/>
                    <a:pt x="1006" y="1078"/>
                    <a:pt x="658" y="183"/>
                  </a:cubicBezTo>
                  <a:cubicBezTo>
                    <a:pt x="640" y="146"/>
                    <a:pt x="622" y="92"/>
                    <a:pt x="567" y="55"/>
                  </a:cubicBezTo>
                  <a:cubicBezTo>
                    <a:pt x="530" y="19"/>
                    <a:pt x="494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7"/>
            <p:cNvSpPr/>
            <p:nvPr/>
          </p:nvSpPr>
          <p:spPr>
            <a:xfrm>
              <a:off x="1364250" y="2532200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5" y="1"/>
                  </a:moveTo>
                  <a:cubicBezTo>
                    <a:pt x="457" y="1"/>
                    <a:pt x="439" y="1"/>
                    <a:pt x="421" y="19"/>
                  </a:cubicBezTo>
                  <a:cubicBezTo>
                    <a:pt x="421" y="37"/>
                    <a:pt x="421" y="55"/>
                    <a:pt x="421" y="92"/>
                  </a:cubicBezTo>
                  <a:cubicBezTo>
                    <a:pt x="421" y="220"/>
                    <a:pt x="348" y="567"/>
                    <a:pt x="201" y="1097"/>
                  </a:cubicBezTo>
                  <a:cubicBezTo>
                    <a:pt x="73" y="1645"/>
                    <a:pt x="0" y="1938"/>
                    <a:pt x="0" y="1974"/>
                  </a:cubicBezTo>
                  <a:cubicBezTo>
                    <a:pt x="0" y="2029"/>
                    <a:pt x="19" y="2084"/>
                    <a:pt x="55" y="2139"/>
                  </a:cubicBezTo>
                  <a:cubicBezTo>
                    <a:pt x="92" y="2193"/>
                    <a:pt x="128" y="2230"/>
                    <a:pt x="165" y="2230"/>
                  </a:cubicBezTo>
                  <a:cubicBezTo>
                    <a:pt x="165" y="2230"/>
                    <a:pt x="183" y="2212"/>
                    <a:pt x="201" y="2175"/>
                  </a:cubicBezTo>
                  <a:cubicBezTo>
                    <a:pt x="201" y="2157"/>
                    <a:pt x="220" y="2139"/>
                    <a:pt x="220" y="2102"/>
                  </a:cubicBezTo>
                  <a:cubicBezTo>
                    <a:pt x="220" y="2084"/>
                    <a:pt x="238" y="2065"/>
                    <a:pt x="238" y="2029"/>
                  </a:cubicBezTo>
                  <a:cubicBezTo>
                    <a:pt x="256" y="1992"/>
                    <a:pt x="274" y="1956"/>
                    <a:pt x="274" y="1919"/>
                  </a:cubicBezTo>
                  <a:cubicBezTo>
                    <a:pt x="293" y="1901"/>
                    <a:pt x="293" y="1864"/>
                    <a:pt x="311" y="1810"/>
                  </a:cubicBezTo>
                  <a:cubicBezTo>
                    <a:pt x="329" y="1773"/>
                    <a:pt x="329" y="1737"/>
                    <a:pt x="348" y="1700"/>
                  </a:cubicBezTo>
                  <a:cubicBezTo>
                    <a:pt x="348" y="1663"/>
                    <a:pt x="366" y="1609"/>
                    <a:pt x="384" y="1572"/>
                  </a:cubicBezTo>
                  <a:cubicBezTo>
                    <a:pt x="384" y="1517"/>
                    <a:pt x="421" y="1408"/>
                    <a:pt x="457" y="1243"/>
                  </a:cubicBezTo>
                  <a:cubicBezTo>
                    <a:pt x="512" y="1097"/>
                    <a:pt x="549" y="896"/>
                    <a:pt x="585" y="677"/>
                  </a:cubicBezTo>
                  <a:cubicBezTo>
                    <a:pt x="713" y="1097"/>
                    <a:pt x="823" y="1353"/>
                    <a:pt x="896" y="1462"/>
                  </a:cubicBezTo>
                  <a:cubicBezTo>
                    <a:pt x="951" y="1536"/>
                    <a:pt x="1005" y="1554"/>
                    <a:pt x="1060" y="1554"/>
                  </a:cubicBezTo>
                  <a:cubicBezTo>
                    <a:pt x="1115" y="1554"/>
                    <a:pt x="1188" y="1517"/>
                    <a:pt x="1280" y="1408"/>
                  </a:cubicBezTo>
                  <a:cubicBezTo>
                    <a:pt x="1371" y="1316"/>
                    <a:pt x="1608" y="1024"/>
                    <a:pt x="2010" y="530"/>
                  </a:cubicBezTo>
                  <a:lnTo>
                    <a:pt x="2010" y="530"/>
                  </a:lnTo>
                  <a:cubicBezTo>
                    <a:pt x="1919" y="768"/>
                    <a:pt x="1846" y="1042"/>
                    <a:pt x="1773" y="1353"/>
                  </a:cubicBezTo>
                  <a:cubicBezTo>
                    <a:pt x="1700" y="1663"/>
                    <a:pt x="1663" y="1864"/>
                    <a:pt x="1663" y="1938"/>
                  </a:cubicBezTo>
                  <a:cubicBezTo>
                    <a:pt x="1663" y="2029"/>
                    <a:pt x="1682" y="2102"/>
                    <a:pt x="1700" y="2157"/>
                  </a:cubicBezTo>
                  <a:cubicBezTo>
                    <a:pt x="1736" y="2193"/>
                    <a:pt x="1755" y="2230"/>
                    <a:pt x="1791" y="2230"/>
                  </a:cubicBezTo>
                  <a:cubicBezTo>
                    <a:pt x="1809" y="2230"/>
                    <a:pt x="1846" y="2157"/>
                    <a:pt x="1883" y="2047"/>
                  </a:cubicBezTo>
                  <a:cubicBezTo>
                    <a:pt x="1901" y="1974"/>
                    <a:pt x="1919" y="1919"/>
                    <a:pt x="1919" y="1846"/>
                  </a:cubicBezTo>
                  <a:cubicBezTo>
                    <a:pt x="1937" y="1773"/>
                    <a:pt x="1956" y="1682"/>
                    <a:pt x="1992" y="1590"/>
                  </a:cubicBezTo>
                  <a:cubicBezTo>
                    <a:pt x="2010" y="1481"/>
                    <a:pt x="2029" y="1389"/>
                    <a:pt x="2065" y="1316"/>
                  </a:cubicBezTo>
                  <a:cubicBezTo>
                    <a:pt x="2084" y="1243"/>
                    <a:pt x="2102" y="1152"/>
                    <a:pt x="2138" y="1024"/>
                  </a:cubicBezTo>
                  <a:cubicBezTo>
                    <a:pt x="2175" y="896"/>
                    <a:pt x="2193" y="805"/>
                    <a:pt x="2211" y="750"/>
                  </a:cubicBezTo>
                  <a:cubicBezTo>
                    <a:pt x="2230" y="695"/>
                    <a:pt x="2248" y="622"/>
                    <a:pt x="2266" y="549"/>
                  </a:cubicBezTo>
                  <a:cubicBezTo>
                    <a:pt x="2285" y="457"/>
                    <a:pt x="2303" y="403"/>
                    <a:pt x="2321" y="348"/>
                  </a:cubicBezTo>
                  <a:cubicBezTo>
                    <a:pt x="2321" y="293"/>
                    <a:pt x="2321" y="256"/>
                    <a:pt x="2321" y="220"/>
                  </a:cubicBezTo>
                  <a:cubicBezTo>
                    <a:pt x="2321" y="183"/>
                    <a:pt x="2303" y="128"/>
                    <a:pt x="2266" y="92"/>
                  </a:cubicBezTo>
                  <a:cubicBezTo>
                    <a:pt x="2230" y="55"/>
                    <a:pt x="2175" y="37"/>
                    <a:pt x="2138" y="37"/>
                  </a:cubicBezTo>
                  <a:cubicBezTo>
                    <a:pt x="2102" y="37"/>
                    <a:pt x="2047" y="74"/>
                    <a:pt x="1956" y="183"/>
                  </a:cubicBezTo>
                  <a:cubicBezTo>
                    <a:pt x="1864" y="275"/>
                    <a:pt x="1736" y="439"/>
                    <a:pt x="1554" y="677"/>
                  </a:cubicBezTo>
                  <a:cubicBezTo>
                    <a:pt x="1371" y="914"/>
                    <a:pt x="1225" y="1097"/>
                    <a:pt x="1097" y="1225"/>
                  </a:cubicBezTo>
                  <a:cubicBezTo>
                    <a:pt x="1005" y="1042"/>
                    <a:pt x="932" y="841"/>
                    <a:pt x="859" y="640"/>
                  </a:cubicBezTo>
                  <a:cubicBezTo>
                    <a:pt x="786" y="439"/>
                    <a:pt x="731" y="311"/>
                    <a:pt x="731" y="238"/>
                  </a:cubicBezTo>
                  <a:cubicBezTo>
                    <a:pt x="731" y="183"/>
                    <a:pt x="695" y="128"/>
                    <a:pt x="622" y="74"/>
                  </a:cubicBezTo>
                  <a:cubicBezTo>
                    <a:pt x="567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7"/>
            <p:cNvSpPr/>
            <p:nvPr/>
          </p:nvSpPr>
          <p:spPr>
            <a:xfrm>
              <a:off x="1427750" y="25326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77" y="1"/>
                    <a:pt x="439" y="37"/>
                    <a:pt x="402" y="110"/>
                  </a:cubicBezTo>
                  <a:cubicBezTo>
                    <a:pt x="402" y="147"/>
                    <a:pt x="384" y="165"/>
                    <a:pt x="384" y="184"/>
                  </a:cubicBezTo>
                  <a:cubicBezTo>
                    <a:pt x="384" y="348"/>
                    <a:pt x="366" y="567"/>
                    <a:pt x="293" y="805"/>
                  </a:cubicBezTo>
                  <a:cubicBezTo>
                    <a:pt x="238" y="1042"/>
                    <a:pt x="165" y="1262"/>
                    <a:pt x="110" y="1463"/>
                  </a:cubicBezTo>
                  <a:cubicBezTo>
                    <a:pt x="37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201" y="2194"/>
                    <a:pt x="275" y="2230"/>
                    <a:pt x="384" y="2230"/>
                  </a:cubicBezTo>
                  <a:cubicBezTo>
                    <a:pt x="603" y="2230"/>
                    <a:pt x="823" y="2175"/>
                    <a:pt x="1060" y="2102"/>
                  </a:cubicBezTo>
                  <a:cubicBezTo>
                    <a:pt x="1298" y="2029"/>
                    <a:pt x="1408" y="1938"/>
                    <a:pt x="1408" y="1865"/>
                  </a:cubicBezTo>
                  <a:cubicBezTo>
                    <a:pt x="1408" y="1828"/>
                    <a:pt x="1389" y="1792"/>
                    <a:pt x="1371" y="1792"/>
                  </a:cubicBezTo>
                  <a:cubicBezTo>
                    <a:pt x="1353" y="1792"/>
                    <a:pt x="1298" y="1810"/>
                    <a:pt x="1206" y="1828"/>
                  </a:cubicBezTo>
                  <a:cubicBezTo>
                    <a:pt x="896" y="1920"/>
                    <a:pt x="640" y="1956"/>
                    <a:pt x="384" y="1956"/>
                  </a:cubicBezTo>
                  <a:cubicBezTo>
                    <a:pt x="366" y="1956"/>
                    <a:pt x="348" y="1956"/>
                    <a:pt x="329" y="1938"/>
                  </a:cubicBezTo>
                  <a:cubicBezTo>
                    <a:pt x="311" y="1920"/>
                    <a:pt x="293" y="1901"/>
                    <a:pt x="293" y="1865"/>
                  </a:cubicBezTo>
                  <a:cubicBezTo>
                    <a:pt x="293" y="1792"/>
                    <a:pt x="366" y="1572"/>
                    <a:pt x="476" y="1207"/>
                  </a:cubicBezTo>
                  <a:cubicBezTo>
                    <a:pt x="695" y="1207"/>
                    <a:pt x="914" y="1189"/>
                    <a:pt x="1079" y="1152"/>
                  </a:cubicBezTo>
                  <a:cubicBezTo>
                    <a:pt x="1261" y="1116"/>
                    <a:pt x="1334" y="1061"/>
                    <a:pt x="1334" y="988"/>
                  </a:cubicBezTo>
                  <a:cubicBezTo>
                    <a:pt x="1334" y="951"/>
                    <a:pt x="1316" y="933"/>
                    <a:pt x="1243" y="933"/>
                  </a:cubicBezTo>
                  <a:cubicBezTo>
                    <a:pt x="1188" y="933"/>
                    <a:pt x="1097" y="951"/>
                    <a:pt x="969" y="951"/>
                  </a:cubicBezTo>
                  <a:cubicBezTo>
                    <a:pt x="841" y="969"/>
                    <a:pt x="750" y="969"/>
                    <a:pt x="677" y="969"/>
                  </a:cubicBezTo>
                  <a:lnTo>
                    <a:pt x="549" y="969"/>
                  </a:lnTo>
                  <a:cubicBezTo>
                    <a:pt x="622" y="677"/>
                    <a:pt x="658" y="458"/>
                    <a:pt x="658" y="311"/>
                  </a:cubicBezTo>
                  <a:cubicBezTo>
                    <a:pt x="859" y="275"/>
                    <a:pt x="987" y="257"/>
                    <a:pt x="1024" y="238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02"/>
                    <a:pt x="1535" y="202"/>
                    <a:pt x="1609" y="184"/>
                  </a:cubicBezTo>
                  <a:cubicBezTo>
                    <a:pt x="1700" y="165"/>
                    <a:pt x="1736" y="129"/>
                    <a:pt x="1736" y="92"/>
                  </a:cubicBezTo>
                  <a:cubicBezTo>
                    <a:pt x="1736" y="37"/>
                    <a:pt x="1535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7"/>
            <p:cNvSpPr/>
            <p:nvPr/>
          </p:nvSpPr>
          <p:spPr>
            <a:xfrm>
              <a:off x="1473900" y="2531750"/>
              <a:ext cx="47525" cy="56200"/>
            </a:xfrm>
            <a:custGeom>
              <a:avLst/>
              <a:gdLst/>
              <a:ahLst/>
              <a:cxnLst/>
              <a:rect l="l" t="t" r="r" b="b"/>
              <a:pathLst>
                <a:path w="1901" h="2248" extrusionOk="0">
                  <a:moveTo>
                    <a:pt x="475" y="0"/>
                  </a:moveTo>
                  <a:cubicBezTo>
                    <a:pt x="439" y="0"/>
                    <a:pt x="420" y="37"/>
                    <a:pt x="420" y="110"/>
                  </a:cubicBezTo>
                  <a:cubicBezTo>
                    <a:pt x="420" y="238"/>
                    <a:pt x="347" y="585"/>
                    <a:pt x="201" y="1133"/>
                  </a:cubicBezTo>
                  <a:cubicBezTo>
                    <a:pt x="73" y="1681"/>
                    <a:pt x="0" y="1974"/>
                    <a:pt x="0" y="2029"/>
                  </a:cubicBezTo>
                  <a:cubicBezTo>
                    <a:pt x="0" y="2083"/>
                    <a:pt x="18" y="2138"/>
                    <a:pt x="55" y="2175"/>
                  </a:cubicBezTo>
                  <a:cubicBezTo>
                    <a:pt x="91" y="2230"/>
                    <a:pt x="128" y="2248"/>
                    <a:pt x="165" y="2248"/>
                  </a:cubicBezTo>
                  <a:cubicBezTo>
                    <a:pt x="183" y="2248"/>
                    <a:pt x="201" y="2211"/>
                    <a:pt x="238" y="2120"/>
                  </a:cubicBezTo>
                  <a:cubicBezTo>
                    <a:pt x="256" y="2047"/>
                    <a:pt x="311" y="1846"/>
                    <a:pt x="384" y="1535"/>
                  </a:cubicBezTo>
                  <a:cubicBezTo>
                    <a:pt x="457" y="1225"/>
                    <a:pt x="530" y="932"/>
                    <a:pt x="603" y="695"/>
                  </a:cubicBezTo>
                  <a:cubicBezTo>
                    <a:pt x="914" y="1480"/>
                    <a:pt x="1097" y="1956"/>
                    <a:pt x="1170" y="2102"/>
                  </a:cubicBezTo>
                  <a:cubicBezTo>
                    <a:pt x="1188" y="2157"/>
                    <a:pt x="1206" y="2175"/>
                    <a:pt x="1243" y="2211"/>
                  </a:cubicBezTo>
                  <a:cubicBezTo>
                    <a:pt x="1279" y="2248"/>
                    <a:pt x="1316" y="2248"/>
                    <a:pt x="1334" y="2248"/>
                  </a:cubicBezTo>
                  <a:cubicBezTo>
                    <a:pt x="1425" y="2248"/>
                    <a:pt x="1499" y="2120"/>
                    <a:pt x="1590" y="1846"/>
                  </a:cubicBezTo>
                  <a:cubicBezTo>
                    <a:pt x="1681" y="1572"/>
                    <a:pt x="1754" y="1261"/>
                    <a:pt x="1809" y="951"/>
                  </a:cubicBezTo>
                  <a:cubicBezTo>
                    <a:pt x="1864" y="622"/>
                    <a:pt x="1901" y="366"/>
                    <a:pt x="1901" y="201"/>
                  </a:cubicBezTo>
                  <a:cubicBezTo>
                    <a:pt x="1901" y="165"/>
                    <a:pt x="1864" y="110"/>
                    <a:pt x="1827" y="73"/>
                  </a:cubicBezTo>
                  <a:cubicBezTo>
                    <a:pt x="1773" y="19"/>
                    <a:pt x="1736" y="0"/>
                    <a:pt x="1700" y="0"/>
                  </a:cubicBezTo>
                  <a:cubicBezTo>
                    <a:pt x="1663" y="0"/>
                    <a:pt x="1626" y="37"/>
                    <a:pt x="1626" y="128"/>
                  </a:cubicBezTo>
                  <a:cubicBezTo>
                    <a:pt x="1626" y="146"/>
                    <a:pt x="1626" y="274"/>
                    <a:pt x="1590" y="512"/>
                  </a:cubicBezTo>
                  <a:cubicBezTo>
                    <a:pt x="1553" y="1024"/>
                    <a:pt x="1462" y="1462"/>
                    <a:pt x="1316" y="1828"/>
                  </a:cubicBezTo>
                  <a:cubicBezTo>
                    <a:pt x="1224" y="1627"/>
                    <a:pt x="1005" y="1078"/>
                    <a:pt x="676" y="183"/>
                  </a:cubicBezTo>
                  <a:cubicBezTo>
                    <a:pt x="640" y="146"/>
                    <a:pt x="621" y="92"/>
                    <a:pt x="567" y="55"/>
                  </a:cubicBezTo>
                  <a:cubicBezTo>
                    <a:pt x="530" y="19"/>
                    <a:pt x="493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8" name="Google Shape;1518;p27"/>
          <p:cNvSpPr txBox="1"/>
          <p:nvPr/>
        </p:nvSpPr>
        <p:spPr>
          <a:xfrm>
            <a:off x="5271925" y="4038350"/>
            <a:ext cx="32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is an extremely strong correlation between cigarette consumption and lung cancer.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Dissecting Gas Exchange Systems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24" name="Google Shape;152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700"/>
              <a:buChar char="●"/>
            </a:pPr>
            <a:r>
              <a:rPr lang="en" sz="1700">
                <a:solidFill>
                  <a:srgbClr val="8E7CC3"/>
                </a:solidFill>
              </a:rPr>
              <a:t>Practical 5: Dissection of animal or plant gas exchange system or mass transport system or of organs within such a system.</a:t>
            </a:r>
            <a:endParaRPr sz="1700">
              <a:solidFill>
                <a:srgbClr val="8E7C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As part of the AQA A Level syllabus, students are expected to carry out at least </a:t>
            </a:r>
            <a:r>
              <a:rPr lang="en" b="1">
                <a:solidFill>
                  <a:srgbClr val="CCCCCC"/>
                </a:solidFill>
              </a:rPr>
              <a:t>1 dissection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several </a:t>
            </a:r>
            <a:r>
              <a:rPr lang="en" b="1">
                <a:solidFill>
                  <a:srgbClr val="CCCCCC"/>
                </a:solidFill>
              </a:rPr>
              <a:t>ethical </a:t>
            </a:r>
            <a:r>
              <a:rPr lang="en">
                <a:solidFill>
                  <a:srgbClr val="CCCCCC"/>
                </a:solidFill>
              </a:rPr>
              <a:t>issues to consider: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argue it is morally </a:t>
            </a:r>
            <a:r>
              <a:rPr lang="en" b="1">
                <a:solidFill>
                  <a:srgbClr val="CCCCCC"/>
                </a:solidFill>
              </a:rPr>
              <a:t>wrong </a:t>
            </a:r>
            <a:r>
              <a:rPr lang="en">
                <a:solidFill>
                  <a:srgbClr val="CCCCCC"/>
                </a:solidFill>
              </a:rPr>
              <a:t>to kill animals for the purpose of dissection.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However, many dissections that are carried out in schools involve animals that have already been killed for meat.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If animals are raised in school settings for dissection (insects or fish for example), it is important they are </a:t>
            </a:r>
            <a:r>
              <a:rPr lang="en" b="1">
                <a:solidFill>
                  <a:srgbClr val="CCCCCC"/>
                </a:solidFill>
              </a:rPr>
              <a:t>raised </a:t>
            </a:r>
            <a:r>
              <a:rPr lang="en">
                <a:solidFill>
                  <a:srgbClr val="CCCCCC"/>
                </a:solidFill>
              </a:rPr>
              <a:t>in a </a:t>
            </a:r>
            <a:r>
              <a:rPr lang="en" b="1">
                <a:solidFill>
                  <a:srgbClr val="CCCCCC"/>
                </a:solidFill>
              </a:rPr>
              <a:t>humane </a:t>
            </a:r>
            <a:r>
              <a:rPr lang="en">
                <a:solidFill>
                  <a:srgbClr val="CCCCCC"/>
                </a:solidFill>
              </a:rPr>
              <a:t>way.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Dissection of fish gills video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525" name="Google Shape;152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Lung Function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3.3.2 - Gas exchange.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Lung diseases affect how </a:t>
            </a:r>
            <a:r>
              <a:rPr lang="en" b="1">
                <a:solidFill>
                  <a:srgbClr val="CCCCCC"/>
                </a:solidFill>
              </a:rPr>
              <a:t>well </a:t>
            </a:r>
            <a:r>
              <a:rPr lang="en">
                <a:solidFill>
                  <a:srgbClr val="CCCCCC"/>
                </a:solidFill>
              </a:rPr>
              <a:t>the lungs </a:t>
            </a:r>
            <a:r>
              <a:rPr lang="en" b="1">
                <a:solidFill>
                  <a:srgbClr val="CCCCCC"/>
                </a:solidFill>
              </a:rPr>
              <a:t>function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can affect both </a:t>
            </a:r>
            <a:r>
              <a:rPr lang="en" b="1">
                <a:solidFill>
                  <a:srgbClr val="CCCCCC"/>
                </a:solidFill>
              </a:rPr>
              <a:t>breathing </a:t>
            </a:r>
            <a:r>
              <a:rPr lang="en">
                <a:solidFill>
                  <a:srgbClr val="CCCCCC"/>
                </a:solidFill>
              </a:rPr>
              <a:t>and the efficiency of </a:t>
            </a:r>
            <a:r>
              <a:rPr lang="en" b="1">
                <a:solidFill>
                  <a:srgbClr val="CCCCCC"/>
                </a:solidFill>
              </a:rPr>
              <a:t>gas exchange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health of the lungs can be measured by: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Tidal volume </a:t>
            </a:r>
            <a:r>
              <a:rPr lang="en">
                <a:solidFill>
                  <a:srgbClr val="CCCCCC"/>
                </a:solidFill>
              </a:rPr>
              <a:t>- this is the volume of air in </a:t>
            </a:r>
            <a:r>
              <a:rPr lang="en" b="1">
                <a:solidFill>
                  <a:srgbClr val="CCCCCC"/>
                </a:solidFill>
              </a:rPr>
              <a:t>each breath</a:t>
            </a:r>
            <a:r>
              <a:rPr lang="en">
                <a:solidFill>
                  <a:srgbClr val="CCCCCC"/>
                </a:solidFill>
              </a:rPr>
              <a:t>. It is usually around </a:t>
            </a:r>
            <a:r>
              <a:rPr lang="en" b="1">
                <a:solidFill>
                  <a:srgbClr val="CCCCCC"/>
                </a:solidFill>
              </a:rPr>
              <a:t>0.5 dm</a:t>
            </a:r>
            <a:r>
              <a:rPr lang="en" b="1" baseline="30000">
                <a:solidFill>
                  <a:srgbClr val="CCCCCC"/>
                </a:solidFill>
              </a:rPr>
              <a:t>3</a:t>
            </a:r>
            <a:r>
              <a:rPr lang="en">
                <a:solidFill>
                  <a:srgbClr val="CCCCCC"/>
                </a:solidFill>
              </a:rPr>
              <a:t> for a healthy adult.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Ventilation rate </a:t>
            </a:r>
            <a:r>
              <a:rPr lang="en">
                <a:solidFill>
                  <a:srgbClr val="CCCCCC"/>
                </a:solidFill>
              </a:rPr>
              <a:t>- this is the </a:t>
            </a:r>
            <a:r>
              <a:rPr lang="en" b="1">
                <a:solidFill>
                  <a:srgbClr val="CCCCCC"/>
                </a:solidFill>
              </a:rPr>
              <a:t>number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breaths per minute</a:t>
            </a:r>
            <a:r>
              <a:rPr lang="en">
                <a:solidFill>
                  <a:srgbClr val="CCCCCC"/>
                </a:solidFill>
              </a:rPr>
              <a:t>. For a healthy adult at rest it is around 15 breaths per minute.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Forced expiratory volume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FEV</a:t>
            </a:r>
            <a:r>
              <a:rPr lang="en" b="1" baseline="-25000">
                <a:solidFill>
                  <a:srgbClr val="CCCCCC"/>
                </a:solidFill>
              </a:rPr>
              <a:t>1</a:t>
            </a:r>
            <a:r>
              <a:rPr lang="en">
                <a:solidFill>
                  <a:srgbClr val="CCCCCC"/>
                </a:solidFill>
              </a:rPr>
              <a:t>) - this is the </a:t>
            </a:r>
            <a:r>
              <a:rPr lang="en" b="1">
                <a:solidFill>
                  <a:srgbClr val="CCCCCC"/>
                </a:solidFill>
              </a:rPr>
              <a:t>maximum volume </a:t>
            </a:r>
            <a:r>
              <a:rPr lang="en">
                <a:solidFill>
                  <a:srgbClr val="CCCCCC"/>
                </a:solidFill>
              </a:rPr>
              <a:t>that can be breathed out in </a:t>
            </a:r>
            <a:r>
              <a:rPr lang="en" b="1">
                <a:solidFill>
                  <a:srgbClr val="CCCCCC"/>
                </a:solidFill>
              </a:rPr>
              <a:t>1 second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Forced vital capacity</a:t>
            </a:r>
            <a:r>
              <a:rPr lang="en">
                <a:solidFill>
                  <a:srgbClr val="CCCCCC"/>
                </a:solidFill>
              </a:rPr>
              <a:t> (</a:t>
            </a:r>
            <a:r>
              <a:rPr lang="en" b="1">
                <a:solidFill>
                  <a:srgbClr val="CCCCCC"/>
                </a:solidFill>
              </a:rPr>
              <a:t>FVC</a:t>
            </a:r>
            <a:r>
              <a:rPr lang="en">
                <a:solidFill>
                  <a:srgbClr val="CCCCCC"/>
                </a:solidFill>
              </a:rPr>
              <a:t>) - This is the </a:t>
            </a:r>
            <a:r>
              <a:rPr lang="en" b="1">
                <a:solidFill>
                  <a:srgbClr val="CCCCCC"/>
                </a:solidFill>
              </a:rPr>
              <a:t>maximum volume </a:t>
            </a:r>
            <a:r>
              <a:rPr lang="en">
                <a:solidFill>
                  <a:srgbClr val="CCCCCC"/>
                </a:solidFill>
              </a:rPr>
              <a:t>of air it is possible to breathe out of the lungs </a:t>
            </a:r>
            <a:r>
              <a:rPr lang="en" b="1">
                <a:solidFill>
                  <a:srgbClr val="CCCCCC"/>
                </a:solidFill>
              </a:rPr>
              <a:t>forcefully</a:t>
            </a:r>
            <a:r>
              <a:rPr lang="en">
                <a:solidFill>
                  <a:srgbClr val="CCCCCC"/>
                </a:solidFill>
              </a:rPr>
              <a:t> after a deep breath in.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5192499" y="2371650"/>
            <a:ext cx="306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structure of the human lungs.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4435115" y="319833"/>
            <a:ext cx="81973" cy="16932"/>
          </a:xfrm>
          <a:custGeom>
            <a:avLst/>
            <a:gdLst/>
            <a:ahLst/>
            <a:cxnLst/>
            <a:rect l="l" t="t" r="r" b="b"/>
            <a:pathLst>
              <a:path w="2503" h="520" extrusionOk="0">
                <a:moveTo>
                  <a:pt x="2503" y="0"/>
                </a:moveTo>
                <a:cubicBezTo>
                  <a:pt x="1641" y="0"/>
                  <a:pt x="797" y="179"/>
                  <a:pt x="0" y="520"/>
                </a:cubicBezTo>
                <a:lnTo>
                  <a:pt x="260" y="439"/>
                </a:lnTo>
                <a:cubicBezTo>
                  <a:pt x="1008" y="276"/>
                  <a:pt x="1706" y="0"/>
                  <a:pt x="2503" y="0"/>
                </a:cubicBezTo>
                <a:close/>
              </a:path>
            </a:pathLst>
          </a:custGeom>
          <a:solidFill>
            <a:srgbClr val="0473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4344103" y="228821"/>
            <a:ext cx="35174" cy="45001"/>
          </a:xfrm>
          <a:custGeom>
            <a:avLst/>
            <a:gdLst/>
            <a:ahLst/>
            <a:cxnLst/>
            <a:rect l="l" t="t" r="r" b="b"/>
            <a:pathLst>
              <a:path w="1074" h="1382" extrusionOk="0">
                <a:moveTo>
                  <a:pt x="488" y="0"/>
                </a:moveTo>
                <a:lnTo>
                  <a:pt x="1" y="179"/>
                </a:lnTo>
                <a:lnTo>
                  <a:pt x="602" y="1381"/>
                </a:lnTo>
                <a:lnTo>
                  <a:pt x="1073" y="1024"/>
                </a:lnTo>
                <a:lnTo>
                  <a:pt x="488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4575056" y="278544"/>
            <a:ext cx="21844" cy="44480"/>
          </a:xfrm>
          <a:custGeom>
            <a:avLst/>
            <a:gdLst/>
            <a:ahLst/>
            <a:cxnLst/>
            <a:rect l="l" t="t" r="r" b="b"/>
            <a:pathLst>
              <a:path w="667" h="1366" extrusionOk="0">
                <a:moveTo>
                  <a:pt x="49" y="1"/>
                </a:moveTo>
                <a:lnTo>
                  <a:pt x="1" y="1365"/>
                </a:lnTo>
                <a:lnTo>
                  <a:pt x="537" y="1365"/>
                </a:lnTo>
                <a:lnTo>
                  <a:pt x="667" y="244"/>
                </a:lnTo>
                <a:lnTo>
                  <a:pt x="49" y="1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5"/>
          <p:cNvGrpSpPr/>
          <p:nvPr/>
        </p:nvGrpSpPr>
        <p:grpSpPr>
          <a:xfrm>
            <a:off x="519563" y="813935"/>
            <a:ext cx="4420517" cy="3515636"/>
            <a:chOff x="2130200" y="218922"/>
            <a:chExt cx="4911685" cy="3906263"/>
          </a:xfrm>
        </p:grpSpPr>
        <p:sp>
          <p:nvSpPr>
            <p:cNvPr id="74" name="Google Shape;74;p15"/>
            <p:cNvSpPr/>
            <p:nvPr/>
          </p:nvSpPr>
          <p:spPr>
            <a:xfrm>
              <a:off x="3173978" y="514199"/>
              <a:ext cx="1423446" cy="2653225"/>
            </a:xfrm>
            <a:custGeom>
              <a:avLst/>
              <a:gdLst/>
              <a:ahLst/>
              <a:cxnLst/>
              <a:rect l="l" t="t" r="r" b="b"/>
              <a:pathLst>
                <a:path w="43464" h="81481" extrusionOk="0">
                  <a:moveTo>
                    <a:pt x="34136" y="1"/>
                  </a:moveTo>
                  <a:cubicBezTo>
                    <a:pt x="33478" y="1"/>
                    <a:pt x="32778" y="82"/>
                    <a:pt x="32042" y="238"/>
                  </a:cubicBezTo>
                  <a:cubicBezTo>
                    <a:pt x="29231" y="839"/>
                    <a:pt x="26241" y="3032"/>
                    <a:pt x="24015" y="4787"/>
                  </a:cubicBezTo>
                  <a:cubicBezTo>
                    <a:pt x="21773" y="6542"/>
                    <a:pt x="19417" y="8037"/>
                    <a:pt x="17337" y="9954"/>
                  </a:cubicBezTo>
                  <a:cubicBezTo>
                    <a:pt x="16216" y="10994"/>
                    <a:pt x="15615" y="12277"/>
                    <a:pt x="14738" y="13382"/>
                  </a:cubicBezTo>
                  <a:cubicBezTo>
                    <a:pt x="13503" y="14975"/>
                    <a:pt x="12073" y="16047"/>
                    <a:pt x="11147" y="17883"/>
                  </a:cubicBezTo>
                  <a:cubicBezTo>
                    <a:pt x="10253" y="19622"/>
                    <a:pt x="8905" y="21246"/>
                    <a:pt x="8255" y="23099"/>
                  </a:cubicBezTo>
                  <a:cubicBezTo>
                    <a:pt x="7426" y="25503"/>
                    <a:pt x="6435" y="28038"/>
                    <a:pt x="5346" y="30329"/>
                  </a:cubicBezTo>
                  <a:cubicBezTo>
                    <a:pt x="4453" y="32181"/>
                    <a:pt x="3852" y="33286"/>
                    <a:pt x="3722" y="35301"/>
                  </a:cubicBezTo>
                  <a:cubicBezTo>
                    <a:pt x="3575" y="37283"/>
                    <a:pt x="2422" y="39103"/>
                    <a:pt x="2064" y="41053"/>
                  </a:cubicBezTo>
                  <a:cubicBezTo>
                    <a:pt x="1723" y="42970"/>
                    <a:pt x="1544" y="44920"/>
                    <a:pt x="1414" y="46821"/>
                  </a:cubicBezTo>
                  <a:cubicBezTo>
                    <a:pt x="1252" y="48803"/>
                    <a:pt x="1024" y="50866"/>
                    <a:pt x="748" y="52865"/>
                  </a:cubicBezTo>
                  <a:cubicBezTo>
                    <a:pt x="505" y="54620"/>
                    <a:pt x="1" y="56407"/>
                    <a:pt x="196" y="58194"/>
                  </a:cubicBezTo>
                  <a:cubicBezTo>
                    <a:pt x="293" y="59023"/>
                    <a:pt x="472" y="59592"/>
                    <a:pt x="375" y="60420"/>
                  </a:cubicBezTo>
                  <a:cubicBezTo>
                    <a:pt x="293" y="61281"/>
                    <a:pt x="1" y="62110"/>
                    <a:pt x="17" y="62987"/>
                  </a:cubicBezTo>
                  <a:cubicBezTo>
                    <a:pt x="147" y="66383"/>
                    <a:pt x="66" y="69828"/>
                    <a:pt x="748" y="73175"/>
                  </a:cubicBezTo>
                  <a:cubicBezTo>
                    <a:pt x="959" y="74247"/>
                    <a:pt x="959" y="75693"/>
                    <a:pt x="1414" y="76684"/>
                  </a:cubicBezTo>
                  <a:cubicBezTo>
                    <a:pt x="1999" y="77936"/>
                    <a:pt x="3445" y="78520"/>
                    <a:pt x="4599" y="79073"/>
                  </a:cubicBezTo>
                  <a:cubicBezTo>
                    <a:pt x="5818" y="79674"/>
                    <a:pt x="7085" y="79187"/>
                    <a:pt x="8271" y="79772"/>
                  </a:cubicBezTo>
                  <a:cubicBezTo>
                    <a:pt x="10897" y="81063"/>
                    <a:pt x="13676" y="81481"/>
                    <a:pt x="16514" y="81481"/>
                  </a:cubicBezTo>
                  <a:cubicBezTo>
                    <a:pt x="18996" y="81481"/>
                    <a:pt x="21522" y="81161"/>
                    <a:pt x="24031" y="80828"/>
                  </a:cubicBezTo>
                  <a:cubicBezTo>
                    <a:pt x="27492" y="80356"/>
                    <a:pt x="30807" y="79057"/>
                    <a:pt x="34105" y="78033"/>
                  </a:cubicBezTo>
                  <a:cubicBezTo>
                    <a:pt x="36347" y="77334"/>
                    <a:pt x="39240" y="76506"/>
                    <a:pt x="40702" y="74507"/>
                  </a:cubicBezTo>
                  <a:cubicBezTo>
                    <a:pt x="43172" y="71111"/>
                    <a:pt x="41953" y="66627"/>
                    <a:pt x="42554" y="62744"/>
                  </a:cubicBezTo>
                  <a:cubicBezTo>
                    <a:pt x="42863" y="60778"/>
                    <a:pt x="42895" y="58454"/>
                    <a:pt x="42733" y="56439"/>
                  </a:cubicBezTo>
                  <a:cubicBezTo>
                    <a:pt x="42635" y="55432"/>
                    <a:pt x="42327" y="54441"/>
                    <a:pt x="42343" y="53401"/>
                  </a:cubicBezTo>
                  <a:cubicBezTo>
                    <a:pt x="42359" y="52816"/>
                    <a:pt x="42505" y="52654"/>
                    <a:pt x="42684" y="52020"/>
                  </a:cubicBezTo>
                  <a:cubicBezTo>
                    <a:pt x="42863" y="51338"/>
                    <a:pt x="42619" y="50883"/>
                    <a:pt x="42684" y="50265"/>
                  </a:cubicBezTo>
                  <a:cubicBezTo>
                    <a:pt x="42733" y="49778"/>
                    <a:pt x="42993" y="49274"/>
                    <a:pt x="43009" y="48705"/>
                  </a:cubicBezTo>
                  <a:cubicBezTo>
                    <a:pt x="43042" y="47341"/>
                    <a:pt x="43204" y="46203"/>
                    <a:pt x="43318" y="44838"/>
                  </a:cubicBezTo>
                  <a:cubicBezTo>
                    <a:pt x="43448" y="43506"/>
                    <a:pt x="43188" y="42612"/>
                    <a:pt x="42928" y="41410"/>
                  </a:cubicBezTo>
                  <a:cubicBezTo>
                    <a:pt x="42717" y="40354"/>
                    <a:pt x="43285" y="39412"/>
                    <a:pt x="43090" y="38242"/>
                  </a:cubicBezTo>
                  <a:cubicBezTo>
                    <a:pt x="42863" y="36828"/>
                    <a:pt x="42570" y="34846"/>
                    <a:pt x="42798" y="33319"/>
                  </a:cubicBezTo>
                  <a:cubicBezTo>
                    <a:pt x="42830" y="33075"/>
                    <a:pt x="42863" y="32864"/>
                    <a:pt x="42928" y="32652"/>
                  </a:cubicBezTo>
                  <a:cubicBezTo>
                    <a:pt x="43464" y="30735"/>
                    <a:pt x="43172" y="29013"/>
                    <a:pt x="42132" y="27226"/>
                  </a:cubicBezTo>
                  <a:cubicBezTo>
                    <a:pt x="41628" y="26381"/>
                    <a:pt x="41238" y="26072"/>
                    <a:pt x="41206" y="25048"/>
                  </a:cubicBezTo>
                  <a:cubicBezTo>
                    <a:pt x="41157" y="23960"/>
                    <a:pt x="41465" y="22839"/>
                    <a:pt x="41563" y="21750"/>
                  </a:cubicBezTo>
                  <a:cubicBezTo>
                    <a:pt x="41823" y="19329"/>
                    <a:pt x="42067" y="16957"/>
                    <a:pt x="41985" y="14487"/>
                  </a:cubicBezTo>
                  <a:cubicBezTo>
                    <a:pt x="41872" y="11059"/>
                    <a:pt x="40491" y="7631"/>
                    <a:pt x="39581" y="4365"/>
                  </a:cubicBezTo>
                  <a:cubicBezTo>
                    <a:pt x="38735" y="1308"/>
                    <a:pt x="36776" y="1"/>
                    <a:pt x="34136" y="1"/>
                  </a:cubicBezTo>
                  <a:close/>
                </a:path>
              </a:pathLst>
            </a:custGeom>
            <a:solidFill>
              <a:srgbClr val="EF9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4769296" y="506514"/>
              <a:ext cx="1414374" cy="2597739"/>
            </a:xfrm>
            <a:custGeom>
              <a:avLst/>
              <a:gdLst/>
              <a:ahLst/>
              <a:cxnLst/>
              <a:rect l="l" t="t" r="r" b="b"/>
              <a:pathLst>
                <a:path w="43187" h="79777" extrusionOk="0">
                  <a:moveTo>
                    <a:pt x="8036" y="0"/>
                  </a:moveTo>
                  <a:cubicBezTo>
                    <a:pt x="6768" y="0"/>
                    <a:pt x="5540" y="348"/>
                    <a:pt x="4452" y="1254"/>
                  </a:cubicBezTo>
                  <a:cubicBezTo>
                    <a:pt x="2600" y="2797"/>
                    <a:pt x="1349" y="4682"/>
                    <a:pt x="991" y="7070"/>
                  </a:cubicBezTo>
                  <a:cubicBezTo>
                    <a:pt x="487" y="10401"/>
                    <a:pt x="65" y="13976"/>
                    <a:pt x="16" y="17339"/>
                  </a:cubicBezTo>
                  <a:cubicBezTo>
                    <a:pt x="0" y="18590"/>
                    <a:pt x="163" y="19825"/>
                    <a:pt x="390" y="21060"/>
                  </a:cubicBezTo>
                  <a:cubicBezTo>
                    <a:pt x="601" y="22149"/>
                    <a:pt x="1170" y="23172"/>
                    <a:pt x="1202" y="24293"/>
                  </a:cubicBezTo>
                  <a:cubicBezTo>
                    <a:pt x="1235" y="25073"/>
                    <a:pt x="959" y="25642"/>
                    <a:pt x="747" y="26470"/>
                  </a:cubicBezTo>
                  <a:cubicBezTo>
                    <a:pt x="211" y="28420"/>
                    <a:pt x="195" y="30451"/>
                    <a:pt x="228" y="32482"/>
                  </a:cubicBezTo>
                  <a:cubicBezTo>
                    <a:pt x="260" y="34383"/>
                    <a:pt x="861" y="35862"/>
                    <a:pt x="1414" y="37698"/>
                  </a:cubicBezTo>
                  <a:cubicBezTo>
                    <a:pt x="2275" y="40525"/>
                    <a:pt x="1137" y="44197"/>
                    <a:pt x="1056" y="47170"/>
                  </a:cubicBezTo>
                  <a:cubicBezTo>
                    <a:pt x="959" y="50777"/>
                    <a:pt x="829" y="54336"/>
                    <a:pt x="764" y="57943"/>
                  </a:cubicBezTo>
                  <a:cubicBezTo>
                    <a:pt x="715" y="60185"/>
                    <a:pt x="1544" y="62378"/>
                    <a:pt x="1739" y="64604"/>
                  </a:cubicBezTo>
                  <a:cubicBezTo>
                    <a:pt x="1852" y="65986"/>
                    <a:pt x="2258" y="67009"/>
                    <a:pt x="2697" y="68293"/>
                  </a:cubicBezTo>
                  <a:cubicBezTo>
                    <a:pt x="2860" y="68813"/>
                    <a:pt x="2843" y="69398"/>
                    <a:pt x="3071" y="69934"/>
                  </a:cubicBezTo>
                  <a:cubicBezTo>
                    <a:pt x="3396" y="70681"/>
                    <a:pt x="3997" y="71299"/>
                    <a:pt x="4484" y="71949"/>
                  </a:cubicBezTo>
                  <a:cubicBezTo>
                    <a:pt x="5210" y="72910"/>
                    <a:pt x="5935" y="73934"/>
                    <a:pt x="7181" y="73934"/>
                  </a:cubicBezTo>
                  <a:cubicBezTo>
                    <a:pt x="7218" y="73934"/>
                    <a:pt x="7257" y="73933"/>
                    <a:pt x="7295" y="73931"/>
                  </a:cubicBezTo>
                  <a:cubicBezTo>
                    <a:pt x="7409" y="74564"/>
                    <a:pt x="7978" y="74922"/>
                    <a:pt x="8563" y="75019"/>
                  </a:cubicBezTo>
                  <a:cubicBezTo>
                    <a:pt x="8904" y="76027"/>
                    <a:pt x="10041" y="76644"/>
                    <a:pt x="10967" y="77002"/>
                  </a:cubicBezTo>
                  <a:cubicBezTo>
                    <a:pt x="11471" y="77180"/>
                    <a:pt x="11975" y="77213"/>
                    <a:pt x="12495" y="77343"/>
                  </a:cubicBezTo>
                  <a:cubicBezTo>
                    <a:pt x="13047" y="77473"/>
                    <a:pt x="13600" y="77863"/>
                    <a:pt x="14152" y="77879"/>
                  </a:cubicBezTo>
                  <a:cubicBezTo>
                    <a:pt x="14185" y="77881"/>
                    <a:pt x="14217" y="77882"/>
                    <a:pt x="14248" y="77882"/>
                  </a:cubicBezTo>
                  <a:cubicBezTo>
                    <a:pt x="14617" y="77882"/>
                    <a:pt x="14883" y="77751"/>
                    <a:pt x="15213" y="77751"/>
                  </a:cubicBezTo>
                  <a:cubicBezTo>
                    <a:pt x="15298" y="77751"/>
                    <a:pt x="15388" y="77760"/>
                    <a:pt x="15484" y="77782"/>
                  </a:cubicBezTo>
                  <a:cubicBezTo>
                    <a:pt x="16280" y="77960"/>
                    <a:pt x="16930" y="78350"/>
                    <a:pt x="17678" y="78594"/>
                  </a:cubicBezTo>
                  <a:cubicBezTo>
                    <a:pt x="18003" y="78691"/>
                    <a:pt x="18506" y="78789"/>
                    <a:pt x="18831" y="78805"/>
                  </a:cubicBezTo>
                  <a:cubicBezTo>
                    <a:pt x="18948" y="78805"/>
                    <a:pt x="19200" y="78784"/>
                    <a:pt x="19355" y="78784"/>
                  </a:cubicBezTo>
                  <a:cubicBezTo>
                    <a:pt x="19394" y="78784"/>
                    <a:pt x="19426" y="78786"/>
                    <a:pt x="19449" y="78789"/>
                  </a:cubicBezTo>
                  <a:cubicBezTo>
                    <a:pt x="19757" y="78821"/>
                    <a:pt x="19822" y="78854"/>
                    <a:pt x="20099" y="78919"/>
                  </a:cubicBezTo>
                  <a:cubicBezTo>
                    <a:pt x="20537" y="79025"/>
                    <a:pt x="20750" y="79215"/>
                    <a:pt x="21209" y="79215"/>
                  </a:cubicBezTo>
                  <a:cubicBezTo>
                    <a:pt x="21244" y="79215"/>
                    <a:pt x="21280" y="79214"/>
                    <a:pt x="21317" y="79211"/>
                  </a:cubicBezTo>
                  <a:cubicBezTo>
                    <a:pt x="21716" y="79185"/>
                    <a:pt x="21973" y="79060"/>
                    <a:pt x="22312" y="79060"/>
                  </a:cubicBezTo>
                  <a:cubicBezTo>
                    <a:pt x="22387" y="79060"/>
                    <a:pt x="22466" y="79067"/>
                    <a:pt x="22552" y="79081"/>
                  </a:cubicBezTo>
                  <a:cubicBezTo>
                    <a:pt x="23415" y="79268"/>
                    <a:pt x="23921" y="79620"/>
                    <a:pt x="24791" y="79620"/>
                  </a:cubicBezTo>
                  <a:cubicBezTo>
                    <a:pt x="24905" y="79620"/>
                    <a:pt x="25024" y="79614"/>
                    <a:pt x="25152" y="79601"/>
                  </a:cubicBezTo>
                  <a:cubicBezTo>
                    <a:pt x="25439" y="79574"/>
                    <a:pt x="25711" y="79563"/>
                    <a:pt x="25980" y="79563"/>
                  </a:cubicBezTo>
                  <a:cubicBezTo>
                    <a:pt x="26517" y="79563"/>
                    <a:pt x="27037" y="79607"/>
                    <a:pt x="27621" y="79650"/>
                  </a:cubicBezTo>
                  <a:cubicBezTo>
                    <a:pt x="27683" y="79654"/>
                    <a:pt x="27743" y="79655"/>
                    <a:pt x="27801" y="79655"/>
                  </a:cubicBezTo>
                  <a:cubicBezTo>
                    <a:pt x="28283" y="79655"/>
                    <a:pt x="28672" y="79546"/>
                    <a:pt x="29165" y="79488"/>
                  </a:cubicBezTo>
                  <a:cubicBezTo>
                    <a:pt x="29252" y="79478"/>
                    <a:pt x="29329" y="79474"/>
                    <a:pt x="29400" y="79474"/>
                  </a:cubicBezTo>
                  <a:cubicBezTo>
                    <a:pt x="29810" y="79474"/>
                    <a:pt x="30003" y="79616"/>
                    <a:pt x="30432" y="79699"/>
                  </a:cubicBezTo>
                  <a:cubicBezTo>
                    <a:pt x="30697" y="79756"/>
                    <a:pt x="30980" y="79777"/>
                    <a:pt x="31270" y="79777"/>
                  </a:cubicBezTo>
                  <a:cubicBezTo>
                    <a:pt x="31977" y="79777"/>
                    <a:pt x="32728" y="79652"/>
                    <a:pt x="33373" y="79618"/>
                  </a:cubicBezTo>
                  <a:cubicBezTo>
                    <a:pt x="33991" y="79601"/>
                    <a:pt x="34348" y="79406"/>
                    <a:pt x="34917" y="79244"/>
                  </a:cubicBezTo>
                  <a:cubicBezTo>
                    <a:pt x="35420" y="79098"/>
                    <a:pt x="35989" y="79195"/>
                    <a:pt x="36590" y="79081"/>
                  </a:cubicBezTo>
                  <a:cubicBezTo>
                    <a:pt x="37793" y="78870"/>
                    <a:pt x="38784" y="78464"/>
                    <a:pt x="39629" y="77554"/>
                  </a:cubicBezTo>
                  <a:cubicBezTo>
                    <a:pt x="39791" y="77375"/>
                    <a:pt x="39889" y="77050"/>
                    <a:pt x="40100" y="76920"/>
                  </a:cubicBezTo>
                  <a:cubicBezTo>
                    <a:pt x="40295" y="76774"/>
                    <a:pt x="40522" y="76888"/>
                    <a:pt x="40733" y="76774"/>
                  </a:cubicBezTo>
                  <a:cubicBezTo>
                    <a:pt x="41123" y="76547"/>
                    <a:pt x="41351" y="76270"/>
                    <a:pt x="41660" y="75962"/>
                  </a:cubicBezTo>
                  <a:cubicBezTo>
                    <a:pt x="42911" y="74711"/>
                    <a:pt x="42878" y="73070"/>
                    <a:pt x="42862" y="71445"/>
                  </a:cubicBezTo>
                  <a:cubicBezTo>
                    <a:pt x="42862" y="69544"/>
                    <a:pt x="42894" y="67659"/>
                    <a:pt x="42943" y="65758"/>
                  </a:cubicBezTo>
                  <a:cubicBezTo>
                    <a:pt x="43041" y="61891"/>
                    <a:pt x="43187" y="58024"/>
                    <a:pt x="43057" y="54141"/>
                  </a:cubicBezTo>
                  <a:cubicBezTo>
                    <a:pt x="42927" y="50436"/>
                    <a:pt x="42716" y="46569"/>
                    <a:pt x="42082" y="42913"/>
                  </a:cubicBezTo>
                  <a:cubicBezTo>
                    <a:pt x="41871" y="41727"/>
                    <a:pt x="41725" y="40574"/>
                    <a:pt x="41188" y="39534"/>
                  </a:cubicBezTo>
                  <a:cubicBezTo>
                    <a:pt x="40782" y="38754"/>
                    <a:pt x="40912" y="37925"/>
                    <a:pt x="40750" y="37097"/>
                  </a:cubicBezTo>
                  <a:cubicBezTo>
                    <a:pt x="40571" y="36203"/>
                    <a:pt x="40067" y="35553"/>
                    <a:pt x="39742" y="34724"/>
                  </a:cubicBezTo>
                  <a:cubicBezTo>
                    <a:pt x="39434" y="33993"/>
                    <a:pt x="39157" y="33246"/>
                    <a:pt x="38897" y="32498"/>
                  </a:cubicBezTo>
                  <a:cubicBezTo>
                    <a:pt x="38085" y="30159"/>
                    <a:pt x="37289" y="27787"/>
                    <a:pt x="36200" y="25561"/>
                  </a:cubicBezTo>
                  <a:cubicBezTo>
                    <a:pt x="35339" y="23806"/>
                    <a:pt x="34446" y="22084"/>
                    <a:pt x="33633" y="20312"/>
                  </a:cubicBezTo>
                  <a:cubicBezTo>
                    <a:pt x="32853" y="18606"/>
                    <a:pt x="31375" y="17307"/>
                    <a:pt x="30189" y="15861"/>
                  </a:cubicBezTo>
                  <a:cubicBezTo>
                    <a:pt x="28011" y="13196"/>
                    <a:pt x="26013" y="10515"/>
                    <a:pt x="23365" y="8240"/>
                  </a:cubicBezTo>
                  <a:cubicBezTo>
                    <a:pt x="22146" y="7184"/>
                    <a:pt x="20749" y="6323"/>
                    <a:pt x="19514" y="5283"/>
                  </a:cubicBezTo>
                  <a:cubicBezTo>
                    <a:pt x="17970" y="3967"/>
                    <a:pt x="16329" y="3041"/>
                    <a:pt x="14558" y="2099"/>
                  </a:cubicBezTo>
                  <a:cubicBezTo>
                    <a:pt x="12630" y="1082"/>
                    <a:pt x="10271" y="0"/>
                    <a:pt x="8036" y="0"/>
                  </a:cubicBezTo>
                  <a:close/>
                </a:path>
              </a:pathLst>
            </a:custGeom>
            <a:solidFill>
              <a:srgbClr val="EF9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4876225" y="1743857"/>
              <a:ext cx="1176020" cy="1274333"/>
            </a:xfrm>
            <a:custGeom>
              <a:avLst/>
              <a:gdLst/>
              <a:ahLst/>
              <a:cxnLst/>
              <a:rect l="l" t="t" r="r" b="b"/>
              <a:pathLst>
                <a:path w="35909" h="39135" extrusionOk="0">
                  <a:moveTo>
                    <a:pt x="11114" y="3387"/>
                  </a:moveTo>
                  <a:cubicBezTo>
                    <a:pt x="12057" y="5044"/>
                    <a:pt x="12382" y="6994"/>
                    <a:pt x="13340" y="8668"/>
                  </a:cubicBezTo>
                  <a:cubicBezTo>
                    <a:pt x="13665" y="9220"/>
                    <a:pt x="13925" y="9594"/>
                    <a:pt x="14023" y="10211"/>
                  </a:cubicBezTo>
                  <a:cubicBezTo>
                    <a:pt x="14120" y="10845"/>
                    <a:pt x="14250" y="11560"/>
                    <a:pt x="14283" y="12194"/>
                  </a:cubicBezTo>
                  <a:cubicBezTo>
                    <a:pt x="13730" y="12080"/>
                    <a:pt x="13162" y="11560"/>
                    <a:pt x="13015" y="11007"/>
                  </a:cubicBezTo>
                  <a:cubicBezTo>
                    <a:pt x="12772" y="10163"/>
                    <a:pt x="12560" y="9285"/>
                    <a:pt x="12284" y="8424"/>
                  </a:cubicBezTo>
                  <a:cubicBezTo>
                    <a:pt x="11976" y="7417"/>
                    <a:pt x="11537" y="6507"/>
                    <a:pt x="11082" y="5564"/>
                  </a:cubicBezTo>
                  <a:cubicBezTo>
                    <a:pt x="10773" y="4882"/>
                    <a:pt x="10936" y="4102"/>
                    <a:pt x="11114" y="3387"/>
                  </a:cubicBezTo>
                  <a:close/>
                  <a:moveTo>
                    <a:pt x="10627" y="6929"/>
                  </a:moveTo>
                  <a:cubicBezTo>
                    <a:pt x="10627" y="6945"/>
                    <a:pt x="11033" y="7254"/>
                    <a:pt x="11066" y="7319"/>
                  </a:cubicBezTo>
                  <a:cubicBezTo>
                    <a:pt x="11212" y="7530"/>
                    <a:pt x="11228" y="7742"/>
                    <a:pt x="11293" y="7969"/>
                  </a:cubicBezTo>
                  <a:cubicBezTo>
                    <a:pt x="11569" y="8830"/>
                    <a:pt x="12008" y="9561"/>
                    <a:pt x="12008" y="10292"/>
                  </a:cubicBezTo>
                  <a:cubicBezTo>
                    <a:pt x="12024" y="10682"/>
                    <a:pt x="11911" y="11072"/>
                    <a:pt x="11602" y="11495"/>
                  </a:cubicBezTo>
                  <a:cubicBezTo>
                    <a:pt x="11358" y="11820"/>
                    <a:pt x="11098" y="12486"/>
                    <a:pt x="10676" y="12518"/>
                  </a:cubicBezTo>
                  <a:cubicBezTo>
                    <a:pt x="10692" y="11544"/>
                    <a:pt x="10123" y="10585"/>
                    <a:pt x="10075" y="9594"/>
                  </a:cubicBezTo>
                  <a:cubicBezTo>
                    <a:pt x="10026" y="8716"/>
                    <a:pt x="10529" y="7823"/>
                    <a:pt x="10627" y="6929"/>
                  </a:cubicBezTo>
                  <a:close/>
                  <a:moveTo>
                    <a:pt x="8295" y="9041"/>
                  </a:moveTo>
                  <a:cubicBezTo>
                    <a:pt x="8684" y="9041"/>
                    <a:pt x="8314" y="9835"/>
                    <a:pt x="8190" y="10276"/>
                  </a:cubicBezTo>
                  <a:cubicBezTo>
                    <a:pt x="7946" y="11251"/>
                    <a:pt x="7264" y="11917"/>
                    <a:pt x="6776" y="12762"/>
                  </a:cubicBezTo>
                  <a:cubicBezTo>
                    <a:pt x="6711" y="12876"/>
                    <a:pt x="6646" y="12990"/>
                    <a:pt x="6581" y="13120"/>
                  </a:cubicBezTo>
                  <a:cubicBezTo>
                    <a:pt x="6266" y="13690"/>
                    <a:pt x="5868" y="14385"/>
                    <a:pt x="5194" y="14385"/>
                  </a:cubicBezTo>
                  <a:cubicBezTo>
                    <a:pt x="5138" y="14385"/>
                    <a:pt x="5081" y="14381"/>
                    <a:pt x="5021" y="14371"/>
                  </a:cubicBezTo>
                  <a:cubicBezTo>
                    <a:pt x="4973" y="14354"/>
                    <a:pt x="6013" y="11105"/>
                    <a:pt x="6224" y="10829"/>
                  </a:cubicBezTo>
                  <a:cubicBezTo>
                    <a:pt x="6646" y="10260"/>
                    <a:pt x="7345" y="9431"/>
                    <a:pt x="8011" y="9123"/>
                  </a:cubicBezTo>
                  <a:cubicBezTo>
                    <a:pt x="8133" y="9066"/>
                    <a:pt x="8226" y="9041"/>
                    <a:pt x="8295" y="9041"/>
                  </a:cubicBezTo>
                  <a:close/>
                  <a:moveTo>
                    <a:pt x="12333" y="11446"/>
                  </a:moveTo>
                  <a:cubicBezTo>
                    <a:pt x="12560" y="12177"/>
                    <a:pt x="13048" y="13640"/>
                    <a:pt x="12772" y="14371"/>
                  </a:cubicBezTo>
                  <a:cubicBezTo>
                    <a:pt x="12615" y="14801"/>
                    <a:pt x="12353" y="14885"/>
                    <a:pt x="12052" y="14885"/>
                  </a:cubicBezTo>
                  <a:cubicBezTo>
                    <a:pt x="11862" y="14885"/>
                    <a:pt x="11656" y="14851"/>
                    <a:pt x="11452" y="14851"/>
                  </a:cubicBezTo>
                  <a:cubicBezTo>
                    <a:pt x="11310" y="14851"/>
                    <a:pt x="11168" y="14868"/>
                    <a:pt x="11033" y="14923"/>
                  </a:cubicBezTo>
                  <a:cubicBezTo>
                    <a:pt x="10968" y="14468"/>
                    <a:pt x="10692" y="13737"/>
                    <a:pt x="10838" y="13298"/>
                  </a:cubicBezTo>
                  <a:cubicBezTo>
                    <a:pt x="10984" y="12860"/>
                    <a:pt x="12463" y="11901"/>
                    <a:pt x="12333" y="11446"/>
                  </a:cubicBezTo>
                  <a:close/>
                  <a:moveTo>
                    <a:pt x="5038" y="15035"/>
                  </a:moveTo>
                  <a:cubicBezTo>
                    <a:pt x="5119" y="15035"/>
                    <a:pt x="5206" y="15070"/>
                    <a:pt x="5298" y="15151"/>
                  </a:cubicBezTo>
                  <a:cubicBezTo>
                    <a:pt x="5720" y="15508"/>
                    <a:pt x="5330" y="16645"/>
                    <a:pt x="5200" y="17068"/>
                  </a:cubicBezTo>
                  <a:cubicBezTo>
                    <a:pt x="4940" y="17929"/>
                    <a:pt x="4599" y="18027"/>
                    <a:pt x="3868" y="18498"/>
                  </a:cubicBezTo>
                  <a:cubicBezTo>
                    <a:pt x="3722" y="17750"/>
                    <a:pt x="3949" y="16938"/>
                    <a:pt x="4225" y="16255"/>
                  </a:cubicBezTo>
                  <a:cubicBezTo>
                    <a:pt x="4321" y="15983"/>
                    <a:pt x="4611" y="15035"/>
                    <a:pt x="5038" y="15035"/>
                  </a:cubicBezTo>
                  <a:close/>
                  <a:moveTo>
                    <a:pt x="7849" y="13071"/>
                  </a:moveTo>
                  <a:cubicBezTo>
                    <a:pt x="8044" y="14273"/>
                    <a:pt x="7654" y="15589"/>
                    <a:pt x="7767" y="16824"/>
                  </a:cubicBezTo>
                  <a:cubicBezTo>
                    <a:pt x="7849" y="17539"/>
                    <a:pt x="8060" y="18303"/>
                    <a:pt x="8190" y="19018"/>
                  </a:cubicBezTo>
                  <a:cubicBezTo>
                    <a:pt x="8239" y="19326"/>
                    <a:pt x="8434" y="19863"/>
                    <a:pt x="8385" y="20171"/>
                  </a:cubicBezTo>
                  <a:cubicBezTo>
                    <a:pt x="8341" y="20408"/>
                    <a:pt x="8354" y="20479"/>
                    <a:pt x="8316" y="20479"/>
                  </a:cubicBezTo>
                  <a:cubicBezTo>
                    <a:pt x="8284" y="20479"/>
                    <a:pt x="8216" y="20427"/>
                    <a:pt x="8044" y="20382"/>
                  </a:cubicBezTo>
                  <a:cubicBezTo>
                    <a:pt x="6987" y="20106"/>
                    <a:pt x="6971" y="19066"/>
                    <a:pt x="6792" y="18189"/>
                  </a:cubicBezTo>
                  <a:cubicBezTo>
                    <a:pt x="6662" y="17572"/>
                    <a:pt x="6646" y="16857"/>
                    <a:pt x="6646" y="16239"/>
                  </a:cubicBezTo>
                  <a:cubicBezTo>
                    <a:pt x="6662" y="15654"/>
                    <a:pt x="6679" y="15021"/>
                    <a:pt x="6890" y="14484"/>
                  </a:cubicBezTo>
                  <a:cubicBezTo>
                    <a:pt x="7004" y="14160"/>
                    <a:pt x="7881" y="13315"/>
                    <a:pt x="7849" y="13071"/>
                  </a:cubicBezTo>
                  <a:close/>
                  <a:moveTo>
                    <a:pt x="6029" y="17377"/>
                  </a:moveTo>
                  <a:cubicBezTo>
                    <a:pt x="6451" y="17864"/>
                    <a:pt x="6614" y="19554"/>
                    <a:pt x="6581" y="20236"/>
                  </a:cubicBezTo>
                  <a:cubicBezTo>
                    <a:pt x="6565" y="21097"/>
                    <a:pt x="6126" y="21910"/>
                    <a:pt x="5866" y="22722"/>
                  </a:cubicBezTo>
                  <a:cubicBezTo>
                    <a:pt x="5720" y="22478"/>
                    <a:pt x="5346" y="22121"/>
                    <a:pt x="5281" y="21861"/>
                  </a:cubicBezTo>
                  <a:cubicBezTo>
                    <a:pt x="5135" y="21374"/>
                    <a:pt x="5428" y="20431"/>
                    <a:pt x="5509" y="19911"/>
                  </a:cubicBezTo>
                  <a:cubicBezTo>
                    <a:pt x="5623" y="19050"/>
                    <a:pt x="5801" y="18205"/>
                    <a:pt x="6029" y="17377"/>
                  </a:cubicBezTo>
                  <a:close/>
                  <a:moveTo>
                    <a:pt x="9782" y="27873"/>
                  </a:moveTo>
                  <a:lnTo>
                    <a:pt x="9782" y="27873"/>
                  </a:lnTo>
                  <a:cubicBezTo>
                    <a:pt x="9831" y="28133"/>
                    <a:pt x="9750" y="28490"/>
                    <a:pt x="9717" y="28750"/>
                  </a:cubicBezTo>
                  <a:cubicBezTo>
                    <a:pt x="9685" y="29270"/>
                    <a:pt x="9668" y="29790"/>
                    <a:pt x="9603" y="30294"/>
                  </a:cubicBezTo>
                  <a:cubicBezTo>
                    <a:pt x="9538" y="30895"/>
                    <a:pt x="9392" y="31366"/>
                    <a:pt x="8953" y="31789"/>
                  </a:cubicBezTo>
                  <a:cubicBezTo>
                    <a:pt x="8791" y="31626"/>
                    <a:pt x="8710" y="31334"/>
                    <a:pt x="8612" y="31122"/>
                  </a:cubicBezTo>
                  <a:cubicBezTo>
                    <a:pt x="8482" y="30846"/>
                    <a:pt x="8320" y="30570"/>
                    <a:pt x="8174" y="30294"/>
                  </a:cubicBezTo>
                  <a:cubicBezTo>
                    <a:pt x="8434" y="30099"/>
                    <a:pt x="8531" y="29741"/>
                    <a:pt x="8661" y="29449"/>
                  </a:cubicBezTo>
                  <a:cubicBezTo>
                    <a:pt x="8807" y="29140"/>
                    <a:pt x="9035" y="28880"/>
                    <a:pt x="9230" y="28588"/>
                  </a:cubicBezTo>
                  <a:cubicBezTo>
                    <a:pt x="9392" y="28376"/>
                    <a:pt x="9571" y="28052"/>
                    <a:pt x="9782" y="27873"/>
                  </a:cubicBezTo>
                  <a:close/>
                  <a:moveTo>
                    <a:pt x="9903" y="1"/>
                  </a:moveTo>
                  <a:cubicBezTo>
                    <a:pt x="9043" y="1"/>
                    <a:pt x="9613" y="2262"/>
                    <a:pt x="9571" y="2770"/>
                  </a:cubicBezTo>
                  <a:cubicBezTo>
                    <a:pt x="9506" y="3663"/>
                    <a:pt x="9343" y="4541"/>
                    <a:pt x="9067" y="5369"/>
                  </a:cubicBezTo>
                  <a:cubicBezTo>
                    <a:pt x="8726" y="6425"/>
                    <a:pt x="8336" y="7563"/>
                    <a:pt x="7410" y="8262"/>
                  </a:cubicBezTo>
                  <a:cubicBezTo>
                    <a:pt x="6370" y="9058"/>
                    <a:pt x="5200" y="9366"/>
                    <a:pt x="4144" y="10049"/>
                  </a:cubicBezTo>
                  <a:cubicBezTo>
                    <a:pt x="3494" y="10471"/>
                    <a:pt x="2974" y="10829"/>
                    <a:pt x="2259" y="11202"/>
                  </a:cubicBezTo>
                  <a:cubicBezTo>
                    <a:pt x="1577" y="11544"/>
                    <a:pt x="521" y="11576"/>
                    <a:pt x="1" y="11966"/>
                  </a:cubicBezTo>
                  <a:cubicBezTo>
                    <a:pt x="125" y="12055"/>
                    <a:pt x="287" y="12093"/>
                    <a:pt x="476" y="12093"/>
                  </a:cubicBezTo>
                  <a:cubicBezTo>
                    <a:pt x="1352" y="12093"/>
                    <a:pt x="2779" y="11278"/>
                    <a:pt x="3380" y="11024"/>
                  </a:cubicBezTo>
                  <a:cubicBezTo>
                    <a:pt x="4420" y="10585"/>
                    <a:pt x="5623" y="9431"/>
                    <a:pt x="6711" y="9285"/>
                  </a:cubicBezTo>
                  <a:lnTo>
                    <a:pt x="6711" y="9285"/>
                  </a:lnTo>
                  <a:cubicBezTo>
                    <a:pt x="6581" y="9854"/>
                    <a:pt x="5769" y="10650"/>
                    <a:pt x="5363" y="11089"/>
                  </a:cubicBezTo>
                  <a:cubicBezTo>
                    <a:pt x="4875" y="11641"/>
                    <a:pt x="4193" y="11917"/>
                    <a:pt x="3657" y="12388"/>
                  </a:cubicBezTo>
                  <a:cubicBezTo>
                    <a:pt x="2666" y="13250"/>
                    <a:pt x="1658" y="14419"/>
                    <a:pt x="765" y="15329"/>
                  </a:cubicBezTo>
                  <a:cubicBezTo>
                    <a:pt x="817" y="15360"/>
                    <a:pt x="877" y="15374"/>
                    <a:pt x="943" y="15374"/>
                  </a:cubicBezTo>
                  <a:cubicBezTo>
                    <a:pt x="1581" y="15374"/>
                    <a:pt x="2749" y="14051"/>
                    <a:pt x="3088" y="13623"/>
                  </a:cubicBezTo>
                  <a:cubicBezTo>
                    <a:pt x="3722" y="12843"/>
                    <a:pt x="4128" y="12226"/>
                    <a:pt x="5070" y="11836"/>
                  </a:cubicBezTo>
                  <a:lnTo>
                    <a:pt x="5070" y="11836"/>
                  </a:lnTo>
                  <a:cubicBezTo>
                    <a:pt x="5070" y="12340"/>
                    <a:pt x="4826" y="14046"/>
                    <a:pt x="4534" y="14403"/>
                  </a:cubicBezTo>
                  <a:cubicBezTo>
                    <a:pt x="4112" y="14907"/>
                    <a:pt x="2584" y="14728"/>
                    <a:pt x="2422" y="15589"/>
                  </a:cubicBezTo>
                  <a:cubicBezTo>
                    <a:pt x="3055" y="15476"/>
                    <a:pt x="3543" y="15037"/>
                    <a:pt x="4225" y="15037"/>
                  </a:cubicBezTo>
                  <a:cubicBezTo>
                    <a:pt x="4225" y="15037"/>
                    <a:pt x="3527" y="17100"/>
                    <a:pt x="3462" y="17279"/>
                  </a:cubicBezTo>
                  <a:cubicBezTo>
                    <a:pt x="3299" y="17897"/>
                    <a:pt x="3250" y="19001"/>
                    <a:pt x="2389" y="19034"/>
                  </a:cubicBezTo>
                  <a:cubicBezTo>
                    <a:pt x="2383" y="19034"/>
                    <a:pt x="2376" y="19034"/>
                    <a:pt x="2370" y="19034"/>
                  </a:cubicBezTo>
                  <a:cubicBezTo>
                    <a:pt x="1921" y="19034"/>
                    <a:pt x="1440" y="18481"/>
                    <a:pt x="976" y="18449"/>
                  </a:cubicBezTo>
                  <a:lnTo>
                    <a:pt x="976" y="18449"/>
                  </a:lnTo>
                  <a:cubicBezTo>
                    <a:pt x="1122" y="18936"/>
                    <a:pt x="1821" y="19034"/>
                    <a:pt x="2178" y="19424"/>
                  </a:cubicBezTo>
                  <a:cubicBezTo>
                    <a:pt x="1804" y="19733"/>
                    <a:pt x="1463" y="20220"/>
                    <a:pt x="1463" y="20675"/>
                  </a:cubicBezTo>
                  <a:cubicBezTo>
                    <a:pt x="1934" y="20529"/>
                    <a:pt x="2194" y="19928"/>
                    <a:pt x="2617" y="19635"/>
                  </a:cubicBezTo>
                  <a:lnTo>
                    <a:pt x="2617" y="19635"/>
                  </a:lnTo>
                  <a:cubicBezTo>
                    <a:pt x="2893" y="20350"/>
                    <a:pt x="2064" y="20480"/>
                    <a:pt x="1886" y="21081"/>
                  </a:cubicBezTo>
                  <a:cubicBezTo>
                    <a:pt x="2081" y="20984"/>
                    <a:pt x="2373" y="20919"/>
                    <a:pt x="2568" y="20772"/>
                  </a:cubicBezTo>
                  <a:lnTo>
                    <a:pt x="2568" y="20772"/>
                  </a:lnTo>
                  <a:cubicBezTo>
                    <a:pt x="2633" y="21227"/>
                    <a:pt x="2454" y="21926"/>
                    <a:pt x="2227" y="22316"/>
                  </a:cubicBezTo>
                  <a:cubicBezTo>
                    <a:pt x="1902" y="22836"/>
                    <a:pt x="1008" y="23112"/>
                    <a:pt x="943" y="23681"/>
                  </a:cubicBezTo>
                  <a:cubicBezTo>
                    <a:pt x="1414" y="23632"/>
                    <a:pt x="1691" y="23145"/>
                    <a:pt x="2129" y="23063"/>
                  </a:cubicBezTo>
                  <a:cubicBezTo>
                    <a:pt x="2276" y="23388"/>
                    <a:pt x="2422" y="23713"/>
                    <a:pt x="2617" y="24055"/>
                  </a:cubicBezTo>
                  <a:cubicBezTo>
                    <a:pt x="3072" y="23681"/>
                    <a:pt x="2552" y="23015"/>
                    <a:pt x="2536" y="22511"/>
                  </a:cubicBezTo>
                  <a:cubicBezTo>
                    <a:pt x="2519" y="22072"/>
                    <a:pt x="2714" y="21585"/>
                    <a:pt x="2795" y="21162"/>
                  </a:cubicBezTo>
                  <a:cubicBezTo>
                    <a:pt x="2897" y="20656"/>
                    <a:pt x="3067" y="19427"/>
                    <a:pt x="3569" y="19427"/>
                  </a:cubicBezTo>
                  <a:cubicBezTo>
                    <a:pt x="3711" y="19427"/>
                    <a:pt x="3879" y="19525"/>
                    <a:pt x="4079" y="19765"/>
                  </a:cubicBezTo>
                  <a:cubicBezTo>
                    <a:pt x="4047" y="19505"/>
                    <a:pt x="4095" y="19391"/>
                    <a:pt x="3965" y="19164"/>
                  </a:cubicBezTo>
                  <a:cubicBezTo>
                    <a:pt x="4290" y="18871"/>
                    <a:pt x="4648" y="18514"/>
                    <a:pt x="5054" y="18303"/>
                  </a:cubicBezTo>
                  <a:lnTo>
                    <a:pt x="5054" y="18303"/>
                  </a:lnTo>
                  <a:cubicBezTo>
                    <a:pt x="4696" y="19684"/>
                    <a:pt x="4859" y="21162"/>
                    <a:pt x="4437" y="22495"/>
                  </a:cubicBezTo>
                  <a:cubicBezTo>
                    <a:pt x="4160" y="23405"/>
                    <a:pt x="3803" y="24704"/>
                    <a:pt x="3023" y="25306"/>
                  </a:cubicBezTo>
                  <a:cubicBezTo>
                    <a:pt x="2519" y="25679"/>
                    <a:pt x="1431" y="25777"/>
                    <a:pt x="1349" y="26557"/>
                  </a:cubicBezTo>
                  <a:cubicBezTo>
                    <a:pt x="2032" y="26427"/>
                    <a:pt x="2519" y="25826"/>
                    <a:pt x="3250" y="25809"/>
                  </a:cubicBezTo>
                  <a:lnTo>
                    <a:pt x="3250" y="25809"/>
                  </a:lnTo>
                  <a:cubicBezTo>
                    <a:pt x="3380" y="26427"/>
                    <a:pt x="2877" y="27792"/>
                    <a:pt x="3429" y="28149"/>
                  </a:cubicBezTo>
                  <a:cubicBezTo>
                    <a:pt x="3413" y="28133"/>
                    <a:pt x="3575" y="25891"/>
                    <a:pt x="3624" y="25696"/>
                  </a:cubicBezTo>
                  <a:cubicBezTo>
                    <a:pt x="3787" y="24916"/>
                    <a:pt x="4307" y="24136"/>
                    <a:pt x="4615" y="23405"/>
                  </a:cubicBezTo>
                  <a:cubicBezTo>
                    <a:pt x="4748" y="23094"/>
                    <a:pt x="4897" y="22776"/>
                    <a:pt x="5107" y="22776"/>
                  </a:cubicBezTo>
                  <a:cubicBezTo>
                    <a:pt x="5204" y="22776"/>
                    <a:pt x="5315" y="22845"/>
                    <a:pt x="5444" y="23015"/>
                  </a:cubicBezTo>
                  <a:cubicBezTo>
                    <a:pt x="5834" y="23535"/>
                    <a:pt x="5395" y="24444"/>
                    <a:pt x="5233" y="24964"/>
                  </a:cubicBezTo>
                  <a:cubicBezTo>
                    <a:pt x="5086" y="25387"/>
                    <a:pt x="5070" y="25371"/>
                    <a:pt x="4696" y="25647"/>
                  </a:cubicBezTo>
                  <a:cubicBezTo>
                    <a:pt x="4485" y="25809"/>
                    <a:pt x="4225" y="25988"/>
                    <a:pt x="4193" y="26232"/>
                  </a:cubicBezTo>
                  <a:cubicBezTo>
                    <a:pt x="4550" y="26199"/>
                    <a:pt x="4891" y="25858"/>
                    <a:pt x="5249" y="25793"/>
                  </a:cubicBezTo>
                  <a:lnTo>
                    <a:pt x="5249" y="25793"/>
                  </a:lnTo>
                  <a:cubicBezTo>
                    <a:pt x="5281" y="26524"/>
                    <a:pt x="4989" y="27402"/>
                    <a:pt x="4810" y="28117"/>
                  </a:cubicBezTo>
                  <a:cubicBezTo>
                    <a:pt x="4664" y="28734"/>
                    <a:pt x="4242" y="29611"/>
                    <a:pt x="4258" y="30213"/>
                  </a:cubicBezTo>
                  <a:cubicBezTo>
                    <a:pt x="4261" y="30213"/>
                    <a:pt x="4265" y="30213"/>
                    <a:pt x="4268" y="30213"/>
                  </a:cubicBezTo>
                  <a:cubicBezTo>
                    <a:pt x="4882" y="30213"/>
                    <a:pt x="5477" y="27366"/>
                    <a:pt x="5558" y="26800"/>
                  </a:cubicBezTo>
                  <a:cubicBezTo>
                    <a:pt x="5655" y="26216"/>
                    <a:pt x="5753" y="25598"/>
                    <a:pt x="5834" y="25013"/>
                  </a:cubicBezTo>
                  <a:cubicBezTo>
                    <a:pt x="5870" y="24786"/>
                    <a:pt x="5994" y="23968"/>
                    <a:pt x="6193" y="23968"/>
                  </a:cubicBezTo>
                  <a:cubicBezTo>
                    <a:pt x="6264" y="23968"/>
                    <a:pt x="6345" y="24073"/>
                    <a:pt x="6435" y="24347"/>
                  </a:cubicBezTo>
                  <a:cubicBezTo>
                    <a:pt x="6760" y="24022"/>
                    <a:pt x="6419" y="23535"/>
                    <a:pt x="6403" y="23210"/>
                  </a:cubicBezTo>
                  <a:cubicBezTo>
                    <a:pt x="6366" y="22620"/>
                    <a:pt x="6783" y="21372"/>
                    <a:pt x="7305" y="21372"/>
                  </a:cubicBezTo>
                  <a:cubicBezTo>
                    <a:pt x="7474" y="21372"/>
                    <a:pt x="7654" y="21503"/>
                    <a:pt x="7832" y="21829"/>
                  </a:cubicBezTo>
                  <a:cubicBezTo>
                    <a:pt x="8174" y="22478"/>
                    <a:pt x="8434" y="23226"/>
                    <a:pt x="8775" y="23876"/>
                  </a:cubicBezTo>
                  <a:cubicBezTo>
                    <a:pt x="8777" y="23882"/>
                    <a:pt x="8780" y="23885"/>
                    <a:pt x="8784" y="23885"/>
                  </a:cubicBezTo>
                  <a:cubicBezTo>
                    <a:pt x="8827" y="23885"/>
                    <a:pt x="8937" y="23483"/>
                    <a:pt x="8937" y="23453"/>
                  </a:cubicBezTo>
                  <a:cubicBezTo>
                    <a:pt x="8953" y="23242"/>
                    <a:pt x="8791" y="23047"/>
                    <a:pt x="8726" y="22868"/>
                  </a:cubicBezTo>
                  <a:cubicBezTo>
                    <a:pt x="8466" y="22251"/>
                    <a:pt x="8271" y="21650"/>
                    <a:pt x="7995" y="21032"/>
                  </a:cubicBezTo>
                  <a:lnTo>
                    <a:pt x="7995" y="21032"/>
                  </a:lnTo>
                  <a:cubicBezTo>
                    <a:pt x="8239" y="21065"/>
                    <a:pt x="8482" y="21162"/>
                    <a:pt x="8726" y="21260"/>
                  </a:cubicBezTo>
                  <a:cubicBezTo>
                    <a:pt x="8563" y="21715"/>
                    <a:pt x="9002" y="22576"/>
                    <a:pt x="9148" y="23031"/>
                  </a:cubicBezTo>
                  <a:cubicBezTo>
                    <a:pt x="9343" y="23665"/>
                    <a:pt x="9490" y="24298"/>
                    <a:pt x="9652" y="24948"/>
                  </a:cubicBezTo>
                  <a:cubicBezTo>
                    <a:pt x="9766" y="25387"/>
                    <a:pt x="10042" y="26151"/>
                    <a:pt x="9977" y="26589"/>
                  </a:cubicBezTo>
                  <a:cubicBezTo>
                    <a:pt x="9912" y="26963"/>
                    <a:pt x="9490" y="27434"/>
                    <a:pt x="9246" y="27727"/>
                  </a:cubicBezTo>
                  <a:cubicBezTo>
                    <a:pt x="8612" y="28539"/>
                    <a:pt x="8174" y="29449"/>
                    <a:pt x="7556" y="30261"/>
                  </a:cubicBezTo>
                  <a:cubicBezTo>
                    <a:pt x="7199" y="30716"/>
                    <a:pt x="6906" y="31057"/>
                    <a:pt x="6760" y="31659"/>
                  </a:cubicBezTo>
                  <a:cubicBezTo>
                    <a:pt x="6697" y="31943"/>
                    <a:pt x="6480" y="33010"/>
                    <a:pt x="6975" y="33010"/>
                  </a:cubicBezTo>
                  <a:cubicBezTo>
                    <a:pt x="6990" y="33010"/>
                    <a:pt x="7004" y="33009"/>
                    <a:pt x="7020" y="33007"/>
                  </a:cubicBezTo>
                  <a:cubicBezTo>
                    <a:pt x="7215" y="32130"/>
                    <a:pt x="7117" y="31577"/>
                    <a:pt x="7849" y="30862"/>
                  </a:cubicBezTo>
                  <a:cubicBezTo>
                    <a:pt x="8320" y="31122"/>
                    <a:pt x="8677" y="31967"/>
                    <a:pt x="8661" y="32487"/>
                  </a:cubicBezTo>
                  <a:cubicBezTo>
                    <a:pt x="8645" y="33365"/>
                    <a:pt x="8482" y="34063"/>
                    <a:pt x="8677" y="34941"/>
                  </a:cubicBezTo>
                  <a:cubicBezTo>
                    <a:pt x="9343" y="34794"/>
                    <a:pt x="8612" y="32861"/>
                    <a:pt x="9197" y="32536"/>
                  </a:cubicBezTo>
                  <a:lnTo>
                    <a:pt x="9197" y="32536"/>
                  </a:lnTo>
                  <a:cubicBezTo>
                    <a:pt x="9408" y="32975"/>
                    <a:pt x="9213" y="34063"/>
                    <a:pt x="9668" y="34291"/>
                  </a:cubicBezTo>
                  <a:cubicBezTo>
                    <a:pt x="9977" y="33738"/>
                    <a:pt x="9441" y="33023"/>
                    <a:pt x="9392" y="32455"/>
                  </a:cubicBezTo>
                  <a:cubicBezTo>
                    <a:pt x="9360" y="32081"/>
                    <a:pt x="9343" y="32211"/>
                    <a:pt x="9603" y="31837"/>
                  </a:cubicBezTo>
                  <a:cubicBezTo>
                    <a:pt x="9750" y="31594"/>
                    <a:pt x="9945" y="31350"/>
                    <a:pt x="9993" y="31074"/>
                  </a:cubicBezTo>
                  <a:cubicBezTo>
                    <a:pt x="10546" y="31236"/>
                    <a:pt x="10465" y="32958"/>
                    <a:pt x="10481" y="33462"/>
                  </a:cubicBezTo>
                  <a:cubicBezTo>
                    <a:pt x="10513" y="34404"/>
                    <a:pt x="10546" y="35379"/>
                    <a:pt x="10854" y="36257"/>
                  </a:cubicBezTo>
                  <a:cubicBezTo>
                    <a:pt x="11244" y="35964"/>
                    <a:pt x="10968" y="34648"/>
                    <a:pt x="10936" y="34177"/>
                  </a:cubicBezTo>
                  <a:cubicBezTo>
                    <a:pt x="10887" y="33738"/>
                    <a:pt x="10708" y="33056"/>
                    <a:pt x="10871" y="32682"/>
                  </a:cubicBezTo>
                  <a:lnTo>
                    <a:pt x="10871" y="32682"/>
                  </a:lnTo>
                  <a:cubicBezTo>
                    <a:pt x="11121" y="32917"/>
                    <a:pt x="11297" y="33334"/>
                    <a:pt x="11659" y="33334"/>
                  </a:cubicBezTo>
                  <a:cubicBezTo>
                    <a:pt x="11672" y="33334"/>
                    <a:pt x="11686" y="33333"/>
                    <a:pt x="11699" y="33332"/>
                  </a:cubicBezTo>
                  <a:cubicBezTo>
                    <a:pt x="11651" y="32780"/>
                    <a:pt x="10984" y="32422"/>
                    <a:pt x="10773" y="31935"/>
                  </a:cubicBezTo>
                  <a:cubicBezTo>
                    <a:pt x="10578" y="31512"/>
                    <a:pt x="10432" y="30976"/>
                    <a:pt x="10286" y="30521"/>
                  </a:cubicBezTo>
                  <a:cubicBezTo>
                    <a:pt x="10058" y="29758"/>
                    <a:pt x="9961" y="28734"/>
                    <a:pt x="10123" y="27954"/>
                  </a:cubicBezTo>
                  <a:cubicBezTo>
                    <a:pt x="10215" y="27504"/>
                    <a:pt x="10393" y="27322"/>
                    <a:pt x="10602" y="27322"/>
                  </a:cubicBezTo>
                  <a:cubicBezTo>
                    <a:pt x="10839" y="27322"/>
                    <a:pt x="11117" y="27553"/>
                    <a:pt x="11358" y="27889"/>
                  </a:cubicBezTo>
                  <a:cubicBezTo>
                    <a:pt x="11894" y="28620"/>
                    <a:pt x="12301" y="29579"/>
                    <a:pt x="12366" y="30489"/>
                  </a:cubicBezTo>
                  <a:cubicBezTo>
                    <a:pt x="12382" y="30651"/>
                    <a:pt x="12301" y="31187"/>
                    <a:pt x="12398" y="31334"/>
                  </a:cubicBezTo>
                  <a:cubicBezTo>
                    <a:pt x="12464" y="31417"/>
                    <a:pt x="12517" y="31452"/>
                    <a:pt x="12559" y="31452"/>
                  </a:cubicBezTo>
                  <a:cubicBezTo>
                    <a:pt x="12713" y="31452"/>
                    <a:pt x="12723" y="30996"/>
                    <a:pt x="12723" y="30830"/>
                  </a:cubicBezTo>
                  <a:cubicBezTo>
                    <a:pt x="12723" y="30148"/>
                    <a:pt x="12463" y="29433"/>
                    <a:pt x="12268" y="28783"/>
                  </a:cubicBezTo>
                  <a:cubicBezTo>
                    <a:pt x="11894" y="27613"/>
                    <a:pt x="10806" y="27012"/>
                    <a:pt x="10400" y="25826"/>
                  </a:cubicBezTo>
                  <a:cubicBezTo>
                    <a:pt x="10172" y="25127"/>
                    <a:pt x="10058" y="24412"/>
                    <a:pt x="9928" y="23697"/>
                  </a:cubicBezTo>
                  <a:cubicBezTo>
                    <a:pt x="9896" y="23502"/>
                    <a:pt x="9522" y="22040"/>
                    <a:pt x="9782" y="21959"/>
                  </a:cubicBezTo>
                  <a:cubicBezTo>
                    <a:pt x="9803" y="21951"/>
                    <a:pt x="9826" y="21948"/>
                    <a:pt x="9850" y="21948"/>
                  </a:cubicBezTo>
                  <a:cubicBezTo>
                    <a:pt x="10046" y="21948"/>
                    <a:pt x="10321" y="22164"/>
                    <a:pt x="10481" y="22251"/>
                  </a:cubicBezTo>
                  <a:cubicBezTo>
                    <a:pt x="10724" y="22365"/>
                    <a:pt x="10952" y="22511"/>
                    <a:pt x="11179" y="22608"/>
                  </a:cubicBezTo>
                  <a:cubicBezTo>
                    <a:pt x="11407" y="22690"/>
                    <a:pt x="11618" y="22690"/>
                    <a:pt x="11813" y="22820"/>
                  </a:cubicBezTo>
                  <a:cubicBezTo>
                    <a:pt x="12171" y="23080"/>
                    <a:pt x="12219" y="23583"/>
                    <a:pt x="12544" y="23876"/>
                  </a:cubicBezTo>
                  <a:cubicBezTo>
                    <a:pt x="12755" y="23551"/>
                    <a:pt x="12430" y="23177"/>
                    <a:pt x="12333" y="22885"/>
                  </a:cubicBezTo>
                  <a:cubicBezTo>
                    <a:pt x="12392" y="22873"/>
                    <a:pt x="12451" y="22868"/>
                    <a:pt x="12509" y="22868"/>
                  </a:cubicBezTo>
                  <a:cubicBezTo>
                    <a:pt x="13221" y="22868"/>
                    <a:pt x="13872" y="23668"/>
                    <a:pt x="14611" y="23668"/>
                  </a:cubicBezTo>
                  <a:cubicBezTo>
                    <a:pt x="14742" y="23668"/>
                    <a:pt x="14876" y="23643"/>
                    <a:pt x="15014" y="23583"/>
                  </a:cubicBezTo>
                  <a:cubicBezTo>
                    <a:pt x="14624" y="22868"/>
                    <a:pt x="12918" y="22511"/>
                    <a:pt x="12154" y="22267"/>
                  </a:cubicBezTo>
                  <a:cubicBezTo>
                    <a:pt x="11407" y="22040"/>
                    <a:pt x="10367" y="21796"/>
                    <a:pt x="9766" y="21276"/>
                  </a:cubicBezTo>
                  <a:cubicBezTo>
                    <a:pt x="9165" y="20756"/>
                    <a:pt x="9425" y="19879"/>
                    <a:pt x="9376" y="19180"/>
                  </a:cubicBezTo>
                  <a:cubicBezTo>
                    <a:pt x="9295" y="18238"/>
                    <a:pt x="9165" y="17247"/>
                    <a:pt x="9018" y="16304"/>
                  </a:cubicBezTo>
                  <a:cubicBezTo>
                    <a:pt x="8905" y="15589"/>
                    <a:pt x="8726" y="14842"/>
                    <a:pt x="8791" y="14111"/>
                  </a:cubicBezTo>
                  <a:cubicBezTo>
                    <a:pt x="8856" y="13266"/>
                    <a:pt x="9473" y="12453"/>
                    <a:pt x="9473" y="11641"/>
                  </a:cubicBezTo>
                  <a:cubicBezTo>
                    <a:pt x="9912" y="12275"/>
                    <a:pt x="10140" y="13688"/>
                    <a:pt x="10107" y="14468"/>
                  </a:cubicBezTo>
                  <a:cubicBezTo>
                    <a:pt x="10091" y="15086"/>
                    <a:pt x="9278" y="15459"/>
                    <a:pt x="9343" y="16012"/>
                  </a:cubicBezTo>
                  <a:cubicBezTo>
                    <a:pt x="9733" y="16012"/>
                    <a:pt x="9993" y="15492"/>
                    <a:pt x="10253" y="15248"/>
                  </a:cubicBezTo>
                  <a:cubicBezTo>
                    <a:pt x="10968" y="16174"/>
                    <a:pt x="10400" y="17507"/>
                    <a:pt x="10302" y="18530"/>
                  </a:cubicBezTo>
                  <a:cubicBezTo>
                    <a:pt x="10237" y="19278"/>
                    <a:pt x="10237" y="20935"/>
                    <a:pt x="10708" y="21536"/>
                  </a:cubicBezTo>
                  <a:cubicBezTo>
                    <a:pt x="11179" y="21357"/>
                    <a:pt x="10643" y="19635"/>
                    <a:pt x="10611" y="19213"/>
                  </a:cubicBezTo>
                  <a:cubicBezTo>
                    <a:pt x="10546" y="18368"/>
                    <a:pt x="10984" y="17669"/>
                    <a:pt x="11163" y="16873"/>
                  </a:cubicBezTo>
                  <a:cubicBezTo>
                    <a:pt x="11586" y="17507"/>
                    <a:pt x="11846" y="18140"/>
                    <a:pt x="11911" y="18888"/>
                  </a:cubicBezTo>
                  <a:cubicBezTo>
                    <a:pt x="11959" y="19538"/>
                    <a:pt x="11829" y="20724"/>
                    <a:pt x="12333" y="21211"/>
                  </a:cubicBezTo>
                  <a:cubicBezTo>
                    <a:pt x="12690" y="20951"/>
                    <a:pt x="12382" y="20041"/>
                    <a:pt x="12349" y="19635"/>
                  </a:cubicBezTo>
                  <a:cubicBezTo>
                    <a:pt x="12301" y="19099"/>
                    <a:pt x="12398" y="18660"/>
                    <a:pt x="12284" y="18140"/>
                  </a:cubicBezTo>
                  <a:cubicBezTo>
                    <a:pt x="12187" y="17620"/>
                    <a:pt x="12008" y="17165"/>
                    <a:pt x="11781" y="16694"/>
                  </a:cubicBezTo>
                  <a:cubicBezTo>
                    <a:pt x="11602" y="16320"/>
                    <a:pt x="11163" y="15752"/>
                    <a:pt x="11179" y="15346"/>
                  </a:cubicBezTo>
                  <a:lnTo>
                    <a:pt x="11179" y="15346"/>
                  </a:lnTo>
                  <a:cubicBezTo>
                    <a:pt x="11472" y="15362"/>
                    <a:pt x="11764" y="15557"/>
                    <a:pt x="12057" y="15589"/>
                  </a:cubicBezTo>
                  <a:cubicBezTo>
                    <a:pt x="12143" y="15837"/>
                    <a:pt x="12493" y="16883"/>
                    <a:pt x="12670" y="16883"/>
                  </a:cubicBezTo>
                  <a:cubicBezTo>
                    <a:pt x="12725" y="16883"/>
                    <a:pt x="12764" y="16780"/>
                    <a:pt x="12772" y="16515"/>
                  </a:cubicBezTo>
                  <a:cubicBezTo>
                    <a:pt x="12788" y="16239"/>
                    <a:pt x="12479" y="15947"/>
                    <a:pt x="12544" y="15638"/>
                  </a:cubicBezTo>
                  <a:cubicBezTo>
                    <a:pt x="12609" y="15329"/>
                    <a:pt x="12804" y="15232"/>
                    <a:pt x="13032" y="15004"/>
                  </a:cubicBezTo>
                  <a:cubicBezTo>
                    <a:pt x="13535" y="15297"/>
                    <a:pt x="13682" y="16678"/>
                    <a:pt x="13779" y="17230"/>
                  </a:cubicBezTo>
                  <a:cubicBezTo>
                    <a:pt x="13909" y="17897"/>
                    <a:pt x="13909" y="18563"/>
                    <a:pt x="13682" y="19229"/>
                  </a:cubicBezTo>
                  <a:cubicBezTo>
                    <a:pt x="13552" y="19668"/>
                    <a:pt x="12690" y="21146"/>
                    <a:pt x="12950" y="21471"/>
                  </a:cubicBezTo>
                  <a:cubicBezTo>
                    <a:pt x="12998" y="21531"/>
                    <a:pt x="13046" y="21557"/>
                    <a:pt x="13094" y="21557"/>
                  </a:cubicBezTo>
                  <a:cubicBezTo>
                    <a:pt x="13428" y="21557"/>
                    <a:pt x="13767" y="20295"/>
                    <a:pt x="13795" y="20025"/>
                  </a:cubicBezTo>
                  <a:cubicBezTo>
                    <a:pt x="14218" y="20707"/>
                    <a:pt x="14315" y="21552"/>
                    <a:pt x="14819" y="22154"/>
                  </a:cubicBezTo>
                  <a:cubicBezTo>
                    <a:pt x="14900" y="21439"/>
                    <a:pt x="14461" y="20837"/>
                    <a:pt x="14267" y="20188"/>
                  </a:cubicBezTo>
                  <a:cubicBezTo>
                    <a:pt x="14072" y="19489"/>
                    <a:pt x="14218" y="18806"/>
                    <a:pt x="14445" y="18124"/>
                  </a:cubicBezTo>
                  <a:cubicBezTo>
                    <a:pt x="14721" y="18709"/>
                    <a:pt x="15095" y="19245"/>
                    <a:pt x="15404" y="19814"/>
                  </a:cubicBezTo>
                  <a:cubicBezTo>
                    <a:pt x="15794" y="20496"/>
                    <a:pt x="16054" y="21260"/>
                    <a:pt x="16200" y="22040"/>
                  </a:cubicBezTo>
                  <a:cubicBezTo>
                    <a:pt x="16346" y="22933"/>
                    <a:pt x="16184" y="24233"/>
                    <a:pt x="16639" y="25029"/>
                  </a:cubicBezTo>
                  <a:cubicBezTo>
                    <a:pt x="16964" y="24704"/>
                    <a:pt x="16785" y="24087"/>
                    <a:pt x="16736" y="23681"/>
                  </a:cubicBezTo>
                  <a:cubicBezTo>
                    <a:pt x="16687" y="23096"/>
                    <a:pt x="16752" y="22478"/>
                    <a:pt x="16687" y="21894"/>
                  </a:cubicBezTo>
                  <a:cubicBezTo>
                    <a:pt x="16590" y="20951"/>
                    <a:pt x="16070" y="20269"/>
                    <a:pt x="15648" y="19456"/>
                  </a:cubicBezTo>
                  <a:cubicBezTo>
                    <a:pt x="15306" y="18823"/>
                    <a:pt x="15323" y="18904"/>
                    <a:pt x="15908" y="18628"/>
                  </a:cubicBezTo>
                  <a:cubicBezTo>
                    <a:pt x="16590" y="18335"/>
                    <a:pt x="16297" y="18270"/>
                    <a:pt x="15745" y="18270"/>
                  </a:cubicBezTo>
                  <a:cubicBezTo>
                    <a:pt x="15641" y="18274"/>
                    <a:pt x="15556" y="18277"/>
                    <a:pt x="15485" y="18277"/>
                  </a:cubicBezTo>
                  <a:cubicBezTo>
                    <a:pt x="15220" y="18277"/>
                    <a:pt x="15130" y="18230"/>
                    <a:pt x="14900" y="17962"/>
                  </a:cubicBezTo>
                  <a:cubicBezTo>
                    <a:pt x="14202" y="17165"/>
                    <a:pt x="14072" y="15752"/>
                    <a:pt x="13682" y="14777"/>
                  </a:cubicBezTo>
                  <a:cubicBezTo>
                    <a:pt x="13519" y="14403"/>
                    <a:pt x="13308" y="14095"/>
                    <a:pt x="13243" y="13688"/>
                  </a:cubicBezTo>
                  <a:cubicBezTo>
                    <a:pt x="13178" y="13298"/>
                    <a:pt x="13259" y="12876"/>
                    <a:pt x="13145" y="12535"/>
                  </a:cubicBezTo>
                  <a:lnTo>
                    <a:pt x="13145" y="12535"/>
                  </a:lnTo>
                  <a:cubicBezTo>
                    <a:pt x="13210" y="12713"/>
                    <a:pt x="14478" y="13103"/>
                    <a:pt x="14721" y="13331"/>
                  </a:cubicBezTo>
                  <a:cubicBezTo>
                    <a:pt x="15111" y="13737"/>
                    <a:pt x="15290" y="14354"/>
                    <a:pt x="15420" y="14891"/>
                  </a:cubicBezTo>
                  <a:cubicBezTo>
                    <a:pt x="15128" y="15183"/>
                    <a:pt x="14624" y="15979"/>
                    <a:pt x="14721" y="16450"/>
                  </a:cubicBezTo>
                  <a:cubicBezTo>
                    <a:pt x="14998" y="16418"/>
                    <a:pt x="15355" y="15833"/>
                    <a:pt x="15453" y="15541"/>
                  </a:cubicBezTo>
                  <a:cubicBezTo>
                    <a:pt x="15457" y="15540"/>
                    <a:pt x="15461" y="15540"/>
                    <a:pt x="15465" y="15540"/>
                  </a:cubicBezTo>
                  <a:cubicBezTo>
                    <a:pt x="16101" y="15540"/>
                    <a:pt x="17258" y="19331"/>
                    <a:pt x="17516" y="20009"/>
                  </a:cubicBezTo>
                  <a:cubicBezTo>
                    <a:pt x="17760" y="20642"/>
                    <a:pt x="18117" y="21357"/>
                    <a:pt x="18134" y="22056"/>
                  </a:cubicBezTo>
                  <a:cubicBezTo>
                    <a:pt x="18166" y="22673"/>
                    <a:pt x="18312" y="23226"/>
                    <a:pt x="18361" y="23843"/>
                  </a:cubicBezTo>
                  <a:cubicBezTo>
                    <a:pt x="18410" y="24623"/>
                    <a:pt x="18312" y="25403"/>
                    <a:pt x="18410" y="26183"/>
                  </a:cubicBezTo>
                  <a:cubicBezTo>
                    <a:pt x="18491" y="26719"/>
                    <a:pt x="18653" y="27272"/>
                    <a:pt x="18670" y="27808"/>
                  </a:cubicBezTo>
                  <a:cubicBezTo>
                    <a:pt x="18702" y="28718"/>
                    <a:pt x="17792" y="29319"/>
                    <a:pt x="17256" y="30001"/>
                  </a:cubicBezTo>
                  <a:cubicBezTo>
                    <a:pt x="16557" y="30895"/>
                    <a:pt x="15778" y="31691"/>
                    <a:pt x="15111" y="32601"/>
                  </a:cubicBezTo>
                  <a:cubicBezTo>
                    <a:pt x="14559" y="33348"/>
                    <a:pt x="14039" y="34145"/>
                    <a:pt x="13470" y="34859"/>
                  </a:cubicBezTo>
                  <a:cubicBezTo>
                    <a:pt x="13243" y="35136"/>
                    <a:pt x="12788" y="35493"/>
                    <a:pt x="12772" y="35834"/>
                  </a:cubicBezTo>
                  <a:cubicBezTo>
                    <a:pt x="13292" y="35769"/>
                    <a:pt x="13974" y="34616"/>
                    <a:pt x="14364" y="34210"/>
                  </a:cubicBezTo>
                  <a:cubicBezTo>
                    <a:pt x="14835" y="33706"/>
                    <a:pt x="15290" y="33137"/>
                    <a:pt x="15729" y="32601"/>
                  </a:cubicBezTo>
                  <a:lnTo>
                    <a:pt x="15729" y="32601"/>
                  </a:lnTo>
                  <a:cubicBezTo>
                    <a:pt x="15729" y="33608"/>
                    <a:pt x="15518" y="34648"/>
                    <a:pt x="15453" y="35672"/>
                  </a:cubicBezTo>
                  <a:cubicBezTo>
                    <a:pt x="15420" y="36176"/>
                    <a:pt x="15258" y="36923"/>
                    <a:pt x="15371" y="37394"/>
                  </a:cubicBezTo>
                  <a:cubicBezTo>
                    <a:pt x="15778" y="37280"/>
                    <a:pt x="15745" y="35152"/>
                    <a:pt x="15794" y="34697"/>
                  </a:cubicBezTo>
                  <a:cubicBezTo>
                    <a:pt x="15908" y="33885"/>
                    <a:pt x="15956" y="33007"/>
                    <a:pt x="16151" y="32227"/>
                  </a:cubicBezTo>
                  <a:cubicBezTo>
                    <a:pt x="16509" y="30895"/>
                    <a:pt x="17792" y="29920"/>
                    <a:pt x="18783" y="29124"/>
                  </a:cubicBezTo>
                  <a:lnTo>
                    <a:pt x="18783" y="29124"/>
                  </a:lnTo>
                  <a:cubicBezTo>
                    <a:pt x="18897" y="30229"/>
                    <a:pt x="18848" y="31594"/>
                    <a:pt x="18621" y="32682"/>
                  </a:cubicBezTo>
                  <a:cubicBezTo>
                    <a:pt x="18377" y="33950"/>
                    <a:pt x="18312" y="35071"/>
                    <a:pt x="18280" y="36354"/>
                  </a:cubicBezTo>
                  <a:cubicBezTo>
                    <a:pt x="18263" y="36858"/>
                    <a:pt x="18020" y="38255"/>
                    <a:pt x="18296" y="38629"/>
                  </a:cubicBezTo>
                  <a:cubicBezTo>
                    <a:pt x="18637" y="38093"/>
                    <a:pt x="18670" y="36744"/>
                    <a:pt x="18686" y="36062"/>
                  </a:cubicBezTo>
                  <a:cubicBezTo>
                    <a:pt x="18702" y="35493"/>
                    <a:pt x="18670" y="34876"/>
                    <a:pt x="18848" y="34339"/>
                  </a:cubicBezTo>
                  <a:cubicBezTo>
                    <a:pt x="19271" y="34372"/>
                    <a:pt x="19742" y="35769"/>
                    <a:pt x="19921" y="36159"/>
                  </a:cubicBezTo>
                  <a:cubicBezTo>
                    <a:pt x="20148" y="36614"/>
                    <a:pt x="20246" y="37362"/>
                    <a:pt x="20587" y="37703"/>
                  </a:cubicBezTo>
                  <a:cubicBezTo>
                    <a:pt x="20668" y="37118"/>
                    <a:pt x="20294" y="36484"/>
                    <a:pt x="20067" y="35948"/>
                  </a:cubicBezTo>
                  <a:cubicBezTo>
                    <a:pt x="19823" y="35347"/>
                    <a:pt x="19661" y="34713"/>
                    <a:pt x="19433" y="34112"/>
                  </a:cubicBezTo>
                  <a:cubicBezTo>
                    <a:pt x="19271" y="33657"/>
                    <a:pt x="19108" y="33446"/>
                    <a:pt x="19173" y="32942"/>
                  </a:cubicBezTo>
                  <a:cubicBezTo>
                    <a:pt x="19206" y="32731"/>
                    <a:pt x="19287" y="31301"/>
                    <a:pt x="19498" y="31236"/>
                  </a:cubicBezTo>
                  <a:cubicBezTo>
                    <a:pt x="19519" y="31228"/>
                    <a:pt x="19539" y="31224"/>
                    <a:pt x="19559" y="31224"/>
                  </a:cubicBezTo>
                  <a:cubicBezTo>
                    <a:pt x="19816" y="31224"/>
                    <a:pt x="20077" y="31849"/>
                    <a:pt x="20197" y="32000"/>
                  </a:cubicBezTo>
                  <a:cubicBezTo>
                    <a:pt x="20619" y="32568"/>
                    <a:pt x="20928" y="33056"/>
                    <a:pt x="21237" y="33706"/>
                  </a:cubicBezTo>
                  <a:cubicBezTo>
                    <a:pt x="21464" y="34210"/>
                    <a:pt x="21708" y="34616"/>
                    <a:pt x="21676" y="35201"/>
                  </a:cubicBezTo>
                  <a:cubicBezTo>
                    <a:pt x="21643" y="36062"/>
                    <a:pt x="20896" y="37378"/>
                    <a:pt x="21302" y="38174"/>
                  </a:cubicBezTo>
                  <a:cubicBezTo>
                    <a:pt x="21854" y="37865"/>
                    <a:pt x="21822" y="36354"/>
                    <a:pt x="22098" y="35753"/>
                  </a:cubicBezTo>
                  <a:cubicBezTo>
                    <a:pt x="22553" y="36517"/>
                    <a:pt x="23333" y="38109"/>
                    <a:pt x="24178" y="38418"/>
                  </a:cubicBezTo>
                  <a:cubicBezTo>
                    <a:pt x="24291" y="37622"/>
                    <a:pt x="22910" y="36614"/>
                    <a:pt x="22585" y="35932"/>
                  </a:cubicBezTo>
                  <a:cubicBezTo>
                    <a:pt x="22309" y="35379"/>
                    <a:pt x="22342" y="34762"/>
                    <a:pt x="22098" y="34226"/>
                  </a:cubicBezTo>
                  <a:cubicBezTo>
                    <a:pt x="21854" y="33722"/>
                    <a:pt x="21594" y="33153"/>
                    <a:pt x="21334" y="32650"/>
                  </a:cubicBezTo>
                  <a:cubicBezTo>
                    <a:pt x="21123" y="32276"/>
                    <a:pt x="20863" y="31984"/>
                    <a:pt x="20587" y="31659"/>
                  </a:cubicBezTo>
                  <a:cubicBezTo>
                    <a:pt x="20067" y="31025"/>
                    <a:pt x="19758" y="30505"/>
                    <a:pt x="19612" y="29693"/>
                  </a:cubicBezTo>
                  <a:cubicBezTo>
                    <a:pt x="19498" y="29026"/>
                    <a:pt x="19368" y="28344"/>
                    <a:pt x="19271" y="27645"/>
                  </a:cubicBezTo>
                  <a:cubicBezTo>
                    <a:pt x="19190" y="27060"/>
                    <a:pt x="19011" y="26622"/>
                    <a:pt x="18897" y="26069"/>
                  </a:cubicBezTo>
                  <a:cubicBezTo>
                    <a:pt x="18767" y="25436"/>
                    <a:pt x="18978" y="24769"/>
                    <a:pt x="18767" y="24152"/>
                  </a:cubicBezTo>
                  <a:lnTo>
                    <a:pt x="18767" y="24152"/>
                  </a:lnTo>
                  <a:cubicBezTo>
                    <a:pt x="19011" y="24607"/>
                    <a:pt x="19271" y="25111"/>
                    <a:pt x="19547" y="25533"/>
                  </a:cubicBezTo>
                  <a:cubicBezTo>
                    <a:pt x="19807" y="25907"/>
                    <a:pt x="20229" y="26151"/>
                    <a:pt x="20408" y="26573"/>
                  </a:cubicBezTo>
                  <a:cubicBezTo>
                    <a:pt x="20733" y="27337"/>
                    <a:pt x="20879" y="28182"/>
                    <a:pt x="21204" y="28945"/>
                  </a:cubicBezTo>
                  <a:cubicBezTo>
                    <a:pt x="21399" y="29368"/>
                    <a:pt x="21659" y="29806"/>
                    <a:pt x="21806" y="30229"/>
                  </a:cubicBezTo>
                  <a:cubicBezTo>
                    <a:pt x="21952" y="30651"/>
                    <a:pt x="21659" y="31317"/>
                    <a:pt x="21919" y="31675"/>
                  </a:cubicBezTo>
                  <a:cubicBezTo>
                    <a:pt x="22358" y="31415"/>
                    <a:pt x="22017" y="30862"/>
                    <a:pt x="22277" y="30570"/>
                  </a:cubicBezTo>
                  <a:cubicBezTo>
                    <a:pt x="22352" y="30486"/>
                    <a:pt x="22436" y="30457"/>
                    <a:pt x="22525" y="30457"/>
                  </a:cubicBezTo>
                  <a:cubicBezTo>
                    <a:pt x="22727" y="30457"/>
                    <a:pt x="22959" y="30608"/>
                    <a:pt x="23195" y="30608"/>
                  </a:cubicBezTo>
                  <a:cubicBezTo>
                    <a:pt x="23279" y="30608"/>
                    <a:pt x="23363" y="30589"/>
                    <a:pt x="23447" y="30537"/>
                  </a:cubicBezTo>
                  <a:cubicBezTo>
                    <a:pt x="23203" y="30066"/>
                    <a:pt x="22358" y="29936"/>
                    <a:pt x="22017" y="29416"/>
                  </a:cubicBezTo>
                  <a:cubicBezTo>
                    <a:pt x="21611" y="28799"/>
                    <a:pt x="21091" y="27792"/>
                    <a:pt x="21204" y="27044"/>
                  </a:cubicBezTo>
                  <a:lnTo>
                    <a:pt x="21204" y="27044"/>
                  </a:lnTo>
                  <a:cubicBezTo>
                    <a:pt x="21708" y="27077"/>
                    <a:pt x="22602" y="28198"/>
                    <a:pt x="23024" y="28555"/>
                  </a:cubicBezTo>
                  <a:cubicBezTo>
                    <a:pt x="23479" y="28945"/>
                    <a:pt x="24048" y="29303"/>
                    <a:pt x="24405" y="29806"/>
                  </a:cubicBezTo>
                  <a:cubicBezTo>
                    <a:pt x="24974" y="30586"/>
                    <a:pt x="25884" y="32130"/>
                    <a:pt x="25185" y="33023"/>
                  </a:cubicBezTo>
                  <a:cubicBezTo>
                    <a:pt x="24909" y="33365"/>
                    <a:pt x="24243" y="33901"/>
                    <a:pt x="24129" y="34274"/>
                  </a:cubicBezTo>
                  <a:cubicBezTo>
                    <a:pt x="24146" y="34276"/>
                    <a:pt x="24162" y="34277"/>
                    <a:pt x="24178" y="34277"/>
                  </a:cubicBezTo>
                  <a:cubicBezTo>
                    <a:pt x="24716" y="34277"/>
                    <a:pt x="25021" y="33511"/>
                    <a:pt x="25494" y="33511"/>
                  </a:cubicBezTo>
                  <a:cubicBezTo>
                    <a:pt x="25916" y="33511"/>
                    <a:pt x="26111" y="34177"/>
                    <a:pt x="26176" y="34551"/>
                  </a:cubicBezTo>
                  <a:cubicBezTo>
                    <a:pt x="26322" y="35363"/>
                    <a:pt x="26371" y="36630"/>
                    <a:pt x="25997" y="37378"/>
                  </a:cubicBezTo>
                  <a:cubicBezTo>
                    <a:pt x="25786" y="37817"/>
                    <a:pt x="25461" y="37995"/>
                    <a:pt x="25591" y="38564"/>
                  </a:cubicBezTo>
                  <a:cubicBezTo>
                    <a:pt x="25981" y="38483"/>
                    <a:pt x="26192" y="37703"/>
                    <a:pt x="26420" y="37378"/>
                  </a:cubicBezTo>
                  <a:cubicBezTo>
                    <a:pt x="26579" y="37680"/>
                    <a:pt x="27205" y="39135"/>
                    <a:pt x="27567" y="39135"/>
                  </a:cubicBezTo>
                  <a:cubicBezTo>
                    <a:pt x="27575" y="39135"/>
                    <a:pt x="27582" y="39134"/>
                    <a:pt x="27590" y="39133"/>
                  </a:cubicBezTo>
                  <a:cubicBezTo>
                    <a:pt x="28175" y="39035"/>
                    <a:pt x="27037" y="37735"/>
                    <a:pt x="26924" y="37492"/>
                  </a:cubicBezTo>
                  <a:cubicBezTo>
                    <a:pt x="26696" y="36939"/>
                    <a:pt x="26745" y="36111"/>
                    <a:pt x="26664" y="35509"/>
                  </a:cubicBezTo>
                  <a:cubicBezTo>
                    <a:pt x="26582" y="35022"/>
                    <a:pt x="26582" y="34518"/>
                    <a:pt x="26599" y="34015"/>
                  </a:cubicBezTo>
                  <a:lnTo>
                    <a:pt x="26599" y="34015"/>
                  </a:lnTo>
                  <a:cubicBezTo>
                    <a:pt x="26972" y="34469"/>
                    <a:pt x="27817" y="35769"/>
                    <a:pt x="28353" y="35786"/>
                  </a:cubicBezTo>
                  <a:cubicBezTo>
                    <a:pt x="28402" y="35136"/>
                    <a:pt x="28028" y="35152"/>
                    <a:pt x="27655" y="34794"/>
                  </a:cubicBezTo>
                  <a:cubicBezTo>
                    <a:pt x="27249" y="34437"/>
                    <a:pt x="26485" y="33787"/>
                    <a:pt x="26274" y="33267"/>
                  </a:cubicBezTo>
                  <a:cubicBezTo>
                    <a:pt x="26062" y="32796"/>
                    <a:pt x="26290" y="32179"/>
                    <a:pt x="26014" y="31675"/>
                  </a:cubicBezTo>
                  <a:cubicBezTo>
                    <a:pt x="25754" y="31220"/>
                    <a:pt x="25283" y="30960"/>
                    <a:pt x="25380" y="30342"/>
                  </a:cubicBezTo>
                  <a:cubicBezTo>
                    <a:pt x="25383" y="30325"/>
                    <a:pt x="25401" y="30316"/>
                    <a:pt x="25433" y="30316"/>
                  </a:cubicBezTo>
                  <a:cubicBezTo>
                    <a:pt x="25809" y="30316"/>
                    <a:pt x="28059" y="31461"/>
                    <a:pt x="28223" y="31626"/>
                  </a:cubicBezTo>
                  <a:cubicBezTo>
                    <a:pt x="28727" y="32065"/>
                    <a:pt x="29572" y="32585"/>
                    <a:pt x="29751" y="33202"/>
                  </a:cubicBezTo>
                  <a:cubicBezTo>
                    <a:pt x="29929" y="33885"/>
                    <a:pt x="29540" y="34908"/>
                    <a:pt x="29410" y="35607"/>
                  </a:cubicBezTo>
                  <a:cubicBezTo>
                    <a:pt x="29247" y="36582"/>
                    <a:pt x="28727" y="37687"/>
                    <a:pt x="28760" y="38661"/>
                  </a:cubicBezTo>
                  <a:cubicBezTo>
                    <a:pt x="29312" y="38613"/>
                    <a:pt x="29523" y="36988"/>
                    <a:pt x="29653" y="36517"/>
                  </a:cubicBezTo>
                  <a:cubicBezTo>
                    <a:pt x="30222" y="36801"/>
                    <a:pt x="30314" y="38389"/>
                    <a:pt x="31065" y="38389"/>
                  </a:cubicBezTo>
                  <a:cubicBezTo>
                    <a:pt x="31087" y="38389"/>
                    <a:pt x="31109" y="38388"/>
                    <a:pt x="31132" y="38385"/>
                  </a:cubicBezTo>
                  <a:cubicBezTo>
                    <a:pt x="30953" y="37475"/>
                    <a:pt x="30092" y="36842"/>
                    <a:pt x="29962" y="35948"/>
                  </a:cubicBezTo>
                  <a:cubicBezTo>
                    <a:pt x="29897" y="35477"/>
                    <a:pt x="30059" y="34892"/>
                    <a:pt x="30173" y="34421"/>
                  </a:cubicBezTo>
                  <a:cubicBezTo>
                    <a:pt x="30267" y="34095"/>
                    <a:pt x="30442" y="33972"/>
                    <a:pt x="30656" y="33972"/>
                  </a:cubicBezTo>
                  <a:cubicBezTo>
                    <a:pt x="31219" y="33972"/>
                    <a:pt x="32047" y="34836"/>
                    <a:pt x="32318" y="35119"/>
                  </a:cubicBezTo>
                  <a:cubicBezTo>
                    <a:pt x="33082" y="35916"/>
                    <a:pt x="33894" y="36663"/>
                    <a:pt x="34089" y="37735"/>
                  </a:cubicBezTo>
                  <a:cubicBezTo>
                    <a:pt x="34349" y="37703"/>
                    <a:pt x="34463" y="37427"/>
                    <a:pt x="34593" y="37199"/>
                  </a:cubicBezTo>
                  <a:cubicBezTo>
                    <a:pt x="34999" y="37362"/>
                    <a:pt x="35486" y="37394"/>
                    <a:pt x="35909" y="37394"/>
                  </a:cubicBezTo>
                  <a:cubicBezTo>
                    <a:pt x="35860" y="36988"/>
                    <a:pt x="35324" y="37102"/>
                    <a:pt x="35015" y="37020"/>
                  </a:cubicBezTo>
                  <a:cubicBezTo>
                    <a:pt x="34658" y="36923"/>
                    <a:pt x="34446" y="36728"/>
                    <a:pt x="34186" y="36484"/>
                  </a:cubicBezTo>
                  <a:cubicBezTo>
                    <a:pt x="33666" y="35948"/>
                    <a:pt x="33342" y="35233"/>
                    <a:pt x="32838" y="34713"/>
                  </a:cubicBezTo>
                  <a:cubicBezTo>
                    <a:pt x="32367" y="34242"/>
                    <a:pt x="31668" y="33901"/>
                    <a:pt x="31116" y="33495"/>
                  </a:cubicBezTo>
                  <a:cubicBezTo>
                    <a:pt x="30791" y="33267"/>
                    <a:pt x="30319" y="33170"/>
                    <a:pt x="30043" y="32942"/>
                  </a:cubicBezTo>
                  <a:cubicBezTo>
                    <a:pt x="29702" y="32666"/>
                    <a:pt x="29491" y="32211"/>
                    <a:pt x="29133" y="31919"/>
                  </a:cubicBezTo>
                  <a:cubicBezTo>
                    <a:pt x="28418" y="31350"/>
                    <a:pt x="27785" y="30765"/>
                    <a:pt x="26972" y="30359"/>
                  </a:cubicBezTo>
                  <a:cubicBezTo>
                    <a:pt x="26062" y="29920"/>
                    <a:pt x="25120" y="29449"/>
                    <a:pt x="24356" y="28783"/>
                  </a:cubicBezTo>
                  <a:cubicBezTo>
                    <a:pt x="23463" y="27987"/>
                    <a:pt x="22504" y="27369"/>
                    <a:pt x="21659" y="26492"/>
                  </a:cubicBezTo>
                  <a:cubicBezTo>
                    <a:pt x="20782" y="25582"/>
                    <a:pt x="19515" y="24932"/>
                    <a:pt x="19108" y="23665"/>
                  </a:cubicBezTo>
                  <a:cubicBezTo>
                    <a:pt x="18881" y="22998"/>
                    <a:pt x="18930" y="22024"/>
                    <a:pt x="18865" y="21341"/>
                  </a:cubicBezTo>
                  <a:cubicBezTo>
                    <a:pt x="18767" y="20171"/>
                    <a:pt x="18117" y="19424"/>
                    <a:pt x="17597" y="18384"/>
                  </a:cubicBezTo>
                  <a:cubicBezTo>
                    <a:pt x="17061" y="17279"/>
                    <a:pt x="16655" y="16126"/>
                    <a:pt x="16249" y="14956"/>
                  </a:cubicBezTo>
                  <a:cubicBezTo>
                    <a:pt x="15956" y="14127"/>
                    <a:pt x="15680" y="13282"/>
                    <a:pt x="15485" y="12405"/>
                  </a:cubicBezTo>
                  <a:cubicBezTo>
                    <a:pt x="15371" y="11869"/>
                    <a:pt x="15046" y="10910"/>
                    <a:pt x="15339" y="10390"/>
                  </a:cubicBezTo>
                  <a:lnTo>
                    <a:pt x="15339" y="10390"/>
                  </a:lnTo>
                  <a:cubicBezTo>
                    <a:pt x="15891" y="10536"/>
                    <a:pt x="16395" y="11414"/>
                    <a:pt x="16704" y="11869"/>
                  </a:cubicBezTo>
                  <a:cubicBezTo>
                    <a:pt x="17175" y="12551"/>
                    <a:pt x="17695" y="13185"/>
                    <a:pt x="18182" y="13867"/>
                  </a:cubicBezTo>
                  <a:cubicBezTo>
                    <a:pt x="18458" y="14241"/>
                    <a:pt x="18800" y="14582"/>
                    <a:pt x="18978" y="15004"/>
                  </a:cubicBezTo>
                  <a:cubicBezTo>
                    <a:pt x="19303" y="15784"/>
                    <a:pt x="19303" y="16694"/>
                    <a:pt x="19498" y="17523"/>
                  </a:cubicBezTo>
                  <a:cubicBezTo>
                    <a:pt x="19807" y="18855"/>
                    <a:pt x="20181" y="20155"/>
                    <a:pt x="20522" y="21487"/>
                  </a:cubicBezTo>
                  <a:cubicBezTo>
                    <a:pt x="20863" y="22803"/>
                    <a:pt x="21026" y="24379"/>
                    <a:pt x="21627" y="25582"/>
                  </a:cubicBezTo>
                  <a:cubicBezTo>
                    <a:pt x="22179" y="24981"/>
                    <a:pt x="21058" y="23843"/>
                    <a:pt x="21497" y="23193"/>
                  </a:cubicBezTo>
                  <a:lnTo>
                    <a:pt x="21497" y="23193"/>
                  </a:lnTo>
                  <a:cubicBezTo>
                    <a:pt x="21968" y="23518"/>
                    <a:pt x="22309" y="24412"/>
                    <a:pt x="22650" y="24899"/>
                  </a:cubicBezTo>
                  <a:cubicBezTo>
                    <a:pt x="22927" y="25306"/>
                    <a:pt x="23203" y="26069"/>
                    <a:pt x="23707" y="26248"/>
                  </a:cubicBezTo>
                  <a:cubicBezTo>
                    <a:pt x="23999" y="25793"/>
                    <a:pt x="22845" y="24298"/>
                    <a:pt x="22602" y="23876"/>
                  </a:cubicBezTo>
                  <a:cubicBezTo>
                    <a:pt x="22195" y="23193"/>
                    <a:pt x="21578" y="22527"/>
                    <a:pt x="21237" y="21861"/>
                  </a:cubicBezTo>
                  <a:cubicBezTo>
                    <a:pt x="20603" y="20610"/>
                    <a:pt x="20668" y="19018"/>
                    <a:pt x="20067" y="17799"/>
                  </a:cubicBezTo>
                  <a:lnTo>
                    <a:pt x="20067" y="17799"/>
                  </a:lnTo>
                  <a:cubicBezTo>
                    <a:pt x="21123" y="18075"/>
                    <a:pt x="22195" y="20009"/>
                    <a:pt x="22634" y="21000"/>
                  </a:cubicBezTo>
                  <a:cubicBezTo>
                    <a:pt x="23122" y="22056"/>
                    <a:pt x="22943" y="23583"/>
                    <a:pt x="23577" y="24493"/>
                  </a:cubicBezTo>
                  <a:cubicBezTo>
                    <a:pt x="23820" y="24071"/>
                    <a:pt x="23560" y="22917"/>
                    <a:pt x="23512" y="22397"/>
                  </a:cubicBezTo>
                  <a:cubicBezTo>
                    <a:pt x="23463" y="21829"/>
                    <a:pt x="23349" y="21325"/>
                    <a:pt x="23170" y="20805"/>
                  </a:cubicBezTo>
                  <a:lnTo>
                    <a:pt x="23170" y="20805"/>
                  </a:lnTo>
                  <a:cubicBezTo>
                    <a:pt x="23260" y="20832"/>
                    <a:pt x="23364" y="20844"/>
                    <a:pt x="23469" y="20844"/>
                  </a:cubicBezTo>
                  <a:cubicBezTo>
                    <a:pt x="23556" y="20844"/>
                    <a:pt x="23642" y="20836"/>
                    <a:pt x="23723" y="20821"/>
                  </a:cubicBezTo>
                  <a:cubicBezTo>
                    <a:pt x="23642" y="20529"/>
                    <a:pt x="23398" y="20594"/>
                    <a:pt x="23187" y="20415"/>
                  </a:cubicBezTo>
                  <a:cubicBezTo>
                    <a:pt x="22780" y="20090"/>
                    <a:pt x="22553" y="19586"/>
                    <a:pt x="22293" y="19180"/>
                  </a:cubicBezTo>
                  <a:cubicBezTo>
                    <a:pt x="21968" y="18693"/>
                    <a:pt x="21529" y="18400"/>
                    <a:pt x="21156" y="17962"/>
                  </a:cubicBezTo>
                  <a:cubicBezTo>
                    <a:pt x="20928" y="17669"/>
                    <a:pt x="20636" y="17442"/>
                    <a:pt x="20441" y="17149"/>
                  </a:cubicBezTo>
                  <a:cubicBezTo>
                    <a:pt x="19970" y="16467"/>
                    <a:pt x="20002" y="15719"/>
                    <a:pt x="19953" y="14923"/>
                  </a:cubicBezTo>
                  <a:lnTo>
                    <a:pt x="19953" y="14923"/>
                  </a:lnTo>
                  <a:cubicBezTo>
                    <a:pt x="21074" y="15866"/>
                    <a:pt x="21741" y="17279"/>
                    <a:pt x="22504" y="18465"/>
                  </a:cubicBezTo>
                  <a:cubicBezTo>
                    <a:pt x="23154" y="19473"/>
                    <a:pt x="24048" y="20074"/>
                    <a:pt x="24844" y="20902"/>
                  </a:cubicBezTo>
                  <a:cubicBezTo>
                    <a:pt x="25689" y="21796"/>
                    <a:pt x="26534" y="22625"/>
                    <a:pt x="26794" y="23892"/>
                  </a:cubicBezTo>
                  <a:cubicBezTo>
                    <a:pt x="27005" y="24916"/>
                    <a:pt x="27281" y="25956"/>
                    <a:pt x="27606" y="26947"/>
                  </a:cubicBezTo>
                  <a:cubicBezTo>
                    <a:pt x="27655" y="26995"/>
                    <a:pt x="27687" y="27012"/>
                    <a:pt x="27736" y="27077"/>
                  </a:cubicBezTo>
                  <a:lnTo>
                    <a:pt x="27931" y="27077"/>
                  </a:lnTo>
                  <a:cubicBezTo>
                    <a:pt x="28045" y="26362"/>
                    <a:pt x="27557" y="25744"/>
                    <a:pt x="27379" y="25094"/>
                  </a:cubicBezTo>
                  <a:cubicBezTo>
                    <a:pt x="27184" y="24266"/>
                    <a:pt x="27086" y="23405"/>
                    <a:pt x="26940" y="22576"/>
                  </a:cubicBezTo>
                  <a:lnTo>
                    <a:pt x="26940" y="22576"/>
                  </a:lnTo>
                  <a:cubicBezTo>
                    <a:pt x="27866" y="22625"/>
                    <a:pt x="28792" y="23080"/>
                    <a:pt x="29556" y="23600"/>
                  </a:cubicBezTo>
                  <a:cubicBezTo>
                    <a:pt x="30238" y="24055"/>
                    <a:pt x="30758" y="24769"/>
                    <a:pt x="31489" y="25111"/>
                  </a:cubicBezTo>
                  <a:cubicBezTo>
                    <a:pt x="31587" y="24607"/>
                    <a:pt x="31002" y="24217"/>
                    <a:pt x="30644" y="23973"/>
                  </a:cubicBezTo>
                  <a:cubicBezTo>
                    <a:pt x="30157" y="23648"/>
                    <a:pt x="29735" y="23307"/>
                    <a:pt x="29247" y="22998"/>
                  </a:cubicBezTo>
                  <a:cubicBezTo>
                    <a:pt x="28841" y="22755"/>
                    <a:pt x="28451" y="22478"/>
                    <a:pt x="27996" y="22365"/>
                  </a:cubicBezTo>
                  <a:cubicBezTo>
                    <a:pt x="27655" y="22283"/>
                    <a:pt x="27297" y="22300"/>
                    <a:pt x="27005" y="22121"/>
                  </a:cubicBezTo>
                  <a:cubicBezTo>
                    <a:pt x="26290" y="21666"/>
                    <a:pt x="25819" y="20789"/>
                    <a:pt x="25120" y="20252"/>
                  </a:cubicBezTo>
                  <a:cubicBezTo>
                    <a:pt x="24243" y="19570"/>
                    <a:pt x="23300" y="18611"/>
                    <a:pt x="22862" y="17572"/>
                  </a:cubicBezTo>
                  <a:lnTo>
                    <a:pt x="22862" y="17572"/>
                  </a:lnTo>
                  <a:cubicBezTo>
                    <a:pt x="24405" y="17588"/>
                    <a:pt x="25445" y="18823"/>
                    <a:pt x="26469" y="19781"/>
                  </a:cubicBezTo>
                  <a:cubicBezTo>
                    <a:pt x="26653" y="19951"/>
                    <a:pt x="26874" y="20170"/>
                    <a:pt x="27132" y="20170"/>
                  </a:cubicBezTo>
                  <a:cubicBezTo>
                    <a:pt x="27170" y="20170"/>
                    <a:pt x="27209" y="20165"/>
                    <a:pt x="27249" y="20155"/>
                  </a:cubicBezTo>
                  <a:cubicBezTo>
                    <a:pt x="27346" y="19668"/>
                    <a:pt x="26550" y="19099"/>
                    <a:pt x="26241" y="18774"/>
                  </a:cubicBezTo>
                  <a:cubicBezTo>
                    <a:pt x="25900" y="18416"/>
                    <a:pt x="25526" y="18059"/>
                    <a:pt x="25088" y="17799"/>
                  </a:cubicBezTo>
                  <a:cubicBezTo>
                    <a:pt x="24389" y="17377"/>
                    <a:pt x="23739" y="17279"/>
                    <a:pt x="22992" y="17068"/>
                  </a:cubicBezTo>
                  <a:cubicBezTo>
                    <a:pt x="22585" y="16954"/>
                    <a:pt x="22504" y="16710"/>
                    <a:pt x="22309" y="16402"/>
                  </a:cubicBezTo>
                  <a:cubicBezTo>
                    <a:pt x="22082" y="16044"/>
                    <a:pt x="21757" y="15768"/>
                    <a:pt x="21464" y="15476"/>
                  </a:cubicBezTo>
                  <a:cubicBezTo>
                    <a:pt x="21742" y="15476"/>
                    <a:pt x="22011" y="15471"/>
                    <a:pt x="22278" y="15471"/>
                  </a:cubicBezTo>
                  <a:cubicBezTo>
                    <a:pt x="22745" y="15471"/>
                    <a:pt x="23204" y="15484"/>
                    <a:pt x="23690" y="15557"/>
                  </a:cubicBezTo>
                  <a:cubicBezTo>
                    <a:pt x="23754" y="15564"/>
                    <a:pt x="24027" y="15608"/>
                    <a:pt x="24277" y="15608"/>
                  </a:cubicBezTo>
                  <a:cubicBezTo>
                    <a:pt x="24597" y="15608"/>
                    <a:pt x="24879" y="15535"/>
                    <a:pt x="24633" y="15216"/>
                  </a:cubicBezTo>
                  <a:cubicBezTo>
                    <a:pt x="24580" y="15146"/>
                    <a:pt x="24367" y="15132"/>
                    <a:pt x="24158" y="15132"/>
                  </a:cubicBezTo>
                  <a:cubicBezTo>
                    <a:pt x="24030" y="15132"/>
                    <a:pt x="23903" y="15137"/>
                    <a:pt x="23818" y="15137"/>
                  </a:cubicBezTo>
                  <a:cubicBezTo>
                    <a:pt x="23785" y="15137"/>
                    <a:pt x="23758" y="15136"/>
                    <a:pt x="23739" y="15134"/>
                  </a:cubicBezTo>
                  <a:cubicBezTo>
                    <a:pt x="23300" y="15102"/>
                    <a:pt x="22845" y="15102"/>
                    <a:pt x="22407" y="15086"/>
                  </a:cubicBezTo>
                  <a:cubicBezTo>
                    <a:pt x="21757" y="15053"/>
                    <a:pt x="21058" y="15037"/>
                    <a:pt x="20603" y="14484"/>
                  </a:cubicBezTo>
                  <a:cubicBezTo>
                    <a:pt x="20359" y="14208"/>
                    <a:pt x="20213" y="13900"/>
                    <a:pt x="20002" y="13607"/>
                  </a:cubicBezTo>
                  <a:cubicBezTo>
                    <a:pt x="19726" y="13201"/>
                    <a:pt x="19450" y="12795"/>
                    <a:pt x="19141" y="12405"/>
                  </a:cubicBezTo>
                  <a:cubicBezTo>
                    <a:pt x="18393" y="11479"/>
                    <a:pt x="17711" y="10487"/>
                    <a:pt x="16980" y="9561"/>
                  </a:cubicBezTo>
                  <a:cubicBezTo>
                    <a:pt x="16135" y="8505"/>
                    <a:pt x="15518" y="7238"/>
                    <a:pt x="14851" y="6068"/>
                  </a:cubicBezTo>
                  <a:cubicBezTo>
                    <a:pt x="14299" y="5126"/>
                    <a:pt x="13698" y="4135"/>
                    <a:pt x="13227" y="3160"/>
                  </a:cubicBezTo>
                  <a:cubicBezTo>
                    <a:pt x="12853" y="2380"/>
                    <a:pt x="12528" y="1795"/>
                    <a:pt x="11894" y="1291"/>
                  </a:cubicBezTo>
                  <a:cubicBezTo>
                    <a:pt x="11391" y="917"/>
                    <a:pt x="10968" y="495"/>
                    <a:pt x="10400" y="170"/>
                  </a:cubicBezTo>
                  <a:cubicBezTo>
                    <a:pt x="10197" y="53"/>
                    <a:pt x="10034" y="1"/>
                    <a:pt x="9903" y="1"/>
                  </a:cubicBezTo>
                  <a:close/>
                </a:path>
              </a:pathLst>
            </a:custGeom>
            <a:solidFill>
              <a:srgbClr val="065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861881" y="1048778"/>
              <a:ext cx="1081274" cy="909699"/>
            </a:xfrm>
            <a:custGeom>
              <a:avLst/>
              <a:gdLst/>
              <a:ahLst/>
              <a:cxnLst/>
              <a:rect l="l" t="t" r="r" b="b"/>
              <a:pathLst>
                <a:path w="33016" h="27937" extrusionOk="0">
                  <a:moveTo>
                    <a:pt x="14525" y="10288"/>
                  </a:moveTo>
                  <a:cubicBezTo>
                    <a:pt x="14526" y="10288"/>
                    <a:pt x="14526" y="10288"/>
                    <a:pt x="14526" y="10289"/>
                  </a:cubicBezTo>
                  <a:cubicBezTo>
                    <a:pt x="14526" y="10435"/>
                    <a:pt x="14510" y="10581"/>
                    <a:pt x="14477" y="10727"/>
                  </a:cubicBezTo>
                  <a:cubicBezTo>
                    <a:pt x="14440" y="10717"/>
                    <a:pt x="14391" y="10713"/>
                    <a:pt x="14336" y="10713"/>
                  </a:cubicBezTo>
                  <a:cubicBezTo>
                    <a:pt x="14068" y="10713"/>
                    <a:pt x="13632" y="10821"/>
                    <a:pt x="13437" y="10950"/>
                  </a:cubicBezTo>
                  <a:lnTo>
                    <a:pt x="13437" y="10950"/>
                  </a:lnTo>
                  <a:cubicBezTo>
                    <a:pt x="13685" y="10770"/>
                    <a:pt x="14502" y="10288"/>
                    <a:pt x="14525" y="10288"/>
                  </a:cubicBezTo>
                  <a:close/>
                  <a:moveTo>
                    <a:pt x="13381" y="10995"/>
                  </a:moveTo>
                  <a:lnTo>
                    <a:pt x="13381" y="10995"/>
                  </a:lnTo>
                  <a:cubicBezTo>
                    <a:pt x="13378" y="10998"/>
                    <a:pt x="13375" y="11001"/>
                    <a:pt x="13372" y="11004"/>
                  </a:cubicBezTo>
                  <a:cubicBezTo>
                    <a:pt x="13374" y="11001"/>
                    <a:pt x="13377" y="10998"/>
                    <a:pt x="13381" y="10995"/>
                  </a:cubicBezTo>
                  <a:close/>
                  <a:moveTo>
                    <a:pt x="14071" y="11345"/>
                  </a:moveTo>
                  <a:cubicBezTo>
                    <a:pt x="14015" y="11560"/>
                    <a:pt x="13909" y="11633"/>
                    <a:pt x="13778" y="11633"/>
                  </a:cubicBezTo>
                  <a:cubicBezTo>
                    <a:pt x="13602" y="11633"/>
                    <a:pt x="13382" y="11503"/>
                    <a:pt x="13177" y="11410"/>
                  </a:cubicBezTo>
                  <a:lnTo>
                    <a:pt x="13372" y="11410"/>
                  </a:lnTo>
                  <a:cubicBezTo>
                    <a:pt x="13382" y="11423"/>
                    <a:pt x="13408" y="11428"/>
                    <a:pt x="13445" y="11428"/>
                  </a:cubicBezTo>
                  <a:cubicBezTo>
                    <a:pt x="13593" y="11428"/>
                    <a:pt x="13915" y="11345"/>
                    <a:pt x="14071" y="11345"/>
                  </a:cubicBezTo>
                  <a:close/>
                  <a:moveTo>
                    <a:pt x="13161" y="11995"/>
                  </a:moveTo>
                  <a:lnTo>
                    <a:pt x="13161" y="11995"/>
                  </a:lnTo>
                  <a:cubicBezTo>
                    <a:pt x="13973" y="12076"/>
                    <a:pt x="13632" y="12417"/>
                    <a:pt x="13632" y="12986"/>
                  </a:cubicBezTo>
                  <a:cubicBezTo>
                    <a:pt x="13632" y="12628"/>
                    <a:pt x="13258" y="12320"/>
                    <a:pt x="13161" y="11995"/>
                  </a:cubicBezTo>
                  <a:close/>
                  <a:moveTo>
                    <a:pt x="7085" y="15065"/>
                  </a:moveTo>
                  <a:cubicBezTo>
                    <a:pt x="7085" y="15066"/>
                    <a:pt x="7084" y="15066"/>
                    <a:pt x="7084" y="15066"/>
                  </a:cubicBezTo>
                  <a:cubicBezTo>
                    <a:pt x="7084" y="15066"/>
                    <a:pt x="7085" y="15066"/>
                    <a:pt x="7085" y="15065"/>
                  </a:cubicBezTo>
                  <a:close/>
                  <a:moveTo>
                    <a:pt x="19060" y="9129"/>
                  </a:moveTo>
                  <a:cubicBezTo>
                    <a:pt x="19434" y="9129"/>
                    <a:pt x="19775" y="9247"/>
                    <a:pt x="20155" y="9247"/>
                  </a:cubicBezTo>
                  <a:cubicBezTo>
                    <a:pt x="20257" y="9247"/>
                    <a:pt x="20363" y="9238"/>
                    <a:pt x="20473" y="9216"/>
                  </a:cubicBezTo>
                  <a:lnTo>
                    <a:pt x="20473" y="9216"/>
                  </a:lnTo>
                  <a:cubicBezTo>
                    <a:pt x="20375" y="9882"/>
                    <a:pt x="20391" y="10646"/>
                    <a:pt x="20018" y="11280"/>
                  </a:cubicBezTo>
                  <a:cubicBezTo>
                    <a:pt x="19465" y="12206"/>
                    <a:pt x="18718" y="13100"/>
                    <a:pt x="17938" y="13847"/>
                  </a:cubicBezTo>
                  <a:cubicBezTo>
                    <a:pt x="17320" y="14432"/>
                    <a:pt x="16638" y="15098"/>
                    <a:pt x="15842" y="15439"/>
                  </a:cubicBezTo>
                  <a:cubicBezTo>
                    <a:pt x="15436" y="15602"/>
                    <a:pt x="14981" y="15553"/>
                    <a:pt x="14575" y="15602"/>
                  </a:cubicBezTo>
                  <a:cubicBezTo>
                    <a:pt x="14464" y="15618"/>
                    <a:pt x="13541" y="15879"/>
                    <a:pt x="13488" y="15879"/>
                  </a:cubicBezTo>
                  <a:cubicBezTo>
                    <a:pt x="13487" y="15879"/>
                    <a:pt x="13486" y="15878"/>
                    <a:pt x="13486" y="15878"/>
                  </a:cubicBezTo>
                  <a:cubicBezTo>
                    <a:pt x="13632" y="14854"/>
                    <a:pt x="13843" y="13814"/>
                    <a:pt x="14298" y="12872"/>
                  </a:cubicBezTo>
                  <a:cubicBezTo>
                    <a:pt x="14510" y="12450"/>
                    <a:pt x="14607" y="12108"/>
                    <a:pt x="15094" y="12076"/>
                  </a:cubicBezTo>
                  <a:cubicBezTo>
                    <a:pt x="15144" y="12249"/>
                    <a:pt x="15428" y="12807"/>
                    <a:pt x="15612" y="12807"/>
                  </a:cubicBezTo>
                  <a:cubicBezTo>
                    <a:pt x="15669" y="12807"/>
                    <a:pt x="15717" y="12752"/>
                    <a:pt x="15744" y="12612"/>
                  </a:cubicBezTo>
                  <a:cubicBezTo>
                    <a:pt x="15777" y="12417"/>
                    <a:pt x="15452" y="12190"/>
                    <a:pt x="15468" y="12043"/>
                  </a:cubicBezTo>
                  <a:cubicBezTo>
                    <a:pt x="15484" y="11800"/>
                    <a:pt x="15777" y="11670"/>
                    <a:pt x="16004" y="11524"/>
                  </a:cubicBezTo>
                  <a:cubicBezTo>
                    <a:pt x="16459" y="11215"/>
                    <a:pt x="16963" y="10874"/>
                    <a:pt x="17499" y="10744"/>
                  </a:cubicBezTo>
                  <a:cubicBezTo>
                    <a:pt x="17808" y="10662"/>
                    <a:pt x="18295" y="10695"/>
                    <a:pt x="18393" y="10321"/>
                  </a:cubicBezTo>
                  <a:cubicBezTo>
                    <a:pt x="18357" y="10316"/>
                    <a:pt x="18320" y="10314"/>
                    <a:pt x="18283" y="10314"/>
                  </a:cubicBezTo>
                  <a:cubicBezTo>
                    <a:pt x="18089" y="10314"/>
                    <a:pt x="17893" y="10378"/>
                    <a:pt x="17743" y="10419"/>
                  </a:cubicBezTo>
                  <a:cubicBezTo>
                    <a:pt x="17792" y="10207"/>
                    <a:pt x="18003" y="10077"/>
                    <a:pt x="18003" y="9866"/>
                  </a:cubicBezTo>
                  <a:cubicBezTo>
                    <a:pt x="17966" y="9857"/>
                    <a:pt x="17932" y="9852"/>
                    <a:pt x="17898" y="9852"/>
                  </a:cubicBezTo>
                  <a:cubicBezTo>
                    <a:pt x="17531" y="9852"/>
                    <a:pt x="17348" y="10390"/>
                    <a:pt x="17109" y="10614"/>
                  </a:cubicBezTo>
                  <a:cubicBezTo>
                    <a:pt x="16687" y="11004"/>
                    <a:pt x="16021" y="11199"/>
                    <a:pt x="15484" y="11426"/>
                  </a:cubicBezTo>
                  <a:cubicBezTo>
                    <a:pt x="15392" y="11466"/>
                    <a:pt x="15064" y="11655"/>
                    <a:pt x="14891" y="11655"/>
                  </a:cubicBezTo>
                  <a:cubicBezTo>
                    <a:pt x="14852" y="11655"/>
                    <a:pt x="14820" y="11645"/>
                    <a:pt x="14802" y="11621"/>
                  </a:cubicBezTo>
                  <a:cubicBezTo>
                    <a:pt x="14688" y="11426"/>
                    <a:pt x="14997" y="11329"/>
                    <a:pt x="15078" y="11280"/>
                  </a:cubicBezTo>
                  <a:cubicBezTo>
                    <a:pt x="15208" y="11215"/>
                    <a:pt x="16053" y="10906"/>
                    <a:pt x="15371" y="10809"/>
                  </a:cubicBezTo>
                  <a:cubicBezTo>
                    <a:pt x="15826" y="10289"/>
                    <a:pt x="16622" y="9834"/>
                    <a:pt x="17288" y="9623"/>
                  </a:cubicBezTo>
                  <a:cubicBezTo>
                    <a:pt x="17824" y="9460"/>
                    <a:pt x="18344" y="9168"/>
                    <a:pt x="18913" y="9135"/>
                  </a:cubicBezTo>
                  <a:cubicBezTo>
                    <a:pt x="18963" y="9131"/>
                    <a:pt x="19012" y="9129"/>
                    <a:pt x="19060" y="9129"/>
                  </a:cubicBezTo>
                  <a:close/>
                  <a:moveTo>
                    <a:pt x="12440" y="11915"/>
                  </a:moveTo>
                  <a:cubicBezTo>
                    <a:pt x="12538" y="11915"/>
                    <a:pt x="12623" y="11939"/>
                    <a:pt x="12690" y="11995"/>
                  </a:cubicBezTo>
                  <a:cubicBezTo>
                    <a:pt x="12950" y="12222"/>
                    <a:pt x="12722" y="12986"/>
                    <a:pt x="12722" y="13262"/>
                  </a:cubicBezTo>
                  <a:cubicBezTo>
                    <a:pt x="12690" y="13831"/>
                    <a:pt x="12690" y="14367"/>
                    <a:pt x="12674" y="14919"/>
                  </a:cubicBezTo>
                  <a:cubicBezTo>
                    <a:pt x="12657" y="15358"/>
                    <a:pt x="12739" y="15927"/>
                    <a:pt x="12560" y="16333"/>
                  </a:cubicBezTo>
                  <a:cubicBezTo>
                    <a:pt x="12251" y="16382"/>
                    <a:pt x="11747" y="16642"/>
                    <a:pt x="11504" y="16837"/>
                  </a:cubicBezTo>
                  <a:cubicBezTo>
                    <a:pt x="11341" y="16447"/>
                    <a:pt x="11244" y="16040"/>
                    <a:pt x="11049" y="15667"/>
                  </a:cubicBezTo>
                  <a:cubicBezTo>
                    <a:pt x="10886" y="15374"/>
                    <a:pt x="10740" y="15082"/>
                    <a:pt x="10545" y="14822"/>
                  </a:cubicBezTo>
                  <a:cubicBezTo>
                    <a:pt x="10431" y="14692"/>
                    <a:pt x="10139" y="14497"/>
                    <a:pt x="10074" y="14351"/>
                  </a:cubicBezTo>
                  <a:cubicBezTo>
                    <a:pt x="9814" y="13814"/>
                    <a:pt x="10496" y="13116"/>
                    <a:pt x="10854" y="12791"/>
                  </a:cubicBezTo>
                  <a:cubicBezTo>
                    <a:pt x="11112" y="12546"/>
                    <a:pt x="11939" y="11915"/>
                    <a:pt x="12440" y="11915"/>
                  </a:cubicBezTo>
                  <a:close/>
                  <a:moveTo>
                    <a:pt x="2893" y="0"/>
                  </a:moveTo>
                  <a:cubicBezTo>
                    <a:pt x="2871" y="0"/>
                    <a:pt x="2849" y="2"/>
                    <a:pt x="2827" y="4"/>
                  </a:cubicBezTo>
                  <a:cubicBezTo>
                    <a:pt x="2795" y="442"/>
                    <a:pt x="3721" y="1060"/>
                    <a:pt x="3997" y="1352"/>
                  </a:cubicBezTo>
                  <a:cubicBezTo>
                    <a:pt x="4290" y="1677"/>
                    <a:pt x="4842" y="2035"/>
                    <a:pt x="4923" y="2490"/>
                  </a:cubicBezTo>
                  <a:cubicBezTo>
                    <a:pt x="4791" y="2476"/>
                    <a:pt x="4420" y="2355"/>
                    <a:pt x="4208" y="2355"/>
                  </a:cubicBezTo>
                  <a:cubicBezTo>
                    <a:pt x="4161" y="2355"/>
                    <a:pt x="4121" y="2361"/>
                    <a:pt x="4095" y="2376"/>
                  </a:cubicBezTo>
                  <a:cubicBezTo>
                    <a:pt x="3656" y="2620"/>
                    <a:pt x="4176" y="2766"/>
                    <a:pt x="4371" y="2831"/>
                  </a:cubicBezTo>
                  <a:cubicBezTo>
                    <a:pt x="5411" y="3188"/>
                    <a:pt x="5866" y="4098"/>
                    <a:pt x="6093" y="5106"/>
                  </a:cubicBezTo>
                  <a:cubicBezTo>
                    <a:pt x="6191" y="5544"/>
                    <a:pt x="6369" y="6015"/>
                    <a:pt x="6451" y="6438"/>
                  </a:cubicBezTo>
                  <a:cubicBezTo>
                    <a:pt x="6532" y="6909"/>
                    <a:pt x="6564" y="7283"/>
                    <a:pt x="6759" y="7721"/>
                  </a:cubicBezTo>
                  <a:cubicBezTo>
                    <a:pt x="6938" y="8128"/>
                    <a:pt x="7507" y="8696"/>
                    <a:pt x="7247" y="9184"/>
                  </a:cubicBezTo>
                  <a:cubicBezTo>
                    <a:pt x="6971" y="9070"/>
                    <a:pt x="6564" y="8501"/>
                    <a:pt x="6386" y="8241"/>
                  </a:cubicBezTo>
                  <a:cubicBezTo>
                    <a:pt x="6207" y="7949"/>
                    <a:pt x="6142" y="7575"/>
                    <a:pt x="5996" y="7267"/>
                  </a:cubicBezTo>
                  <a:cubicBezTo>
                    <a:pt x="5911" y="7086"/>
                    <a:pt x="5770" y="6856"/>
                    <a:pt x="5673" y="6856"/>
                  </a:cubicBezTo>
                  <a:cubicBezTo>
                    <a:pt x="5623" y="6856"/>
                    <a:pt x="5584" y="6920"/>
                    <a:pt x="5573" y="7088"/>
                  </a:cubicBezTo>
                  <a:cubicBezTo>
                    <a:pt x="5573" y="7348"/>
                    <a:pt x="5882" y="7949"/>
                    <a:pt x="5996" y="8193"/>
                  </a:cubicBezTo>
                  <a:cubicBezTo>
                    <a:pt x="6191" y="8599"/>
                    <a:pt x="6467" y="9151"/>
                    <a:pt x="6808" y="9444"/>
                  </a:cubicBezTo>
                  <a:cubicBezTo>
                    <a:pt x="7149" y="9736"/>
                    <a:pt x="7474" y="9899"/>
                    <a:pt x="7620" y="10337"/>
                  </a:cubicBezTo>
                  <a:cubicBezTo>
                    <a:pt x="7767" y="10857"/>
                    <a:pt x="7685" y="11426"/>
                    <a:pt x="7864" y="11930"/>
                  </a:cubicBezTo>
                  <a:cubicBezTo>
                    <a:pt x="7019" y="11134"/>
                    <a:pt x="5768" y="10370"/>
                    <a:pt x="5411" y="9184"/>
                  </a:cubicBezTo>
                  <a:cubicBezTo>
                    <a:pt x="5183" y="8404"/>
                    <a:pt x="5313" y="7364"/>
                    <a:pt x="5232" y="6535"/>
                  </a:cubicBezTo>
                  <a:cubicBezTo>
                    <a:pt x="5183" y="6097"/>
                    <a:pt x="5134" y="5609"/>
                    <a:pt x="5232" y="5187"/>
                  </a:cubicBezTo>
                  <a:cubicBezTo>
                    <a:pt x="5278" y="5002"/>
                    <a:pt x="5662" y="4303"/>
                    <a:pt x="5268" y="4303"/>
                  </a:cubicBezTo>
                  <a:cubicBezTo>
                    <a:pt x="5248" y="4303"/>
                    <a:pt x="5225" y="4305"/>
                    <a:pt x="5199" y="4309"/>
                  </a:cubicBezTo>
                  <a:cubicBezTo>
                    <a:pt x="5134" y="4569"/>
                    <a:pt x="5070" y="4829"/>
                    <a:pt x="4891" y="5024"/>
                  </a:cubicBezTo>
                  <a:cubicBezTo>
                    <a:pt x="4663" y="4764"/>
                    <a:pt x="4403" y="4293"/>
                    <a:pt x="4111" y="4147"/>
                  </a:cubicBezTo>
                  <a:lnTo>
                    <a:pt x="4111" y="4147"/>
                  </a:lnTo>
                  <a:cubicBezTo>
                    <a:pt x="4013" y="4716"/>
                    <a:pt x="4598" y="5089"/>
                    <a:pt x="4663" y="5609"/>
                  </a:cubicBezTo>
                  <a:cubicBezTo>
                    <a:pt x="4712" y="5950"/>
                    <a:pt x="4712" y="6357"/>
                    <a:pt x="4712" y="6698"/>
                  </a:cubicBezTo>
                  <a:cubicBezTo>
                    <a:pt x="4680" y="7299"/>
                    <a:pt x="4793" y="7900"/>
                    <a:pt x="4761" y="8501"/>
                  </a:cubicBezTo>
                  <a:cubicBezTo>
                    <a:pt x="4030" y="7803"/>
                    <a:pt x="3461" y="6860"/>
                    <a:pt x="2957" y="5983"/>
                  </a:cubicBezTo>
                  <a:cubicBezTo>
                    <a:pt x="2681" y="5496"/>
                    <a:pt x="2535" y="4716"/>
                    <a:pt x="2551" y="4147"/>
                  </a:cubicBezTo>
                  <a:cubicBezTo>
                    <a:pt x="2567" y="3676"/>
                    <a:pt x="3071" y="3221"/>
                    <a:pt x="2860" y="2733"/>
                  </a:cubicBezTo>
                  <a:lnTo>
                    <a:pt x="2860" y="2733"/>
                  </a:lnTo>
                  <a:cubicBezTo>
                    <a:pt x="2551" y="2880"/>
                    <a:pt x="2551" y="3205"/>
                    <a:pt x="2307" y="3416"/>
                  </a:cubicBezTo>
                  <a:cubicBezTo>
                    <a:pt x="2214" y="3502"/>
                    <a:pt x="2137" y="3535"/>
                    <a:pt x="2066" y="3535"/>
                  </a:cubicBezTo>
                  <a:cubicBezTo>
                    <a:pt x="1828" y="3535"/>
                    <a:pt x="1678" y="3153"/>
                    <a:pt x="1332" y="3153"/>
                  </a:cubicBezTo>
                  <a:cubicBezTo>
                    <a:pt x="1316" y="3153"/>
                    <a:pt x="1300" y="3154"/>
                    <a:pt x="1284" y="3156"/>
                  </a:cubicBezTo>
                  <a:cubicBezTo>
                    <a:pt x="1316" y="3578"/>
                    <a:pt x="1917" y="3822"/>
                    <a:pt x="2096" y="4212"/>
                  </a:cubicBezTo>
                  <a:cubicBezTo>
                    <a:pt x="2259" y="4602"/>
                    <a:pt x="2372" y="5301"/>
                    <a:pt x="2389" y="5739"/>
                  </a:cubicBezTo>
                  <a:cubicBezTo>
                    <a:pt x="1982" y="5626"/>
                    <a:pt x="1592" y="5463"/>
                    <a:pt x="1300" y="5154"/>
                  </a:cubicBezTo>
                  <a:cubicBezTo>
                    <a:pt x="1040" y="4894"/>
                    <a:pt x="666" y="4114"/>
                    <a:pt x="293" y="4114"/>
                  </a:cubicBezTo>
                  <a:cubicBezTo>
                    <a:pt x="293" y="4699"/>
                    <a:pt x="943" y="5398"/>
                    <a:pt x="1414" y="5674"/>
                  </a:cubicBezTo>
                  <a:cubicBezTo>
                    <a:pt x="2324" y="6194"/>
                    <a:pt x="2827" y="6763"/>
                    <a:pt x="3347" y="7624"/>
                  </a:cubicBezTo>
                  <a:cubicBezTo>
                    <a:pt x="3493" y="7835"/>
                    <a:pt x="3705" y="7916"/>
                    <a:pt x="3883" y="8095"/>
                  </a:cubicBezTo>
                  <a:cubicBezTo>
                    <a:pt x="4338" y="8550"/>
                    <a:pt x="4533" y="9216"/>
                    <a:pt x="4842" y="9736"/>
                  </a:cubicBezTo>
                  <a:cubicBezTo>
                    <a:pt x="5167" y="10256"/>
                    <a:pt x="5573" y="10646"/>
                    <a:pt x="6044" y="11052"/>
                  </a:cubicBezTo>
                  <a:cubicBezTo>
                    <a:pt x="6613" y="11524"/>
                    <a:pt x="7653" y="12368"/>
                    <a:pt x="7750" y="13132"/>
                  </a:cubicBezTo>
                  <a:cubicBezTo>
                    <a:pt x="7247" y="12953"/>
                    <a:pt x="6694" y="13116"/>
                    <a:pt x="6207" y="12937"/>
                  </a:cubicBezTo>
                  <a:cubicBezTo>
                    <a:pt x="5736" y="12775"/>
                    <a:pt x="5134" y="12401"/>
                    <a:pt x="4745" y="12092"/>
                  </a:cubicBezTo>
                  <a:cubicBezTo>
                    <a:pt x="4501" y="11897"/>
                    <a:pt x="4290" y="11507"/>
                    <a:pt x="4192" y="11199"/>
                  </a:cubicBezTo>
                  <a:cubicBezTo>
                    <a:pt x="4013" y="10711"/>
                    <a:pt x="4322" y="10305"/>
                    <a:pt x="3981" y="9882"/>
                  </a:cubicBezTo>
                  <a:cubicBezTo>
                    <a:pt x="3900" y="10110"/>
                    <a:pt x="3835" y="10337"/>
                    <a:pt x="3900" y="10581"/>
                  </a:cubicBezTo>
                  <a:cubicBezTo>
                    <a:pt x="3852" y="10589"/>
                    <a:pt x="3803" y="10592"/>
                    <a:pt x="3754" y="10592"/>
                  </a:cubicBezTo>
                  <a:cubicBezTo>
                    <a:pt x="3486" y="10592"/>
                    <a:pt x="3199" y="10495"/>
                    <a:pt x="2925" y="10467"/>
                  </a:cubicBezTo>
                  <a:cubicBezTo>
                    <a:pt x="2779" y="10094"/>
                    <a:pt x="2454" y="9834"/>
                    <a:pt x="2210" y="9509"/>
                  </a:cubicBezTo>
                  <a:cubicBezTo>
                    <a:pt x="2015" y="9233"/>
                    <a:pt x="1917" y="8924"/>
                    <a:pt x="1836" y="8599"/>
                  </a:cubicBezTo>
                  <a:cubicBezTo>
                    <a:pt x="1674" y="8095"/>
                    <a:pt x="1771" y="6227"/>
                    <a:pt x="1089" y="6210"/>
                  </a:cubicBezTo>
                  <a:lnTo>
                    <a:pt x="1089" y="6210"/>
                  </a:lnTo>
                  <a:cubicBezTo>
                    <a:pt x="1073" y="6779"/>
                    <a:pt x="1381" y="7445"/>
                    <a:pt x="1251" y="7981"/>
                  </a:cubicBezTo>
                  <a:cubicBezTo>
                    <a:pt x="928" y="7841"/>
                    <a:pt x="533" y="7216"/>
                    <a:pt x="169" y="7216"/>
                  </a:cubicBezTo>
                  <a:cubicBezTo>
                    <a:pt x="112" y="7216"/>
                    <a:pt x="55" y="7231"/>
                    <a:pt x="0" y="7267"/>
                  </a:cubicBezTo>
                  <a:cubicBezTo>
                    <a:pt x="439" y="8079"/>
                    <a:pt x="1690" y="8241"/>
                    <a:pt x="1641" y="9428"/>
                  </a:cubicBezTo>
                  <a:cubicBezTo>
                    <a:pt x="1564" y="9463"/>
                    <a:pt x="1484" y="9476"/>
                    <a:pt x="1402" y="9476"/>
                  </a:cubicBezTo>
                  <a:cubicBezTo>
                    <a:pt x="1157" y="9476"/>
                    <a:pt x="894" y="9359"/>
                    <a:pt x="639" y="9359"/>
                  </a:cubicBezTo>
                  <a:cubicBezTo>
                    <a:pt x="583" y="9359"/>
                    <a:pt x="527" y="9365"/>
                    <a:pt x="471" y="9379"/>
                  </a:cubicBezTo>
                  <a:cubicBezTo>
                    <a:pt x="455" y="9444"/>
                    <a:pt x="455" y="9493"/>
                    <a:pt x="471" y="9558"/>
                  </a:cubicBezTo>
                  <a:cubicBezTo>
                    <a:pt x="975" y="9834"/>
                    <a:pt x="1609" y="9623"/>
                    <a:pt x="2096" y="9915"/>
                  </a:cubicBezTo>
                  <a:cubicBezTo>
                    <a:pt x="3104" y="10549"/>
                    <a:pt x="1755" y="10646"/>
                    <a:pt x="1934" y="11264"/>
                  </a:cubicBezTo>
                  <a:cubicBezTo>
                    <a:pt x="1961" y="11267"/>
                    <a:pt x="1986" y="11269"/>
                    <a:pt x="2011" y="11269"/>
                  </a:cubicBezTo>
                  <a:cubicBezTo>
                    <a:pt x="2292" y="11269"/>
                    <a:pt x="2394" y="11026"/>
                    <a:pt x="2649" y="10906"/>
                  </a:cubicBezTo>
                  <a:cubicBezTo>
                    <a:pt x="2742" y="10859"/>
                    <a:pt x="2831" y="10839"/>
                    <a:pt x="2917" y="10839"/>
                  </a:cubicBezTo>
                  <a:cubicBezTo>
                    <a:pt x="3100" y="10839"/>
                    <a:pt x="3273" y="10931"/>
                    <a:pt x="3461" y="11052"/>
                  </a:cubicBezTo>
                  <a:cubicBezTo>
                    <a:pt x="3672" y="11199"/>
                    <a:pt x="3997" y="11475"/>
                    <a:pt x="4095" y="11718"/>
                  </a:cubicBezTo>
                  <a:cubicBezTo>
                    <a:pt x="4241" y="12157"/>
                    <a:pt x="4127" y="12190"/>
                    <a:pt x="4550" y="12515"/>
                  </a:cubicBezTo>
                  <a:cubicBezTo>
                    <a:pt x="4891" y="12791"/>
                    <a:pt x="5281" y="12970"/>
                    <a:pt x="5703" y="13165"/>
                  </a:cubicBezTo>
                  <a:cubicBezTo>
                    <a:pt x="6174" y="13376"/>
                    <a:pt x="6987" y="13246"/>
                    <a:pt x="7263" y="13782"/>
                  </a:cubicBezTo>
                  <a:cubicBezTo>
                    <a:pt x="7328" y="13928"/>
                    <a:pt x="7198" y="15046"/>
                    <a:pt x="7085" y="15065"/>
                  </a:cubicBezTo>
                  <a:lnTo>
                    <a:pt x="7085" y="15065"/>
                  </a:lnTo>
                  <a:cubicBezTo>
                    <a:pt x="7117" y="15060"/>
                    <a:pt x="7155" y="15058"/>
                    <a:pt x="7198" y="15058"/>
                  </a:cubicBezTo>
                  <a:cubicBezTo>
                    <a:pt x="7707" y="15058"/>
                    <a:pt x="8924" y="15401"/>
                    <a:pt x="8969" y="15910"/>
                  </a:cubicBezTo>
                  <a:cubicBezTo>
                    <a:pt x="8997" y="16237"/>
                    <a:pt x="8822" y="16349"/>
                    <a:pt x="8567" y="16349"/>
                  </a:cubicBezTo>
                  <a:cubicBezTo>
                    <a:pt x="8085" y="16349"/>
                    <a:pt x="7318" y="15952"/>
                    <a:pt x="7084" y="15845"/>
                  </a:cubicBezTo>
                  <a:cubicBezTo>
                    <a:pt x="6976" y="15798"/>
                    <a:pt x="6888" y="15776"/>
                    <a:pt x="6821" y="15776"/>
                  </a:cubicBezTo>
                  <a:cubicBezTo>
                    <a:pt x="6638" y="15776"/>
                    <a:pt x="6622" y="15945"/>
                    <a:pt x="6824" y="16219"/>
                  </a:cubicBezTo>
                  <a:cubicBezTo>
                    <a:pt x="6987" y="16447"/>
                    <a:pt x="7718" y="16625"/>
                    <a:pt x="7377" y="16983"/>
                  </a:cubicBezTo>
                  <a:cubicBezTo>
                    <a:pt x="7279" y="17080"/>
                    <a:pt x="6889" y="17145"/>
                    <a:pt x="6759" y="17194"/>
                  </a:cubicBezTo>
                  <a:cubicBezTo>
                    <a:pt x="6223" y="17389"/>
                    <a:pt x="5638" y="17503"/>
                    <a:pt x="5264" y="17941"/>
                  </a:cubicBezTo>
                  <a:cubicBezTo>
                    <a:pt x="4777" y="18526"/>
                    <a:pt x="4241" y="19095"/>
                    <a:pt x="3542" y="19453"/>
                  </a:cubicBezTo>
                  <a:cubicBezTo>
                    <a:pt x="2925" y="19761"/>
                    <a:pt x="2161" y="19826"/>
                    <a:pt x="1495" y="19956"/>
                  </a:cubicBezTo>
                  <a:cubicBezTo>
                    <a:pt x="1316" y="19989"/>
                    <a:pt x="845" y="20021"/>
                    <a:pt x="764" y="20184"/>
                  </a:cubicBezTo>
                  <a:cubicBezTo>
                    <a:pt x="665" y="20375"/>
                    <a:pt x="794" y="20436"/>
                    <a:pt x="1014" y="20436"/>
                  </a:cubicBezTo>
                  <a:cubicBezTo>
                    <a:pt x="1399" y="20436"/>
                    <a:pt x="2062" y="20248"/>
                    <a:pt x="2260" y="20248"/>
                  </a:cubicBezTo>
                  <a:cubicBezTo>
                    <a:pt x="2265" y="20248"/>
                    <a:pt x="2270" y="20248"/>
                    <a:pt x="2275" y="20249"/>
                  </a:cubicBezTo>
                  <a:cubicBezTo>
                    <a:pt x="2324" y="20882"/>
                    <a:pt x="1479" y="21370"/>
                    <a:pt x="1625" y="22085"/>
                  </a:cubicBezTo>
                  <a:cubicBezTo>
                    <a:pt x="1633" y="22086"/>
                    <a:pt x="1641" y="22086"/>
                    <a:pt x="1648" y="22086"/>
                  </a:cubicBezTo>
                  <a:cubicBezTo>
                    <a:pt x="2042" y="22086"/>
                    <a:pt x="2327" y="20893"/>
                    <a:pt x="2502" y="20590"/>
                  </a:cubicBezTo>
                  <a:cubicBezTo>
                    <a:pt x="2827" y="20037"/>
                    <a:pt x="3347" y="19972"/>
                    <a:pt x="3900" y="19680"/>
                  </a:cubicBezTo>
                  <a:cubicBezTo>
                    <a:pt x="4192" y="19534"/>
                    <a:pt x="4582" y="19404"/>
                    <a:pt x="4826" y="19209"/>
                  </a:cubicBezTo>
                  <a:cubicBezTo>
                    <a:pt x="4923" y="19128"/>
                    <a:pt x="4923" y="19193"/>
                    <a:pt x="5021" y="19063"/>
                  </a:cubicBezTo>
                  <a:cubicBezTo>
                    <a:pt x="5102" y="18965"/>
                    <a:pt x="5102" y="18738"/>
                    <a:pt x="5232" y="18591"/>
                  </a:cubicBezTo>
                  <a:cubicBezTo>
                    <a:pt x="5931" y="17746"/>
                    <a:pt x="7084" y="17698"/>
                    <a:pt x="7897" y="17080"/>
                  </a:cubicBezTo>
                  <a:lnTo>
                    <a:pt x="7897" y="17080"/>
                  </a:lnTo>
                  <a:cubicBezTo>
                    <a:pt x="8092" y="17389"/>
                    <a:pt x="7702" y="17828"/>
                    <a:pt x="7572" y="18104"/>
                  </a:cubicBezTo>
                  <a:cubicBezTo>
                    <a:pt x="7377" y="18478"/>
                    <a:pt x="7312" y="18933"/>
                    <a:pt x="7036" y="19225"/>
                  </a:cubicBezTo>
                  <a:cubicBezTo>
                    <a:pt x="6548" y="19761"/>
                    <a:pt x="5914" y="20070"/>
                    <a:pt x="5329" y="20460"/>
                  </a:cubicBezTo>
                  <a:cubicBezTo>
                    <a:pt x="4923" y="20720"/>
                    <a:pt x="4728" y="21240"/>
                    <a:pt x="4338" y="21467"/>
                  </a:cubicBezTo>
                  <a:cubicBezTo>
                    <a:pt x="3883" y="21711"/>
                    <a:pt x="3363" y="21549"/>
                    <a:pt x="2909" y="21841"/>
                  </a:cubicBezTo>
                  <a:cubicBezTo>
                    <a:pt x="2994" y="21926"/>
                    <a:pt x="3136" y="21948"/>
                    <a:pt x="3296" y="21948"/>
                  </a:cubicBezTo>
                  <a:cubicBezTo>
                    <a:pt x="3465" y="21948"/>
                    <a:pt x="3652" y="21923"/>
                    <a:pt x="3809" y="21923"/>
                  </a:cubicBezTo>
                  <a:cubicBezTo>
                    <a:pt x="3872" y="21923"/>
                    <a:pt x="3931" y="21927"/>
                    <a:pt x="3981" y="21938"/>
                  </a:cubicBezTo>
                  <a:cubicBezTo>
                    <a:pt x="4078" y="22621"/>
                    <a:pt x="3380" y="22783"/>
                    <a:pt x="2990" y="23157"/>
                  </a:cubicBezTo>
                  <a:cubicBezTo>
                    <a:pt x="2762" y="23385"/>
                    <a:pt x="2112" y="24083"/>
                    <a:pt x="2454" y="24392"/>
                  </a:cubicBezTo>
                  <a:cubicBezTo>
                    <a:pt x="2486" y="24376"/>
                    <a:pt x="2519" y="24359"/>
                    <a:pt x="2567" y="24343"/>
                  </a:cubicBezTo>
                  <a:cubicBezTo>
                    <a:pt x="2714" y="23401"/>
                    <a:pt x="3753" y="23320"/>
                    <a:pt x="4192" y="22588"/>
                  </a:cubicBezTo>
                  <a:cubicBezTo>
                    <a:pt x="4403" y="22263"/>
                    <a:pt x="4436" y="21857"/>
                    <a:pt x="4696" y="21549"/>
                  </a:cubicBezTo>
                  <a:cubicBezTo>
                    <a:pt x="4988" y="21191"/>
                    <a:pt x="5622" y="20590"/>
                    <a:pt x="6044" y="20427"/>
                  </a:cubicBezTo>
                  <a:lnTo>
                    <a:pt x="6044" y="20427"/>
                  </a:lnTo>
                  <a:cubicBezTo>
                    <a:pt x="6012" y="20866"/>
                    <a:pt x="5671" y="21110"/>
                    <a:pt x="5378" y="21435"/>
                  </a:cubicBezTo>
                  <a:cubicBezTo>
                    <a:pt x="5037" y="21792"/>
                    <a:pt x="4972" y="22052"/>
                    <a:pt x="4891" y="22523"/>
                  </a:cubicBezTo>
                  <a:cubicBezTo>
                    <a:pt x="4728" y="23466"/>
                    <a:pt x="4468" y="24473"/>
                    <a:pt x="3948" y="25286"/>
                  </a:cubicBezTo>
                  <a:cubicBezTo>
                    <a:pt x="3542" y="25952"/>
                    <a:pt x="2616" y="26114"/>
                    <a:pt x="2259" y="26813"/>
                  </a:cubicBezTo>
                  <a:cubicBezTo>
                    <a:pt x="2284" y="26824"/>
                    <a:pt x="2313" y="26829"/>
                    <a:pt x="2346" y="26829"/>
                  </a:cubicBezTo>
                  <a:cubicBezTo>
                    <a:pt x="2646" y="26829"/>
                    <a:pt x="3217" y="26400"/>
                    <a:pt x="3510" y="26342"/>
                  </a:cubicBezTo>
                  <a:lnTo>
                    <a:pt x="3510" y="26342"/>
                  </a:lnTo>
                  <a:cubicBezTo>
                    <a:pt x="3737" y="26699"/>
                    <a:pt x="3185" y="27658"/>
                    <a:pt x="3477" y="27885"/>
                  </a:cubicBezTo>
                  <a:cubicBezTo>
                    <a:pt x="3521" y="27921"/>
                    <a:pt x="3558" y="27937"/>
                    <a:pt x="3590" y="27937"/>
                  </a:cubicBezTo>
                  <a:cubicBezTo>
                    <a:pt x="3820" y="27937"/>
                    <a:pt x="3774" y="27122"/>
                    <a:pt x="3802" y="27008"/>
                  </a:cubicBezTo>
                  <a:cubicBezTo>
                    <a:pt x="3932" y="26130"/>
                    <a:pt x="4468" y="25221"/>
                    <a:pt x="4777" y="24392"/>
                  </a:cubicBezTo>
                  <a:cubicBezTo>
                    <a:pt x="4907" y="24051"/>
                    <a:pt x="4956" y="23368"/>
                    <a:pt x="5216" y="23141"/>
                  </a:cubicBezTo>
                  <a:cubicBezTo>
                    <a:pt x="5303" y="23070"/>
                    <a:pt x="5399" y="23041"/>
                    <a:pt x="5498" y="23041"/>
                  </a:cubicBezTo>
                  <a:cubicBezTo>
                    <a:pt x="5878" y="23041"/>
                    <a:pt x="6309" y="23477"/>
                    <a:pt x="6516" y="23709"/>
                  </a:cubicBezTo>
                  <a:cubicBezTo>
                    <a:pt x="6613" y="23807"/>
                    <a:pt x="7119" y="24734"/>
                    <a:pt x="7342" y="24734"/>
                  </a:cubicBezTo>
                  <a:cubicBezTo>
                    <a:pt x="7378" y="24734"/>
                    <a:pt x="7407" y="24709"/>
                    <a:pt x="7425" y="24652"/>
                  </a:cubicBezTo>
                  <a:cubicBezTo>
                    <a:pt x="7490" y="24441"/>
                    <a:pt x="6824" y="23628"/>
                    <a:pt x="6662" y="23450"/>
                  </a:cubicBezTo>
                  <a:cubicBezTo>
                    <a:pt x="6353" y="23076"/>
                    <a:pt x="5898" y="22767"/>
                    <a:pt x="5459" y="22605"/>
                  </a:cubicBezTo>
                  <a:cubicBezTo>
                    <a:pt x="5362" y="22198"/>
                    <a:pt x="5703" y="21776"/>
                    <a:pt x="5963" y="21500"/>
                  </a:cubicBezTo>
                  <a:cubicBezTo>
                    <a:pt x="6304" y="21142"/>
                    <a:pt x="6532" y="20704"/>
                    <a:pt x="6808" y="20297"/>
                  </a:cubicBezTo>
                  <a:cubicBezTo>
                    <a:pt x="7068" y="19907"/>
                    <a:pt x="7425" y="19583"/>
                    <a:pt x="7620" y="19160"/>
                  </a:cubicBezTo>
                  <a:cubicBezTo>
                    <a:pt x="7845" y="18711"/>
                    <a:pt x="8022" y="17502"/>
                    <a:pt x="8698" y="17502"/>
                  </a:cubicBezTo>
                  <a:cubicBezTo>
                    <a:pt x="8707" y="17502"/>
                    <a:pt x="8716" y="17502"/>
                    <a:pt x="8725" y="17503"/>
                  </a:cubicBezTo>
                  <a:cubicBezTo>
                    <a:pt x="8774" y="18234"/>
                    <a:pt x="8384" y="18900"/>
                    <a:pt x="8140" y="19550"/>
                  </a:cubicBezTo>
                  <a:cubicBezTo>
                    <a:pt x="7702" y="20736"/>
                    <a:pt x="8319" y="21841"/>
                    <a:pt x="8092" y="22978"/>
                  </a:cubicBezTo>
                  <a:cubicBezTo>
                    <a:pt x="8043" y="23255"/>
                    <a:pt x="7832" y="23807"/>
                    <a:pt x="8092" y="24002"/>
                  </a:cubicBezTo>
                  <a:cubicBezTo>
                    <a:pt x="8093" y="24003"/>
                    <a:pt x="8094" y="24004"/>
                    <a:pt x="8096" y="24004"/>
                  </a:cubicBezTo>
                  <a:cubicBezTo>
                    <a:pt x="8154" y="24004"/>
                    <a:pt x="8401" y="23187"/>
                    <a:pt x="8417" y="23092"/>
                  </a:cubicBezTo>
                  <a:cubicBezTo>
                    <a:pt x="8419" y="23071"/>
                    <a:pt x="8429" y="23061"/>
                    <a:pt x="8444" y="23061"/>
                  </a:cubicBezTo>
                  <a:cubicBezTo>
                    <a:pt x="8531" y="23061"/>
                    <a:pt x="8793" y="23371"/>
                    <a:pt x="8807" y="23385"/>
                  </a:cubicBezTo>
                  <a:cubicBezTo>
                    <a:pt x="8920" y="23596"/>
                    <a:pt x="8888" y="23856"/>
                    <a:pt x="8985" y="24083"/>
                  </a:cubicBezTo>
                  <a:cubicBezTo>
                    <a:pt x="9229" y="24701"/>
                    <a:pt x="10074" y="26033"/>
                    <a:pt x="10821" y="26130"/>
                  </a:cubicBezTo>
                  <a:cubicBezTo>
                    <a:pt x="10838" y="26130"/>
                    <a:pt x="10123" y="25058"/>
                    <a:pt x="10041" y="24944"/>
                  </a:cubicBezTo>
                  <a:cubicBezTo>
                    <a:pt x="9635" y="24359"/>
                    <a:pt x="9261" y="23758"/>
                    <a:pt x="8985" y="23108"/>
                  </a:cubicBezTo>
                  <a:cubicBezTo>
                    <a:pt x="8530" y="22036"/>
                    <a:pt x="8368" y="20834"/>
                    <a:pt x="8709" y="19712"/>
                  </a:cubicBezTo>
                  <a:cubicBezTo>
                    <a:pt x="8807" y="19388"/>
                    <a:pt x="8937" y="18721"/>
                    <a:pt x="9131" y="18461"/>
                  </a:cubicBezTo>
                  <a:cubicBezTo>
                    <a:pt x="9343" y="18153"/>
                    <a:pt x="9960" y="18055"/>
                    <a:pt x="10301" y="18055"/>
                  </a:cubicBezTo>
                  <a:cubicBezTo>
                    <a:pt x="10703" y="18055"/>
                    <a:pt x="11155" y="18245"/>
                    <a:pt x="11557" y="18245"/>
                  </a:cubicBezTo>
                  <a:cubicBezTo>
                    <a:pt x="11611" y="18245"/>
                    <a:pt x="11663" y="18242"/>
                    <a:pt x="11715" y="18234"/>
                  </a:cubicBezTo>
                  <a:cubicBezTo>
                    <a:pt x="12008" y="18187"/>
                    <a:pt x="12283" y="17963"/>
                    <a:pt x="12567" y="17963"/>
                  </a:cubicBezTo>
                  <a:cubicBezTo>
                    <a:pt x="12676" y="17963"/>
                    <a:pt x="12787" y="17997"/>
                    <a:pt x="12901" y="18088"/>
                  </a:cubicBezTo>
                  <a:cubicBezTo>
                    <a:pt x="13258" y="18364"/>
                    <a:pt x="13372" y="18835"/>
                    <a:pt x="13762" y="19128"/>
                  </a:cubicBezTo>
                  <a:cubicBezTo>
                    <a:pt x="14055" y="19355"/>
                    <a:pt x="14737" y="19534"/>
                    <a:pt x="14948" y="19826"/>
                  </a:cubicBezTo>
                  <a:cubicBezTo>
                    <a:pt x="15127" y="20102"/>
                    <a:pt x="14981" y="20492"/>
                    <a:pt x="14948" y="20785"/>
                  </a:cubicBezTo>
                  <a:cubicBezTo>
                    <a:pt x="14883" y="21321"/>
                    <a:pt x="14997" y="21955"/>
                    <a:pt x="14851" y="22442"/>
                  </a:cubicBezTo>
                  <a:cubicBezTo>
                    <a:pt x="14672" y="23027"/>
                    <a:pt x="13811" y="23141"/>
                    <a:pt x="13697" y="23709"/>
                  </a:cubicBezTo>
                  <a:cubicBezTo>
                    <a:pt x="13654" y="23933"/>
                    <a:pt x="13692" y="24016"/>
                    <a:pt x="13773" y="24016"/>
                  </a:cubicBezTo>
                  <a:cubicBezTo>
                    <a:pt x="13966" y="24016"/>
                    <a:pt x="14404" y="23534"/>
                    <a:pt x="14542" y="23385"/>
                  </a:cubicBezTo>
                  <a:cubicBezTo>
                    <a:pt x="14851" y="23060"/>
                    <a:pt x="15111" y="22686"/>
                    <a:pt x="15354" y="22393"/>
                  </a:cubicBezTo>
                  <a:cubicBezTo>
                    <a:pt x="15369" y="22392"/>
                    <a:pt x="15383" y="22392"/>
                    <a:pt x="15397" y="22392"/>
                  </a:cubicBezTo>
                  <a:cubicBezTo>
                    <a:pt x="15952" y="22392"/>
                    <a:pt x="16211" y="23308"/>
                    <a:pt x="16687" y="23498"/>
                  </a:cubicBezTo>
                  <a:cubicBezTo>
                    <a:pt x="16690" y="23500"/>
                    <a:pt x="16692" y="23501"/>
                    <a:pt x="16695" y="23501"/>
                  </a:cubicBezTo>
                  <a:cubicBezTo>
                    <a:pt x="16762" y="23501"/>
                    <a:pt x="16425" y="22780"/>
                    <a:pt x="16378" y="22686"/>
                  </a:cubicBezTo>
                  <a:cubicBezTo>
                    <a:pt x="16004" y="22117"/>
                    <a:pt x="15338" y="21857"/>
                    <a:pt x="15354" y="21094"/>
                  </a:cubicBezTo>
                  <a:cubicBezTo>
                    <a:pt x="15354" y="20866"/>
                    <a:pt x="15322" y="20119"/>
                    <a:pt x="15517" y="19956"/>
                  </a:cubicBezTo>
                  <a:cubicBezTo>
                    <a:pt x="15580" y="19906"/>
                    <a:pt x="15654" y="19887"/>
                    <a:pt x="15734" y="19887"/>
                  </a:cubicBezTo>
                  <a:cubicBezTo>
                    <a:pt x="15962" y="19887"/>
                    <a:pt x="16238" y="20042"/>
                    <a:pt x="16443" y="20054"/>
                  </a:cubicBezTo>
                  <a:cubicBezTo>
                    <a:pt x="16963" y="20102"/>
                    <a:pt x="17418" y="20086"/>
                    <a:pt x="17905" y="20265"/>
                  </a:cubicBezTo>
                  <a:cubicBezTo>
                    <a:pt x="18539" y="20509"/>
                    <a:pt x="19481" y="20687"/>
                    <a:pt x="20001" y="21142"/>
                  </a:cubicBezTo>
                  <a:cubicBezTo>
                    <a:pt x="20895" y="21938"/>
                    <a:pt x="21041" y="23401"/>
                    <a:pt x="21772" y="24311"/>
                  </a:cubicBezTo>
                  <a:cubicBezTo>
                    <a:pt x="21984" y="24148"/>
                    <a:pt x="21269" y="22800"/>
                    <a:pt x="21139" y="22491"/>
                  </a:cubicBezTo>
                  <a:cubicBezTo>
                    <a:pt x="20927" y="21971"/>
                    <a:pt x="20245" y="21061"/>
                    <a:pt x="21122" y="20996"/>
                  </a:cubicBezTo>
                  <a:cubicBezTo>
                    <a:pt x="21160" y="20993"/>
                    <a:pt x="21196" y="20992"/>
                    <a:pt x="21232" y="20992"/>
                  </a:cubicBezTo>
                  <a:cubicBezTo>
                    <a:pt x="21865" y="20992"/>
                    <a:pt x="22261" y="21385"/>
                    <a:pt x="22861" y="21646"/>
                  </a:cubicBezTo>
                  <a:cubicBezTo>
                    <a:pt x="23478" y="21922"/>
                    <a:pt x="24193" y="22036"/>
                    <a:pt x="24827" y="22263"/>
                  </a:cubicBezTo>
                  <a:cubicBezTo>
                    <a:pt x="24892" y="22702"/>
                    <a:pt x="24599" y="23531"/>
                    <a:pt x="24908" y="23904"/>
                  </a:cubicBezTo>
                  <a:cubicBezTo>
                    <a:pt x="24993" y="24005"/>
                    <a:pt x="25057" y="24047"/>
                    <a:pt x="25104" y="24047"/>
                  </a:cubicBezTo>
                  <a:cubicBezTo>
                    <a:pt x="25302" y="24047"/>
                    <a:pt x="25220" y="23324"/>
                    <a:pt x="25233" y="23141"/>
                  </a:cubicBezTo>
                  <a:cubicBezTo>
                    <a:pt x="25249" y="22588"/>
                    <a:pt x="25298" y="22426"/>
                    <a:pt x="25867" y="22377"/>
                  </a:cubicBezTo>
                  <a:cubicBezTo>
                    <a:pt x="26281" y="22340"/>
                    <a:pt x="26781" y="22254"/>
                    <a:pt x="27212" y="22254"/>
                  </a:cubicBezTo>
                  <a:cubicBezTo>
                    <a:pt x="27340" y="22254"/>
                    <a:pt x="27461" y="22261"/>
                    <a:pt x="27573" y="22280"/>
                  </a:cubicBezTo>
                  <a:cubicBezTo>
                    <a:pt x="28206" y="22361"/>
                    <a:pt x="28795" y="22531"/>
                    <a:pt x="29441" y="22531"/>
                  </a:cubicBezTo>
                  <a:cubicBezTo>
                    <a:pt x="29574" y="22531"/>
                    <a:pt x="29709" y="22524"/>
                    <a:pt x="29848" y="22507"/>
                  </a:cubicBezTo>
                  <a:cubicBezTo>
                    <a:pt x="30530" y="22410"/>
                    <a:pt x="31212" y="22393"/>
                    <a:pt x="31895" y="22280"/>
                  </a:cubicBezTo>
                  <a:cubicBezTo>
                    <a:pt x="32203" y="22231"/>
                    <a:pt x="32870" y="22182"/>
                    <a:pt x="33016" y="21873"/>
                  </a:cubicBezTo>
                  <a:cubicBezTo>
                    <a:pt x="32967" y="21825"/>
                    <a:pt x="32874" y="21804"/>
                    <a:pt x="32749" y="21804"/>
                  </a:cubicBezTo>
                  <a:cubicBezTo>
                    <a:pt x="32125" y="21804"/>
                    <a:pt x="30722" y="22315"/>
                    <a:pt x="30302" y="22328"/>
                  </a:cubicBezTo>
                  <a:cubicBezTo>
                    <a:pt x="30239" y="22331"/>
                    <a:pt x="30174" y="22333"/>
                    <a:pt x="30108" y="22333"/>
                  </a:cubicBezTo>
                  <a:cubicBezTo>
                    <a:pt x="29422" y="22333"/>
                    <a:pt x="28648" y="22186"/>
                    <a:pt x="27995" y="22052"/>
                  </a:cubicBezTo>
                  <a:cubicBezTo>
                    <a:pt x="28450" y="21630"/>
                    <a:pt x="29344" y="21321"/>
                    <a:pt x="29571" y="20720"/>
                  </a:cubicBezTo>
                  <a:cubicBezTo>
                    <a:pt x="29524" y="20655"/>
                    <a:pt x="29458" y="20627"/>
                    <a:pt x="29380" y="20627"/>
                  </a:cubicBezTo>
                  <a:cubicBezTo>
                    <a:pt x="28955" y="20627"/>
                    <a:pt x="28161" y="21467"/>
                    <a:pt x="27914" y="21646"/>
                  </a:cubicBezTo>
                  <a:cubicBezTo>
                    <a:pt x="27394" y="22036"/>
                    <a:pt x="26988" y="22036"/>
                    <a:pt x="26338" y="22052"/>
                  </a:cubicBezTo>
                  <a:cubicBezTo>
                    <a:pt x="26193" y="22056"/>
                    <a:pt x="26058" y="22060"/>
                    <a:pt x="25928" y="22060"/>
                  </a:cubicBezTo>
                  <a:cubicBezTo>
                    <a:pt x="25494" y="22060"/>
                    <a:pt x="25128" y="22018"/>
                    <a:pt x="24664" y="21792"/>
                  </a:cubicBezTo>
                  <a:cubicBezTo>
                    <a:pt x="24226" y="21581"/>
                    <a:pt x="23608" y="21272"/>
                    <a:pt x="23235" y="21029"/>
                  </a:cubicBezTo>
                  <a:cubicBezTo>
                    <a:pt x="23478" y="20769"/>
                    <a:pt x="24063" y="20655"/>
                    <a:pt x="24421" y="20541"/>
                  </a:cubicBezTo>
                  <a:cubicBezTo>
                    <a:pt x="24892" y="20362"/>
                    <a:pt x="25298" y="20102"/>
                    <a:pt x="25769" y="19956"/>
                  </a:cubicBezTo>
                  <a:cubicBezTo>
                    <a:pt x="26338" y="19777"/>
                    <a:pt x="26939" y="19534"/>
                    <a:pt x="27524" y="19453"/>
                  </a:cubicBezTo>
                  <a:cubicBezTo>
                    <a:pt x="28060" y="19371"/>
                    <a:pt x="28548" y="19355"/>
                    <a:pt x="29068" y="19176"/>
                  </a:cubicBezTo>
                  <a:cubicBezTo>
                    <a:pt x="29474" y="19030"/>
                    <a:pt x="30221" y="18835"/>
                    <a:pt x="30546" y="18575"/>
                  </a:cubicBezTo>
                  <a:cubicBezTo>
                    <a:pt x="30869" y="18297"/>
                    <a:pt x="30726" y="18207"/>
                    <a:pt x="30476" y="18207"/>
                  </a:cubicBezTo>
                  <a:cubicBezTo>
                    <a:pt x="30273" y="18207"/>
                    <a:pt x="30000" y="18266"/>
                    <a:pt x="29848" y="18331"/>
                  </a:cubicBezTo>
                  <a:cubicBezTo>
                    <a:pt x="29279" y="18575"/>
                    <a:pt x="28759" y="18754"/>
                    <a:pt x="28174" y="18916"/>
                  </a:cubicBezTo>
                  <a:cubicBezTo>
                    <a:pt x="27443" y="19095"/>
                    <a:pt x="26744" y="18981"/>
                    <a:pt x="26029" y="19241"/>
                  </a:cubicBezTo>
                  <a:cubicBezTo>
                    <a:pt x="25282" y="19518"/>
                    <a:pt x="24567" y="19907"/>
                    <a:pt x="23787" y="20119"/>
                  </a:cubicBezTo>
                  <a:cubicBezTo>
                    <a:pt x="23950" y="19583"/>
                    <a:pt x="24210" y="18998"/>
                    <a:pt x="24128" y="18429"/>
                  </a:cubicBezTo>
                  <a:cubicBezTo>
                    <a:pt x="24119" y="18428"/>
                    <a:pt x="24109" y="18428"/>
                    <a:pt x="24099" y="18428"/>
                  </a:cubicBezTo>
                  <a:cubicBezTo>
                    <a:pt x="23507" y="18428"/>
                    <a:pt x="23372" y="19897"/>
                    <a:pt x="22845" y="20249"/>
                  </a:cubicBezTo>
                  <a:cubicBezTo>
                    <a:pt x="22650" y="20379"/>
                    <a:pt x="22276" y="20509"/>
                    <a:pt x="22049" y="20509"/>
                  </a:cubicBezTo>
                  <a:cubicBezTo>
                    <a:pt x="21350" y="20492"/>
                    <a:pt x="20684" y="20054"/>
                    <a:pt x="20018" y="19891"/>
                  </a:cubicBezTo>
                  <a:cubicBezTo>
                    <a:pt x="19400" y="19745"/>
                    <a:pt x="18799" y="19583"/>
                    <a:pt x="18214" y="19436"/>
                  </a:cubicBezTo>
                  <a:cubicBezTo>
                    <a:pt x="17981" y="19380"/>
                    <a:pt x="17745" y="19367"/>
                    <a:pt x="17509" y="19367"/>
                  </a:cubicBezTo>
                  <a:cubicBezTo>
                    <a:pt x="17317" y="19367"/>
                    <a:pt x="17125" y="19375"/>
                    <a:pt x="16934" y="19375"/>
                  </a:cubicBezTo>
                  <a:cubicBezTo>
                    <a:pt x="16753" y="19375"/>
                    <a:pt x="16573" y="19368"/>
                    <a:pt x="16394" y="19339"/>
                  </a:cubicBezTo>
                  <a:cubicBezTo>
                    <a:pt x="16086" y="19290"/>
                    <a:pt x="15598" y="19258"/>
                    <a:pt x="15338" y="19111"/>
                  </a:cubicBezTo>
                  <a:cubicBezTo>
                    <a:pt x="14948" y="18916"/>
                    <a:pt x="14688" y="18543"/>
                    <a:pt x="14363" y="18250"/>
                  </a:cubicBezTo>
                  <a:cubicBezTo>
                    <a:pt x="14168" y="18071"/>
                    <a:pt x="13973" y="17714"/>
                    <a:pt x="13746" y="17568"/>
                  </a:cubicBezTo>
                  <a:cubicBezTo>
                    <a:pt x="13632" y="17487"/>
                    <a:pt x="14721" y="17064"/>
                    <a:pt x="14802" y="17032"/>
                  </a:cubicBezTo>
                  <a:cubicBezTo>
                    <a:pt x="15153" y="16941"/>
                    <a:pt x="15520" y="16882"/>
                    <a:pt x="15880" y="16882"/>
                  </a:cubicBezTo>
                  <a:cubicBezTo>
                    <a:pt x="16037" y="16882"/>
                    <a:pt x="16193" y="16893"/>
                    <a:pt x="16346" y="16918"/>
                  </a:cubicBezTo>
                  <a:cubicBezTo>
                    <a:pt x="16784" y="16983"/>
                    <a:pt x="17190" y="17308"/>
                    <a:pt x="17613" y="17454"/>
                  </a:cubicBezTo>
                  <a:cubicBezTo>
                    <a:pt x="17987" y="17584"/>
                    <a:pt x="18458" y="17584"/>
                    <a:pt x="18848" y="17665"/>
                  </a:cubicBezTo>
                  <a:cubicBezTo>
                    <a:pt x="19048" y="17706"/>
                    <a:pt x="19245" y="17723"/>
                    <a:pt x="19439" y="17723"/>
                  </a:cubicBezTo>
                  <a:cubicBezTo>
                    <a:pt x="20490" y="17723"/>
                    <a:pt x="21469" y="17219"/>
                    <a:pt x="22552" y="17178"/>
                  </a:cubicBezTo>
                  <a:cubicBezTo>
                    <a:pt x="22588" y="17177"/>
                    <a:pt x="22623" y="17176"/>
                    <a:pt x="22658" y="17176"/>
                  </a:cubicBezTo>
                  <a:cubicBezTo>
                    <a:pt x="23782" y="17176"/>
                    <a:pt x="24747" y="17666"/>
                    <a:pt x="25818" y="17681"/>
                  </a:cubicBezTo>
                  <a:cubicBezTo>
                    <a:pt x="25935" y="17686"/>
                    <a:pt x="26185" y="17698"/>
                    <a:pt x="26479" y="17698"/>
                  </a:cubicBezTo>
                  <a:cubicBezTo>
                    <a:pt x="27210" y="17698"/>
                    <a:pt x="28213" y="17627"/>
                    <a:pt x="28109" y="17210"/>
                  </a:cubicBezTo>
                  <a:cubicBezTo>
                    <a:pt x="28053" y="17207"/>
                    <a:pt x="27997" y="17205"/>
                    <a:pt x="27941" y="17205"/>
                  </a:cubicBezTo>
                  <a:cubicBezTo>
                    <a:pt x="27526" y="17205"/>
                    <a:pt x="27120" y="17293"/>
                    <a:pt x="26704" y="17293"/>
                  </a:cubicBezTo>
                  <a:cubicBezTo>
                    <a:pt x="26674" y="17293"/>
                    <a:pt x="26644" y="17293"/>
                    <a:pt x="26614" y="17292"/>
                  </a:cubicBezTo>
                  <a:cubicBezTo>
                    <a:pt x="26111" y="17292"/>
                    <a:pt x="25672" y="17145"/>
                    <a:pt x="25217" y="17048"/>
                  </a:cubicBezTo>
                  <a:cubicBezTo>
                    <a:pt x="24729" y="16934"/>
                    <a:pt x="24242" y="16837"/>
                    <a:pt x="23755" y="16739"/>
                  </a:cubicBezTo>
                  <a:cubicBezTo>
                    <a:pt x="23381" y="16658"/>
                    <a:pt x="22861" y="16739"/>
                    <a:pt x="23202" y="16284"/>
                  </a:cubicBezTo>
                  <a:cubicBezTo>
                    <a:pt x="23462" y="15959"/>
                    <a:pt x="24096" y="15862"/>
                    <a:pt x="24453" y="15715"/>
                  </a:cubicBezTo>
                  <a:cubicBezTo>
                    <a:pt x="24908" y="15537"/>
                    <a:pt x="25526" y="15439"/>
                    <a:pt x="25948" y="15212"/>
                  </a:cubicBezTo>
                  <a:cubicBezTo>
                    <a:pt x="26306" y="15001"/>
                    <a:pt x="26598" y="14611"/>
                    <a:pt x="26972" y="14399"/>
                  </a:cubicBezTo>
                  <a:cubicBezTo>
                    <a:pt x="27329" y="14188"/>
                    <a:pt x="28207" y="14009"/>
                    <a:pt x="28255" y="13538"/>
                  </a:cubicBezTo>
                  <a:cubicBezTo>
                    <a:pt x="28177" y="13500"/>
                    <a:pt x="28093" y="13484"/>
                    <a:pt x="28004" y="13484"/>
                  </a:cubicBezTo>
                  <a:cubicBezTo>
                    <a:pt x="27442" y="13484"/>
                    <a:pt x="26705" y="14149"/>
                    <a:pt x="26354" y="14416"/>
                  </a:cubicBezTo>
                  <a:cubicBezTo>
                    <a:pt x="25948" y="14757"/>
                    <a:pt x="25509" y="15001"/>
                    <a:pt x="25006" y="15196"/>
                  </a:cubicBezTo>
                  <a:cubicBezTo>
                    <a:pt x="24242" y="15504"/>
                    <a:pt x="23430" y="15764"/>
                    <a:pt x="22666" y="16057"/>
                  </a:cubicBezTo>
                  <a:cubicBezTo>
                    <a:pt x="22130" y="16252"/>
                    <a:pt x="21642" y="16577"/>
                    <a:pt x="21122" y="16820"/>
                  </a:cubicBezTo>
                  <a:cubicBezTo>
                    <a:pt x="20554" y="17064"/>
                    <a:pt x="20034" y="17162"/>
                    <a:pt x="19416" y="17227"/>
                  </a:cubicBezTo>
                  <a:cubicBezTo>
                    <a:pt x="19333" y="17232"/>
                    <a:pt x="19147" y="17245"/>
                    <a:pt x="18939" y="17245"/>
                  </a:cubicBezTo>
                  <a:cubicBezTo>
                    <a:pt x="18497" y="17245"/>
                    <a:pt x="17957" y="17184"/>
                    <a:pt x="18100" y="16853"/>
                  </a:cubicBezTo>
                  <a:cubicBezTo>
                    <a:pt x="18149" y="16723"/>
                    <a:pt x="18701" y="16674"/>
                    <a:pt x="18572" y="16430"/>
                  </a:cubicBezTo>
                  <a:cubicBezTo>
                    <a:pt x="18543" y="16382"/>
                    <a:pt x="18498" y="16364"/>
                    <a:pt x="18443" y="16364"/>
                  </a:cubicBezTo>
                  <a:cubicBezTo>
                    <a:pt x="18275" y="16364"/>
                    <a:pt x="18024" y="16536"/>
                    <a:pt x="17938" y="16560"/>
                  </a:cubicBezTo>
                  <a:cubicBezTo>
                    <a:pt x="17835" y="16591"/>
                    <a:pt x="17741" y="16605"/>
                    <a:pt x="17652" y="16605"/>
                  </a:cubicBezTo>
                  <a:cubicBezTo>
                    <a:pt x="17319" y="16605"/>
                    <a:pt x="17059" y="16415"/>
                    <a:pt x="16687" y="16235"/>
                  </a:cubicBezTo>
                  <a:cubicBezTo>
                    <a:pt x="16995" y="15878"/>
                    <a:pt x="17970" y="15732"/>
                    <a:pt x="18425" y="15667"/>
                  </a:cubicBezTo>
                  <a:cubicBezTo>
                    <a:pt x="19059" y="15569"/>
                    <a:pt x="19774" y="15456"/>
                    <a:pt x="20375" y="15456"/>
                  </a:cubicBezTo>
                  <a:cubicBezTo>
                    <a:pt x="20383" y="15455"/>
                    <a:pt x="20393" y="15455"/>
                    <a:pt x="20404" y="15455"/>
                  </a:cubicBezTo>
                  <a:cubicBezTo>
                    <a:pt x="20665" y="15455"/>
                    <a:pt x="21712" y="15547"/>
                    <a:pt x="22659" y="15547"/>
                  </a:cubicBezTo>
                  <a:cubicBezTo>
                    <a:pt x="23582" y="15547"/>
                    <a:pt x="24410" y="15460"/>
                    <a:pt x="24323" y="15114"/>
                  </a:cubicBezTo>
                  <a:cubicBezTo>
                    <a:pt x="24172" y="15060"/>
                    <a:pt x="23973" y="15042"/>
                    <a:pt x="23756" y="15042"/>
                  </a:cubicBezTo>
                  <a:cubicBezTo>
                    <a:pt x="23323" y="15042"/>
                    <a:pt x="22818" y="15114"/>
                    <a:pt x="22471" y="15114"/>
                  </a:cubicBezTo>
                  <a:cubicBezTo>
                    <a:pt x="22049" y="15098"/>
                    <a:pt x="20684" y="15147"/>
                    <a:pt x="20456" y="14822"/>
                  </a:cubicBezTo>
                  <a:cubicBezTo>
                    <a:pt x="20960" y="14611"/>
                    <a:pt x="21447" y="14253"/>
                    <a:pt x="21805" y="13847"/>
                  </a:cubicBezTo>
                  <a:cubicBezTo>
                    <a:pt x="22357" y="13230"/>
                    <a:pt x="22877" y="12791"/>
                    <a:pt x="23625" y="12515"/>
                  </a:cubicBezTo>
                  <a:cubicBezTo>
                    <a:pt x="23966" y="12385"/>
                    <a:pt x="24112" y="12255"/>
                    <a:pt x="23673" y="12190"/>
                  </a:cubicBezTo>
                  <a:cubicBezTo>
                    <a:pt x="23646" y="12186"/>
                    <a:pt x="23617" y="12185"/>
                    <a:pt x="23589" y="12185"/>
                  </a:cubicBezTo>
                  <a:cubicBezTo>
                    <a:pt x="23352" y="12185"/>
                    <a:pt x="23098" y="12298"/>
                    <a:pt x="22910" y="12385"/>
                  </a:cubicBezTo>
                  <a:cubicBezTo>
                    <a:pt x="22325" y="12661"/>
                    <a:pt x="21984" y="13311"/>
                    <a:pt x="21399" y="13555"/>
                  </a:cubicBezTo>
                  <a:cubicBezTo>
                    <a:pt x="21334" y="13165"/>
                    <a:pt x="21772" y="12840"/>
                    <a:pt x="21707" y="12466"/>
                  </a:cubicBezTo>
                  <a:lnTo>
                    <a:pt x="21707" y="12466"/>
                  </a:lnTo>
                  <a:cubicBezTo>
                    <a:pt x="21382" y="12498"/>
                    <a:pt x="21155" y="13327"/>
                    <a:pt x="20976" y="13571"/>
                  </a:cubicBezTo>
                  <a:cubicBezTo>
                    <a:pt x="20732" y="13928"/>
                    <a:pt x="20489" y="14091"/>
                    <a:pt x="20115" y="14318"/>
                  </a:cubicBezTo>
                  <a:cubicBezTo>
                    <a:pt x="19709" y="14562"/>
                    <a:pt x="19433" y="14871"/>
                    <a:pt x="18961" y="14919"/>
                  </a:cubicBezTo>
                  <a:cubicBezTo>
                    <a:pt x="18458" y="14984"/>
                    <a:pt x="18019" y="15049"/>
                    <a:pt x="17532" y="15163"/>
                  </a:cubicBezTo>
                  <a:cubicBezTo>
                    <a:pt x="18100" y="14481"/>
                    <a:pt x="18896" y="14009"/>
                    <a:pt x="19433" y="13327"/>
                  </a:cubicBezTo>
                  <a:cubicBezTo>
                    <a:pt x="20034" y="12563"/>
                    <a:pt x="20473" y="11589"/>
                    <a:pt x="21057" y="10776"/>
                  </a:cubicBezTo>
                  <a:cubicBezTo>
                    <a:pt x="21285" y="10467"/>
                    <a:pt x="21431" y="10256"/>
                    <a:pt x="21789" y="10094"/>
                  </a:cubicBezTo>
                  <a:cubicBezTo>
                    <a:pt x="22049" y="9980"/>
                    <a:pt x="22406" y="9964"/>
                    <a:pt x="22617" y="9817"/>
                  </a:cubicBezTo>
                  <a:cubicBezTo>
                    <a:pt x="22942" y="9574"/>
                    <a:pt x="24128" y="8599"/>
                    <a:pt x="24047" y="8209"/>
                  </a:cubicBezTo>
                  <a:cubicBezTo>
                    <a:pt x="24016" y="8205"/>
                    <a:pt x="23986" y="8203"/>
                    <a:pt x="23955" y="8203"/>
                  </a:cubicBezTo>
                  <a:cubicBezTo>
                    <a:pt x="23328" y="8203"/>
                    <a:pt x="22632" y="8961"/>
                    <a:pt x="22276" y="9395"/>
                  </a:cubicBezTo>
                  <a:cubicBezTo>
                    <a:pt x="21951" y="9817"/>
                    <a:pt x="21756" y="9769"/>
                    <a:pt x="21220" y="9882"/>
                  </a:cubicBezTo>
                  <a:cubicBezTo>
                    <a:pt x="21090" y="9233"/>
                    <a:pt x="21610" y="8501"/>
                    <a:pt x="21967" y="8014"/>
                  </a:cubicBezTo>
                  <a:cubicBezTo>
                    <a:pt x="22065" y="7884"/>
                    <a:pt x="22552" y="7283"/>
                    <a:pt x="22520" y="7120"/>
                  </a:cubicBezTo>
                  <a:cubicBezTo>
                    <a:pt x="22499" y="7010"/>
                    <a:pt x="22452" y="6964"/>
                    <a:pt x="22387" y="6964"/>
                  </a:cubicBezTo>
                  <a:cubicBezTo>
                    <a:pt x="22090" y="6964"/>
                    <a:pt x="21433" y="7924"/>
                    <a:pt x="21366" y="8030"/>
                  </a:cubicBezTo>
                  <a:cubicBezTo>
                    <a:pt x="21236" y="8225"/>
                    <a:pt x="21074" y="8664"/>
                    <a:pt x="20879" y="8778"/>
                  </a:cubicBezTo>
                  <a:cubicBezTo>
                    <a:pt x="20823" y="8803"/>
                    <a:pt x="20643" y="8814"/>
                    <a:pt x="20421" y="8814"/>
                  </a:cubicBezTo>
                  <a:cubicBezTo>
                    <a:pt x="19924" y="8814"/>
                    <a:pt x="19216" y="8759"/>
                    <a:pt x="19205" y="8680"/>
                  </a:cubicBezTo>
                  <a:cubicBezTo>
                    <a:pt x="19156" y="8388"/>
                    <a:pt x="20505" y="8014"/>
                    <a:pt x="20667" y="7884"/>
                  </a:cubicBezTo>
                  <a:cubicBezTo>
                    <a:pt x="20732" y="7851"/>
                    <a:pt x="21155" y="7510"/>
                    <a:pt x="21171" y="7462"/>
                  </a:cubicBezTo>
                  <a:cubicBezTo>
                    <a:pt x="21218" y="7339"/>
                    <a:pt x="21169" y="7291"/>
                    <a:pt x="21063" y="7291"/>
                  </a:cubicBezTo>
                  <a:cubicBezTo>
                    <a:pt x="20689" y="7291"/>
                    <a:pt x="19608" y="7886"/>
                    <a:pt x="19481" y="7949"/>
                  </a:cubicBezTo>
                  <a:cubicBezTo>
                    <a:pt x="19140" y="8128"/>
                    <a:pt x="18831" y="8469"/>
                    <a:pt x="18490" y="8599"/>
                  </a:cubicBezTo>
                  <a:cubicBezTo>
                    <a:pt x="18198" y="8713"/>
                    <a:pt x="17824" y="8696"/>
                    <a:pt x="17532" y="8826"/>
                  </a:cubicBezTo>
                  <a:cubicBezTo>
                    <a:pt x="17369" y="8566"/>
                    <a:pt x="17759" y="7998"/>
                    <a:pt x="17905" y="7754"/>
                  </a:cubicBezTo>
                  <a:cubicBezTo>
                    <a:pt x="18182" y="7315"/>
                    <a:pt x="18377" y="6860"/>
                    <a:pt x="18620" y="6405"/>
                  </a:cubicBezTo>
                  <a:cubicBezTo>
                    <a:pt x="18815" y="6064"/>
                    <a:pt x="19400" y="5414"/>
                    <a:pt x="19384" y="5008"/>
                  </a:cubicBezTo>
                  <a:cubicBezTo>
                    <a:pt x="19380" y="4894"/>
                    <a:pt x="19355" y="4849"/>
                    <a:pt x="19319" y="4849"/>
                  </a:cubicBezTo>
                  <a:cubicBezTo>
                    <a:pt x="19212" y="4849"/>
                    <a:pt x="19002" y="5248"/>
                    <a:pt x="18929" y="5382"/>
                  </a:cubicBezTo>
                  <a:cubicBezTo>
                    <a:pt x="18344" y="6405"/>
                    <a:pt x="17434" y="7364"/>
                    <a:pt x="17109" y="8550"/>
                  </a:cubicBezTo>
                  <a:cubicBezTo>
                    <a:pt x="16898" y="9281"/>
                    <a:pt x="16151" y="9493"/>
                    <a:pt x="15549" y="9931"/>
                  </a:cubicBezTo>
                  <a:cubicBezTo>
                    <a:pt x="15569" y="9684"/>
                    <a:pt x="15330" y="9593"/>
                    <a:pt x="15128" y="9593"/>
                  </a:cubicBezTo>
                  <a:cubicBezTo>
                    <a:pt x="14999" y="9593"/>
                    <a:pt x="14886" y="9630"/>
                    <a:pt x="14867" y="9687"/>
                  </a:cubicBezTo>
                  <a:cubicBezTo>
                    <a:pt x="15192" y="8485"/>
                    <a:pt x="14786" y="7007"/>
                    <a:pt x="14575" y="5837"/>
                  </a:cubicBezTo>
                  <a:cubicBezTo>
                    <a:pt x="14445" y="5057"/>
                    <a:pt x="14168" y="4244"/>
                    <a:pt x="14331" y="3481"/>
                  </a:cubicBezTo>
                  <a:cubicBezTo>
                    <a:pt x="14396" y="3188"/>
                    <a:pt x="14445" y="3042"/>
                    <a:pt x="14640" y="2815"/>
                  </a:cubicBezTo>
                  <a:cubicBezTo>
                    <a:pt x="14818" y="2603"/>
                    <a:pt x="15111" y="2441"/>
                    <a:pt x="15062" y="2116"/>
                  </a:cubicBezTo>
                  <a:lnTo>
                    <a:pt x="15062" y="2116"/>
                  </a:lnTo>
                  <a:cubicBezTo>
                    <a:pt x="14558" y="2197"/>
                    <a:pt x="14363" y="3010"/>
                    <a:pt x="13811" y="3026"/>
                  </a:cubicBezTo>
                  <a:cubicBezTo>
                    <a:pt x="13618" y="3026"/>
                    <a:pt x="12999" y="2518"/>
                    <a:pt x="12815" y="2518"/>
                  </a:cubicBezTo>
                  <a:cubicBezTo>
                    <a:pt x="12750" y="2518"/>
                    <a:pt x="12740" y="2581"/>
                    <a:pt x="12820" y="2750"/>
                  </a:cubicBezTo>
                  <a:cubicBezTo>
                    <a:pt x="12933" y="3026"/>
                    <a:pt x="13275" y="3026"/>
                    <a:pt x="13502" y="3188"/>
                  </a:cubicBezTo>
                  <a:cubicBezTo>
                    <a:pt x="13746" y="3367"/>
                    <a:pt x="13795" y="3513"/>
                    <a:pt x="13843" y="3806"/>
                  </a:cubicBezTo>
                  <a:cubicBezTo>
                    <a:pt x="13908" y="4244"/>
                    <a:pt x="13957" y="4683"/>
                    <a:pt x="14038" y="5122"/>
                  </a:cubicBezTo>
                  <a:cubicBezTo>
                    <a:pt x="14103" y="5447"/>
                    <a:pt x="14250" y="5853"/>
                    <a:pt x="14120" y="6162"/>
                  </a:cubicBezTo>
                  <a:cubicBezTo>
                    <a:pt x="13665" y="5885"/>
                    <a:pt x="13421" y="4781"/>
                    <a:pt x="13063" y="4309"/>
                  </a:cubicBezTo>
                  <a:cubicBezTo>
                    <a:pt x="12976" y="4184"/>
                    <a:pt x="12781" y="3923"/>
                    <a:pt x="12607" y="3923"/>
                  </a:cubicBezTo>
                  <a:cubicBezTo>
                    <a:pt x="12556" y="3923"/>
                    <a:pt x="12507" y="3945"/>
                    <a:pt x="12462" y="4001"/>
                  </a:cubicBezTo>
                  <a:cubicBezTo>
                    <a:pt x="12267" y="4261"/>
                    <a:pt x="12787" y="4667"/>
                    <a:pt x="12950" y="4862"/>
                  </a:cubicBezTo>
                  <a:cubicBezTo>
                    <a:pt x="13193" y="5171"/>
                    <a:pt x="13275" y="5496"/>
                    <a:pt x="13437" y="5837"/>
                  </a:cubicBezTo>
                  <a:cubicBezTo>
                    <a:pt x="13632" y="6210"/>
                    <a:pt x="13941" y="6422"/>
                    <a:pt x="14185" y="6747"/>
                  </a:cubicBezTo>
                  <a:cubicBezTo>
                    <a:pt x="14445" y="7072"/>
                    <a:pt x="14412" y="7380"/>
                    <a:pt x="14445" y="7803"/>
                  </a:cubicBezTo>
                  <a:cubicBezTo>
                    <a:pt x="14493" y="8420"/>
                    <a:pt x="14786" y="9411"/>
                    <a:pt x="14412" y="9947"/>
                  </a:cubicBezTo>
                  <a:cubicBezTo>
                    <a:pt x="14250" y="10175"/>
                    <a:pt x="12966" y="10597"/>
                    <a:pt x="12982" y="10825"/>
                  </a:cubicBezTo>
                  <a:cubicBezTo>
                    <a:pt x="12917" y="10224"/>
                    <a:pt x="12950" y="9558"/>
                    <a:pt x="12933" y="8940"/>
                  </a:cubicBezTo>
                  <a:cubicBezTo>
                    <a:pt x="12917" y="8615"/>
                    <a:pt x="13128" y="7835"/>
                    <a:pt x="12787" y="7608"/>
                  </a:cubicBezTo>
                  <a:cubicBezTo>
                    <a:pt x="12251" y="8014"/>
                    <a:pt x="12479" y="9119"/>
                    <a:pt x="12495" y="9687"/>
                  </a:cubicBezTo>
                  <a:cubicBezTo>
                    <a:pt x="12495" y="10012"/>
                    <a:pt x="12625" y="10532"/>
                    <a:pt x="12527" y="10874"/>
                  </a:cubicBezTo>
                  <a:cubicBezTo>
                    <a:pt x="12446" y="11166"/>
                    <a:pt x="12040" y="11345"/>
                    <a:pt x="11780" y="11475"/>
                  </a:cubicBezTo>
                  <a:cubicBezTo>
                    <a:pt x="11276" y="11702"/>
                    <a:pt x="10838" y="11897"/>
                    <a:pt x="10399" y="12238"/>
                  </a:cubicBezTo>
                  <a:cubicBezTo>
                    <a:pt x="10009" y="12531"/>
                    <a:pt x="9603" y="12953"/>
                    <a:pt x="9099" y="13035"/>
                  </a:cubicBezTo>
                  <a:cubicBezTo>
                    <a:pt x="8644" y="12515"/>
                    <a:pt x="8465" y="12206"/>
                    <a:pt x="8335" y="11540"/>
                  </a:cubicBezTo>
                  <a:cubicBezTo>
                    <a:pt x="8270" y="11182"/>
                    <a:pt x="8157" y="10809"/>
                    <a:pt x="8124" y="10451"/>
                  </a:cubicBezTo>
                  <a:cubicBezTo>
                    <a:pt x="8092" y="10126"/>
                    <a:pt x="8124" y="10061"/>
                    <a:pt x="8352" y="9752"/>
                  </a:cubicBezTo>
                  <a:cubicBezTo>
                    <a:pt x="8823" y="9168"/>
                    <a:pt x="9261" y="9184"/>
                    <a:pt x="9944" y="9038"/>
                  </a:cubicBezTo>
                  <a:cubicBezTo>
                    <a:pt x="10171" y="8989"/>
                    <a:pt x="10610" y="8680"/>
                    <a:pt x="10188" y="8469"/>
                  </a:cubicBezTo>
                  <a:cubicBezTo>
                    <a:pt x="10149" y="8450"/>
                    <a:pt x="10111" y="8441"/>
                    <a:pt x="10074" y="8441"/>
                  </a:cubicBezTo>
                  <a:cubicBezTo>
                    <a:pt x="9856" y="8441"/>
                    <a:pt x="9661" y="8726"/>
                    <a:pt x="9451" y="8726"/>
                  </a:cubicBezTo>
                  <a:cubicBezTo>
                    <a:pt x="9426" y="8726"/>
                    <a:pt x="9401" y="8722"/>
                    <a:pt x="9375" y="8713"/>
                  </a:cubicBezTo>
                  <a:cubicBezTo>
                    <a:pt x="9586" y="8144"/>
                    <a:pt x="10058" y="6747"/>
                    <a:pt x="9733" y="6227"/>
                  </a:cubicBezTo>
                  <a:lnTo>
                    <a:pt x="9733" y="6227"/>
                  </a:lnTo>
                  <a:cubicBezTo>
                    <a:pt x="9294" y="6292"/>
                    <a:pt x="9326" y="7754"/>
                    <a:pt x="9180" y="8144"/>
                  </a:cubicBezTo>
                  <a:cubicBezTo>
                    <a:pt x="9050" y="8485"/>
                    <a:pt x="8937" y="8583"/>
                    <a:pt x="8644" y="8826"/>
                  </a:cubicBezTo>
                  <a:cubicBezTo>
                    <a:pt x="8417" y="9021"/>
                    <a:pt x="7962" y="9330"/>
                    <a:pt x="7945" y="9541"/>
                  </a:cubicBezTo>
                  <a:cubicBezTo>
                    <a:pt x="7767" y="9021"/>
                    <a:pt x="7897" y="8453"/>
                    <a:pt x="7653" y="7933"/>
                  </a:cubicBezTo>
                  <a:cubicBezTo>
                    <a:pt x="7393" y="7413"/>
                    <a:pt x="6987" y="7185"/>
                    <a:pt x="7247" y="6617"/>
                  </a:cubicBezTo>
                  <a:cubicBezTo>
                    <a:pt x="7393" y="6259"/>
                    <a:pt x="8238" y="5203"/>
                    <a:pt x="8092" y="4878"/>
                  </a:cubicBezTo>
                  <a:cubicBezTo>
                    <a:pt x="8074" y="4838"/>
                    <a:pt x="8050" y="4820"/>
                    <a:pt x="8020" y="4820"/>
                  </a:cubicBezTo>
                  <a:cubicBezTo>
                    <a:pt x="7749" y="4820"/>
                    <a:pt x="7029" y="6332"/>
                    <a:pt x="6824" y="6405"/>
                  </a:cubicBezTo>
                  <a:cubicBezTo>
                    <a:pt x="6581" y="5918"/>
                    <a:pt x="6337" y="5268"/>
                    <a:pt x="6434" y="4732"/>
                  </a:cubicBezTo>
                  <a:cubicBezTo>
                    <a:pt x="6499" y="4407"/>
                    <a:pt x="6662" y="4212"/>
                    <a:pt x="6662" y="3838"/>
                  </a:cubicBezTo>
                  <a:cubicBezTo>
                    <a:pt x="6678" y="3140"/>
                    <a:pt x="6483" y="2441"/>
                    <a:pt x="6386" y="1742"/>
                  </a:cubicBezTo>
                  <a:cubicBezTo>
                    <a:pt x="6354" y="1470"/>
                    <a:pt x="6353" y="929"/>
                    <a:pt x="5980" y="929"/>
                  </a:cubicBezTo>
                  <a:cubicBezTo>
                    <a:pt x="5974" y="929"/>
                    <a:pt x="5969" y="930"/>
                    <a:pt x="5963" y="930"/>
                  </a:cubicBezTo>
                  <a:cubicBezTo>
                    <a:pt x="5914" y="1174"/>
                    <a:pt x="6044" y="1401"/>
                    <a:pt x="6109" y="1629"/>
                  </a:cubicBezTo>
                  <a:cubicBezTo>
                    <a:pt x="6239" y="2018"/>
                    <a:pt x="6272" y="2408"/>
                    <a:pt x="6321" y="2815"/>
                  </a:cubicBezTo>
                  <a:cubicBezTo>
                    <a:pt x="6369" y="3205"/>
                    <a:pt x="6564" y="3854"/>
                    <a:pt x="6174" y="4114"/>
                  </a:cubicBezTo>
                  <a:cubicBezTo>
                    <a:pt x="5914" y="3789"/>
                    <a:pt x="5817" y="3318"/>
                    <a:pt x="5606" y="2945"/>
                  </a:cubicBezTo>
                  <a:cubicBezTo>
                    <a:pt x="5394" y="2587"/>
                    <a:pt x="5102" y="2278"/>
                    <a:pt x="4842" y="1953"/>
                  </a:cubicBezTo>
                  <a:cubicBezTo>
                    <a:pt x="4431" y="1416"/>
                    <a:pt x="3696" y="0"/>
                    <a:pt x="2893" y="0"/>
                  </a:cubicBezTo>
                  <a:close/>
                </a:path>
              </a:pathLst>
            </a:custGeom>
            <a:solidFill>
              <a:srgbClr val="006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3271377" y="1542523"/>
              <a:ext cx="1299454" cy="829595"/>
            </a:xfrm>
            <a:custGeom>
              <a:avLst/>
              <a:gdLst/>
              <a:ahLst/>
              <a:cxnLst/>
              <a:rect l="l" t="t" r="r" b="b"/>
              <a:pathLst>
                <a:path w="39678" h="25477" extrusionOk="0">
                  <a:moveTo>
                    <a:pt x="11296" y="1933"/>
                  </a:moveTo>
                  <a:cubicBezTo>
                    <a:pt x="11611" y="1933"/>
                    <a:pt x="11878" y="2051"/>
                    <a:pt x="12024" y="2437"/>
                  </a:cubicBezTo>
                  <a:cubicBezTo>
                    <a:pt x="11894" y="2454"/>
                    <a:pt x="11585" y="2551"/>
                    <a:pt x="11780" y="2730"/>
                  </a:cubicBezTo>
                  <a:cubicBezTo>
                    <a:pt x="11798" y="2745"/>
                    <a:pt x="11821" y="2751"/>
                    <a:pt x="11848" y="2751"/>
                  </a:cubicBezTo>
                  <a:cubicBezTo>
                    <a:pt x="11958" y="2751"/>
                    <a:pt x="12123" y="2647"/>
                    <a:pt x="12219" y="2647"/>
                  </a:cubicBezTo>
                  <a:cubicBezTo>
                    <a:pt x="12225" y="2647"/>
                    <a:pt x="12230" y="2648"/>
                    <a:pt x="12235" y="2648"/>
                  </a:cubicBezTo>
                  <a:cubicBezTo>
                    <a:pt x="12576" y="2697"/>
                    <a:pt x="12706" y="2713"/>
                    <a:pt x="12950" y="2957"/>
                  </a:cubicBezTo>
                  <a:cubicBezTo>
                    <a:pt x="13437" y="3396"/>
                    <a:pt x="13892" y="3948"/>
                    <a:pt x="14217" y="4501"/>
                  </a:cubicBezTo>
                  <a:cubicBezTo>
                    <a:pt x="14185" y="4502"/>
                    <a:pt x="14152" y="4503"/>
                    <a:pt x="14118" y="4503"/>
                  </a:cubicBezTo>
                  <a:cubicBezTo>
                    <a:pt x="13401" y="4503"/>
                    <a:pt x="12498" y="4178"/>
                    <a:pt x="11877" y="3883"/>
                  </a:cubicBezTo>
                  <a:cubicBezTo>
                    <a:pt x="11487" y="3705"/>
                    <a:pt x="11211" y="3526"/>
                    <a:pt x="10821" y="3380"/>
                  </a:cubicBezTo>
                  <a:cubicBezTo>
                    <a:pt x="10350" y="3185"/>
                    <a:pt x="9830" y="2730"/>
                    <a:pt x="9749" y="2210"/>
                  </a:cubicBezTo>
                  <a:lnTo>
                    <a:pt x="9749" y="2210"/>
                  </a:lnTo>
                  <a:cubicBezTo>
                    <a:pt x="9757" y="2210"/>
                    <a:pt x="9764" y="2210"/>
                    <a:pt x="9772" y="2210"/>
                  </a:cubicBezTo>
                  <a:cubicBezTo>
                    <a:pt x="10216" y="2210"/>
                    <a:pt x="10812" y="1933"/>
                    <a:pt x="11296" y="1933"/>
                  </a:cubicBezTo>
                  <a:close/>
                  <a:moveTo>
                    <a:pt x="17845" y="7055"/>
                  </a:moveTo>
                  <a:cubicBezTo>
                    <a:pt x="18052" y="7156"/>
                    <a:pt x="18330" y="7135"/>
                    <a:pt x="18572" y="7263"/>
                  </a:cubicBezTo>
                  <a:cubicBezTo>
                    <a:pt x="18604" y="7523"/>
                    <a:pt x="18620" y="7799"/>
                    <a:pt x="18604" y="8059"/>
                  </a:cubicBezTo>
                  <a:cubicBezTo>
                    <a:pt x="18567" y="8071"/>
                    <a:pt x="18532" y="8077"/>
                    <a:pt x="18499" y="8077"/>
                  </a:cubicBezTo>
                  <a:cubicBezTo>
                    <a:pt x="18139" y="8077"/>
                    <a:pt x="18038" y="7394"/>
                    <a:pt x="17845" y="7055"/>
                  </a:cubicBezTo>
                  <a:close/>
                  <a:moveTo>
                    <a:pt x="19024" y="7438"/>
                  </a:moveTo>
                  <a:lnTo>
                    <a:pt x="19024" y="7438"/>
                  </a:lnTo>
                  <a:cubicBezTo>
                    <a:pt x="19203" y="7441"/>
                    <a:pt x="19384" y="7469"/>
                    <a:pt x="19546" y="7507"/>
                  </a:cubicBezTo>
                  <a:cubicBezTo>
                    <a:pt x="19514" y="7783"/>
                    <a:pt x="19238" y="8140"/>
                    <a:pt x="19124" y="8400"/>
                  </a:cubicBezTo>
                  <a:cubicBezTo>
                    <a:pt x="19093" y="8079"/>
                    <a:pt x="19092" y="7759"/>
                    <a:pt x="19024" y="7438"/>
                  </a:cubicBezTo>
                  <a:close/>
                  <a:moveTo>
                    <a:pt x="19599" y="8930"/>
                  </a:moveTo>
                  <a:lnTo>
                    <a:pt x="19676" y="9001"/>
                  </a:lnTo>
                  <a:cubicBezTo>
                    <a:pt x="19647" y="8979"/>
                    <a:pt x="19621" y="8955"/>
                    <a:pt x="19599" y="8930"/>
                  </a:cubicBezTo>
                  <a:close/>
                  <a:moveTo>
                    <a:pt x="22675" y="8940"/>
                  </a:moveTo>
                  <a:cubicBezTo>
                    <a:pt x="22885" y="9115"/>
                    <a:pt x="23180" y="9240"/>
                    <a:pt x="23332" y="9408"/>
                  </a:cubicBezTo>
                  <a:cubicBezTo>
                    <a:pt x="23267" y="9489"/>
                    <a:pt x="23088" y="9635"/>
                    <a:pt x="23007" y="9700"/>
                  </a:cubicBezTo>
                  <a:cubicBezTo>
                    <a:pt x="22848" y="9488"/>
                    <a:pt x="22743" y="9211"/>
                    <a:pt x="22675" y="8940"/>
                  </a:cubicBezTo>
                  <a:close/>
                  <a:moveTo>
                    <a:pt x="19205" y="9294"/>
                  </a:moveTo>
                  <a:cubicBezTo>
                    <a:pt x="19595" y="9408"/>
                    <a:pt x="19871" y="9635"/>
                    <a:pt x="20034" y="10009"/>
                  </a:cubicBezTo>
                  <a:cubicBezTo>
                    <a:pt x="19981" y="10020"/>
                    <a:pt x="19928" y="10024"/>
                    <a:pt x="19876" y="10024"/>
                  </a:cubicBezTo>
                  <a:cubicBezTo>
                    <a:pt x="19662" y="10024"/>
                    <a:pt x="19453" y="9951"/>
                    <a:pt x="19264" y="9951"/>
                  </a:cubicBezTo>
                  <a:cubicBezTo>
                    <a:pt x="19227" y="9951"/>
                    <a:pt x="19191" y="9954"/>
                    <a:pt x="19156" y="9960"/>
                  </a:cubicBezTo>
                  <a:cubicBezTo>
                    <a:pt x="19173" y="9749"/>
                    <a:pt x="19221" y="9554"/>
                    <a:pt x="19286" y="9359"/>
                  </a:cubicBezTo>
                  <a:lnTo>
                    <a:pt x="19205" y="9294"/>
                  </a:lnTo>
                  <a:close/>
                  <a:moveTo>
                    <a:pt x="19985" y="7637"/>
                  </a:moveTo>
                  <a:cubicBezTo>
                    <a:pt x="20440" y="8075"/>
                    <a:pt x="21464" y="8400"/>
                    <a:pt x="22065" y="8595"/>
                  </a:cubicBezTo>
                  <a:cubicBezTo>
                    <a:pt x="22065" y="9148"/>
                    <a:pt x="22601" y="9619"/>
                    <a:pt x="22536" y="10139"/>
                  </a:cubicBezTo>
                  <a:cubicBezTo>
                    <a:pt x="22317" y="10155"/>
                    <a:pt x="21955" y="10192"/>
                    <a:pt x="21604" y="10192"/>
                  </a:cubicBezTo>
                  <a:cubicBezTo>
                    <a:pt x="21252" y="10192"/>
                    <a:pt x="20911" y="10155"/>
                    <a:pt x="20733" y="10025"/>
                  </a:cubicBezTo>
                  <a:cubicBezTo>
                    <a:pt x="20521" y="9879"/>
                    <a:pt x="20408" y="9521"/>
                    <a:pt x="20245" y="9326"/>
                  </a:cubicBezTo>
                  <a:cubicBezTo>
                    <a:pt x="20036" y="9103"/>
                    <a:pt x="19800" y="8947"/>
                    <a:pt x="19537" y="8836"/>
                  </a:cubicBezTo>
                  <a:lnTo>
                    <a:pt x="19537" y="8836"/>
                  </a:lnTo>
                  <a:cubicBezTo>
                    <a:pt x="19359" y="8469"/>
                    <a:pt x="19707" y="7887"/>
                    <a:pt x="19985" y="7637"/>
                  </a:cubicBezTo>
                  <a:close/>
                  <a:moveTo>
                    <a:pt x="23995" y="9703"/>
                  </a:moveTo>
                  <a:cubicBezTo>
                    <a:pt x="24576" y="9703"/>
                    <a:pt x="25313" y="10142"/>
                    <a:pt x="25623" y="10512"/>
                  </a:cubicBezTo>
                  <a:cubicBezTo>
                    <a:pt x="24859" y="10350"/>
                    <a:pt x="23998" y="10399"/>
                    <a:pt x="23235" y="10334"/>
                  </a:cubicBezTo>
                  <a:cubicBezTo>
                    <a:pt x="23334" y="9873"/>
                    <a:pt x="23635" y="9703"/>
                    <a:pt x="23995" y="9703"/>
                  </a:cubicBezTo>
                  <a:close/>
                  <a:moveTo>
                    <a:pt x="22215" y="10871"/>
                  </a:moveTo>
                  <a:cubicBezTo>
                    <a:pt x="22372" y="10871"/>
                    <a:pt x="22504" y="10892"/>
                    <a:pt x="22569" y="10951"/>
                  </a:cubicBezTo>
                  <a:cubicBezTo>
                    <a:pt x="22731" y="11097"/>
                    <a:pt x="22504" y="11861"/>
                    <a:pt x="22520" y="12137"/>
                  </a:cubicBezTo>
                  <a:cubicBezTo>
                    <a:pt x="22251" y="11726"/>
                    <a:pt x="21829" y="11377"/>
                    <a:pt x="21492" y="10969"/>
                  </a:cubicBezTo>
                  <a:lnTo>
                    <a:pt x="21492" y="10969"/>
                  </a:lnTo>
                  <a:cubicBezTo>
                    <a:pt x="21685" y="10921"/>
                    <a:pt x="21977" y="10871"/>
                    <a:pt x="22215" y="10871"/>
                  </a:cubicBezTo>
                  <a:close/>
                  <a:moveTo>
                    <a:pt x="29896" y="4533"/>
                  </a:moveTo>
                  <a:lnTo>
                    <a:pt x="29896" y="4533"/>
                  </a:lnTo>
                  <a:cubicBezTo>
                    <a:pt x="30102" y="4887"/>
                    <a:pt x="30055" y="6254"/>
                    <a:pt x="29537" y="6254"/>
                  </a:cubicBezTo>
                  <a:cubicBezTo>
                    <a:pt x="29483" y="6254"/>
                    <a:pt x="29424" y="6239"/>
                    <a:pt x="29360" y="6207"/>
                  </a:cubicBezTo>
                  <a:lnTo>
                    <a:pt x="29360" y="6207"/>
                  </a:lnTo>
                  <a:cubicBezTo>
                    <a:pt x="29149" y="6629"/>
                    <a:pt x="29718" y="6970"/>
                    <a:pt x="29929" y="7344"/>
                  </a:cubicBezTo>
                  <a:cubicBezTo>
                    <a:pt x="30189" y="7848"/>
                    <a:pt x="30416" y="8270"/>
                    <a:pt x="30692" y="8741"/>
                  </a:cubicBezTo>
                  <a:cubicBezTo>
                    <a:pt x="30882" y="9067"/>
                    <a:pt x="31231" y="9812"/>
                    <a:pt x="30886" y="9812"/>
                  </a:cubicBezTo>
                  <a:cubicBezTo>
                    <a:pt x="30818" y="9812"/>
                    <a:pt x="30723" y="9783"/>
                    <a:pt x="30595" y="9716"/>
                  </a:cubicBezTo>
                  <a:cubicBezTo>
                    <a:pt x="30108" y="9456"/>
                    <a:pt x="30108" y="8774"/>
                    <a:pt x="29961" y="8319"/>
                  </a:cubicBezTo>
                  <a:lnTo>
                    <a:pt x="29961" y="8319"/>
                  </a:lnTo>
                  <a:cubicBezTo>
                    <a:pt x="29035" y="8936"/>
                    <a:pt x="30709" y="10480"/>
                    <a:pt x="31342" y="10610"/>
                  </a:cubicBezTo>
                  <a:cubicBezTo>
                    <a:pt x="31391" y="10870"/>
                    <a:pt x="31375" y="11097"/>
                    <a:pt x="31310" y="11357"/>
                  </a:cubicBezTo>
                  <a:cubicBezTo>
                    <a:pt x="31229" y="11747"/>
                    <a:pt x="31147" y="11682"/>
                    <a:pt x="30920" y="11991"/>
                  </a:cubicBezTo>
                  <a:cubicBezTo>
                    <a:pt x="30650" y="12362"/>
                    <a:pt x="30474" y="12810"/>
                    <a:pt x="30203" y="12810"/>
                  </a:cubicBezTo>
                  <a:cubicBezTo>
                    <a:pt x="30082" y="12810"/>
                    <a:pt x="29942" y="12721"/>
                    <a:pt x="29766" y="12495"/>
                  </a:cubicBezTo>
                  <a:cubicBezTo>
                    <a:pt x="29393" y="11991"/>
                    <a:pt x="29035" y="11487"/>
                    <a:pt x="28613" y="11032"/>
                  </a:cubicBezTo>
                  <a:cubicBezTo>
                    <a:pt x="28285" y="10705"/>
                    <a:pt x="27913" y="10497"/>
                    <a:pt x="27596" y="10208"/>
                  </a:cubicBezTo>
                  <a:lnTo>
                    <a:pt x="27596" y="10208"/>
                  </a:lnTo>
                  <a:cubicBezTo>
                    <a:pt x="27362" y="9374"/>
                    <a:pt x="28581" y="7625"/>
                    <a:pt x="28954" y="7019"/>
                  </a:cubicBezTo>
                  <a:cubicBezTo>
                    <a:pt x="29328" y="6386"/>
                    <a:pt x="29295" y="4939"/>
                    <a:pt x="29896" y="4533"/>
                  </a:cubicBezTo>
                  <a:close/>
                  <a:moveTo>
                    <a:pt x="20972" y="11373"/>
                  </a:moveTo>
                  <a:cubicBezTo>
                    <a:pt x="20979" y="11373"/>
                    <a:pt x="20986" y="11373"/>
                    <a:pt x="20992" y="11374"/>
                  </a:cubicBezTo>
                  <a:cubicBezTo>
                    <a:pt x="21236" y="11796"/>
                    <a:pt x="21707" y="12137"/>
                    <a:pt x="22000" y="12543"/>
                  </a:cubicBezTo>
                  <a:cubicBezTo>
                    <a:pt x="21725" y="12847"/>
                    <a:pt x="21056" y="12918"/>
                    <a:pt x="20447" y="12918"/>
                  </a:cubicBezTo>
                  <a:cubicBezTo>
                    <a:pt x="20014" y="12918"/>
                    <a:pt x="19610" y="12882"/>
                    <a:pt x="19400" y="12868"/>
                  </a:cubicBezTo>
                  <a:lnTo>
                    <a:pt x="19465" y="12868"/>
                  </a:lnTo>
                  <a:cubicBezTo>
                    <a:pt x="19400" y="12820"/>
                    <a:pt x="19270" y="12657"/>
                    <a:pt x="19189" y="12576"/>
                  </a:cubicBezTo>
                  <a:cubicBezTo>
                    <a:pt x="19382" y="12046"/>
                    <a:pt x="20400" y="11373"/>
                    <a:pt x="20972" y="11373"/>
                  </a:cubicBezTo>
                  <a:close/>
                  <a:moveTo>
                    <a:pt x="23873" y="10855"/>
                  </a:moveTo>
                  <a:cubicBezTo>
                    <a:pt x="25336" y="10855"/>
                    <a:pt x="27055" y="11807"/>
                    <a:pt x="27979" y="12690"/>
                  </a:cubicBezTo>
                  <a:cubicBezTo>
                    <a:pt x="26834" y="12798"/>
                    <a:pt x="25629" y="13246"/>
                    <a:pt x="24464" y="13246"/>
                  </a:cubicBezTo>
                  <a:cubicBezTo>
                    <a:pt x="24406" y="13246"/>
                    <a:pt x="24349" y="13244"/>
                    <a:pt x="24291" y="13242"/>
                  </a:cubicBezTo>
                  <a:cubicBezTo>
                    <a:pt x="23885" y="13226"/>
                    <a:pt x="23300" y="13112"/>
                    <a:pt x="23056" y="12722"/>
                  </a:cubicBezTo>
                  <a:cubicBezTo>
                    <a:pt x="22715" y="12186"/>
                    <a:pt x="23137" y="11520"/>
                    <a:pt x="23121" y="10951"/>
                  </a:cubicBezTo>
                  <a:cubicBezTo>
                    <a:pt x="23359" y="10885"/>
                    <a:pt x="23612" y="10855"/>
                    <a:pt x="23873" y="10855"/>
                  </a:cubicBezTo>
                  <a:close/>
                  <a:moveTo>
                    <a:pt x="21961" y="13555"/>
                  </a:moveTo>
                  <a:cubicBezTo>
                    <a:pt x="22396" y="13555"/>
                    <a:pt x="22786" y="13651"/>
                    <a:pt x="23056" y="14038"/>
                  </a:cubicBezTo>
                  <a:cubicBezTo>
                    <a:pt x="22569" y="14509"/>
                    <a:pt x="21724" y="14672"/>
                    <a:pt x="21204" y="15127"/>
                  </a:cubicBezTo>
                  <a:cubicBezTo>
                    <a:pt x="20960" y="14672"/>
                    <a:pt x="20668" y="14201"/>
                    <a:pt x="20326" y="13795"/>
                  </a:cubicBezTo>
                  <a:lnTo>
                    <a:pt x="20326" y="13795"/>
                  </a:lnTo>
                  <a:lnTo>
                    <a:pt x="20473" y="13990"/>
                  </a:lnTo>
                  <a:cubicBezTo>
                    <a:pt x="20359" y="13876"/>
                    <a:pt x="20261" y="13730"/>
                    <a:pt x="20131" y="13600"/>
                  </a:cubicBezTo>
                  <a:lnTo>
                    <a:pt x="20131" y="13600"/>
                  </a:lnTo>
                  <a:cubicBezTo>
                    <a:pt x="20286" y="13635"/>
                    <a:pt x="20448" y="13648"/>
                    <a:pt x="20615" y="13648"/>
                  </a:cubicBezTo>
                  <a:cubicBezTo>
                    <a:pt x="21060" y="13648"/>
                    <a:pt x="21532" y="13555"/>
                    <a:pt x="21961" y="13555"/>
                  </a:cubicBezTo>
                  <a:close/>
                  <a:moveTo>
                    <a:pt x="36070" y="14840"/>
                  </a:moveTo>
                  <a:cubicBezTo>
                    <a:pt x="36225" y="15431"/>
                    <a:pt x="36494" y="15741"/>
                    <a:pt x="36509" y="16362"/>
                  </a:cubicBezTo>
                  <a:cubicBezTo>
                    <a:pt x="36525" y="16963"/>
                    <a:pt x="36720" y="17450"/>
                    <a:pt x="36964" y="17954"/>
                  </a:cubicBezTo>
                  <a:cubicBezTo>
                    <a:pt x="36769" y="18084"/>
                    <a:pt x="36607" y="18263"/>
                    <a:pt x="36444" y="18409"/>
                  </a:cubicBezTo>
                  <a:cubicBezTo>
                    <a:pt x="36395" y="17873"/>
                    <a:pt x="36331" y="17353"/>
                    <a:pt x="36249" y="16833"/>
                  </a:cubicBezTo>
                  <a:cubicBezTo>
                    <a:pt x="36184" y="16362"/>
                    <a:pt x="36331" y="15809"/>
                    <a:pt x="36201" y="15387"/>
                  </a:cubicBezTo>
                  <a:lnTo>
                    <a:pt x="36070" y="14840"/>
                  </a:lnTo>
                  <a:close/>
                  <a:moveTo>
                    <a:pt x="18182" y="0"/>
                  </a:moveTo>
                  <a:cubicBezTo>
                    <a:pt x="17629" y="552"/>
                    <a:pt x="18133" y="2454"/>
                    <a:pt x="18100" y="3266"/>
                  </a:cubicBezTo>
                  <a:cubicBezTo>
                    <a:pt x="17678" y="3103"/>
                    <a:pt x="17385" y="2502"/>
                    <a:pt x="17061" y="2145"/>
                  </a:cubicBezTo>
                  <a:cubicBezTo>
                    <a:pt x="16736" y="1804"/>
                    <a:pt x="16394" y="1446"/>
                    <a:pt x="16037" y="1154"/>
                  </a:cubicBezTo>
                  <a:cubicBezTo>
                    <a:pt x="15880" y="1011"/>
                    <a:pt x="15386" y="382"/>
                    <a:pt x="15147" y="382"/>
                  </a:cubicBezTo>
                  <a:cubicBezTo>
                    <a:pt x="15113" y="382"/>
                    <a:pt x="15084" y="394"/>
                    <a:pt x="15062" y="423"/>
                  </a:cubicBezTo>
                  <a:cubicBezTo>
                    <a:pt x="14802" y="747"/>
                    <a:pt x="16037" y="1804"/>
                    <a:pt x="16232" y="2031"/>
                  </a:cubicBezTo>
                  <a:cubicBezTo>
                    <a:pt x="17288" y="3266"/>
                    <a:pt x="18263" y="4533"/>
                    <a:pt x="19173" y="5866"/>
                  </a:cubicBezTo>
                  <a:cubicBezTo>
                    <a:pt x="19384" y="6158"/>
                    <a:pt x="19741" y="6402"/>
                    <a:pt x="19725" y="6792"/>
                  </a:cubicBezTo>
                  <a:cubicBezTo>
                    <a:pt x="19465" y="6759"/>
                    <a:pt x="19156" y="6678"/>
                    <a:pt x="18848" y="6678"/>
                  </a:cubicBezTo>
                  <a:cubicBezTo>
                    <a:pt x="18815" y="6288"/>
                    <a:pt x="18588" y="5021"/>
                    <a:pt x="18165" y="4939"/>
                  </a:cubicBezTo>
                  <a:lnTo>
                    <a:pt x="18165" y="4939"/>
                  </a:lnTo>
                  <a:cubicBezTo>
                    <a:pt x="17987" y="5346"/>
                    <a:pt x="18214" y="5963"/>
                    <a:pt x="18214" y="6434"/>
                  </a:cubicBezTo>
                  <a:cubicBezTo>
                    <a:pt x="17662" y="6256"/>
                    <a:pt x="17402" y="6337"/>
                    <a:pt x="17061" y="5801"/>
                  </a:cubicBezTo>
                  <a:cubicBezTo>
                    <a:pt x="16819" y="5446"/>
                    <a:pt x="16610" y="4598"/>
                    <a:pt x="16116" y="4598"/>
                  </a:cubicBezTo>
                  <a:cubicBezTo>
                    <a:pt x="16111" y="4598"/>
                    <a:pt x="16107" y="4598"/>
                    <a:pt x="16102" y="4598"/>
                  </a:cubicBezTo>
                  <a:cubicBezTo>
                    <a:pt x="15988" y="5037"/>
                    <a:pt x="16557" y="5557"/>
                    <a:pt x="16687" y="5996"/>
                  </a:cubicBezTo>
                  <a:cubicBezTo>
                    <a:pt x="15598" y="5898"/>
                    <a:pt x="14737" y="3997"/>
                    <a:pt x="14071" y="3282"/>
                  </a:cubicBezTo>
                  <a:cubicBezTo>
                    <a:pt x="13892" y="3087"/>
                    <a:pt x="13518" y="2860"/>
                    <a:pt x="13388" y="2632"/>
                  </a:cubicBezTo>
                  <a:cubicBezTo>
                    <a:pt x="13064" y="2031"/>
                    <a:pt x="13518" y="601"/>
                    <a:pt x="12869" y="179"/>
                  </a:cubicBezTo>
                  <a:lnTo>
                    <a:pt x="12869" y="179"/>
                  </a:lnTo>
                  <a:cubicBezTo>
                    <a:pt x="12592" y="812"/>
                    <a:pt x="12917" y="1430"/>
                    <a:pt x="12836" y="2080"/>
                  </a:cubicBezTo>
                  <a:cubicBezTo>
                    <a:pt x="12544" y="2015"/>
                    <a:pt x="12089" y="1690"/>
                    <a:pt x="11910" y="1446"/>
                  </a:cubicBezTo>
                  <a:cubicBezTo>
                    <a:pt x="11650" y="1105"/>
                    <a:pt x="11699" y="211"/>
                    <a:pt x="11211" y="146"/>
                  </a:cubicBezTo>
                  <a:lnTo>
                    <a:pt x="11211" y="146"/>
                  </a:lnTo>
                  <a:cubicBezTo>
                    <a:pt x="11081" y="569"/>
                    <a:pt x="11276" y="942"/>
                    <a:pt x="11228" y="1365"/>
                  </a:cubicBezTo>
                  <a:cubicBezTo>
                    <a:pt x="10610" y="1202"/>
                    <a:pt x="10139" y="1040"/>
                    <a:pt x="9521" y="764"/>
                  </a:cubicBezTo>
                  <a:cubicBezTo>
                    <a:pt x="9304" y="679"/>
                    <a:pt x="8811" y="461"/>
                    <a:pt x="8443" y="461"/>
                  </a:cubicBezTo>
                  <a:cubicBezTo>
                    <a:pt x="8180" y="461"/>
                    <a:pt x="7981" y="573"/>
                    <a:pt x="7994" y="926"/>
                  </a:cubicBezTo>
                  <a:cubicBezTo>
                    <a:pt x="8077" y="885"/>
                    <a:pt x="8177" y="869"/>
                    <a:pt x="8286" y="869"/>
                  </a:cubicBezTo>
                  <a:cubicBezTo>
                    <a:pt x="8606" y="869"/>
                    <a:pt x="8999" y="1008"/>
                    <a:pt x="9229" y="1056"/>
                  </a:cubicBezTo>
                  <a:cubicBezTo>
                    <a:pt x="9651" y="1137"/>
                    <a:pt x="9993" y="1365"/>
                    <a:pt x="10399" y="1495"/>
                  </a:cubicBezTo>
                  <a:cubicBezTo>
                    <a:pt x="10074" y="1869"/>
                    <a:pt x="9619" y="1820"/>
                    <a:pt x="9229" y="2031"/>
                  </a:cubicBezTo>
                  <a:cubicBezTo>
                    <a:pt x="8909" y="2212"/>
                    <a:pt x="8827" y="2513"/>
                    <a:pt x="9189" y="2513"/>
                  </a:cubicBezTo>
                  <a:cubicBezTo>
                    <a:pt x="9250" y="2513"/>
                    <a:pt x="9322" y="2505"/>
                    <a:pt x="9408" y="2486"/>
                  </a:cubicBezTo>
                  <a:lnTo>
                    <a:pt x="9408" y="2486"/>
                  </a:lnTo>
                  <a:cubicBezTo>
                    <a:pt x="9692" y="3025"/>
                    <a:pt x="9500" y="3195"/>
                    <a:pt x="9145" y="3195"/>
                  </a:cubicBezTo>
                  <a:cubicBezTo>
                    <a:pt x="8933" y="3195"/>
                    <a:pt x="8662" y="3134"/>
                    <a:pt x="8400" y="3055"/>
                  </a:cubicBezTo>
                  <a:cubicBezTo>
                    <a:pt x="8124" y="2973"/>
                    <a:pt x="7685" y="2860"/>
                    <a:pt x="7442" y="2665"/>
                  </a:cubicBezTo>
                  <a:cubicBezTo>
                    <a:pt x="7193" y="2447"/>
                    <a:pt x="7138" y="1947"/>
                    <a:pt x="6777" y="1947"/>
                  </a:cubicBezTo>
                  <a:cubicBezTo>
                    <a:pt x="6761" y="1947"/>
                    <a:pt x="6744" y="1948"/>
                    <a:pt x="6727" y="1950"/>
                  </a:cubicBezTo>
                  <a:cubicBezTo>
                    <a:pt x="6743" y="2210"/>
                    <a:pt x="6841" y="2454"/>
                    <a:pt x="6938" y="2681"/>
                  </a:cubicBezTo>
                  <a:cubicBezTo>
                    <a:pt x="6760" y="2729"/>
                    <a:pt x="6583" y="2748"/>
                    <a:pt x="6407" y="2748"/>
                  </a:cubicBezTo>
                  <a:cubicBezTo>
                    <a:pt x="5861" y="2748"/>
                    <a:pt x="5330" y="2560"/>
                    <a:pt x="4826" y="2437"/>
                  </a:cubicBezTo>
                  <a:lnTo>
                    <a:pt x="4826" y="2437"/>
                  </a:lnTo>
                  <a:cubicBezTo>
                    <a:pt x="4503" y="2968"/>
                    <a:pt x="5186" y="3045"/>
                    <a:pt x="5848" y="3045"/>
                  </a:cubicBezTo>
                  <a:cubicBezTo>
                    <a:pt x="6121" y="3045"/>
                    <a:pt x="6391" y="3032"/>
                    <a:pt x="6585" y="3032"/>
                  </a:cubicBezTo>
                  <a:cubicBezTo>
                    <a:pt x="6654" y="3032"/>
                    <a:pt x="6713" y="3034"/>
                    <a:pt x="6759" y="3038"/>
                  </a:cubicBezTo>
                  <a:cubicBezTo>
                    <a:pt x="7149" y="3055"/>
                    <a:pt x="7474" y="3055"/>
                    <a:pt x="7864" y="3152"/>
                  </a:cubicBezTo>
                  <a:cubicBezTo>
                    <a:pt x="8173" y="3217"/>
                    <a:pt x="8790" y="3168"/>
                    <a:pt x="9002" y="3396"/>
                  </a:cubicBezTo>
                  <a:cubicBezTo>
                    <a:pt x="8612" y="3705"/>
                    <a:pt x="7588" y="3867"/>
                    <a:pt x="7426" y="4322"/>
                  </a:cubicBezTo>
                  <a:cubicBezTo>
                    <a:pt x="7413" y="4360"/>
                    <a:pt x="7435" y="4375"/>
                    <a:pt x="7479" y="4375"/>
                  </a:cubicBezTo>
                  <a:cubicBezTo>
                    <a:pt x="7663" y="4375"/>
                    <a:pt x="8234" y="4108"/>
                    <a:pt x="8287" y="4095"/>
                  </a:cubicBezTo>
                  <a:cubicBezTo>
                    <a:pt x="8740" y="3855"/>
                    <a:pt x="9341" y="3440"/>
                    <a:pt x="9898" y="3440"/>
                  </a:cubicBezTo>
                  <a:cubicBezTo>
                    <a:pt x="10059" y="3440"/>
                    <a:pt x="10217" y="3475"/>
                    <a:pt x="10366" y="3558"/>
                  </a:cubicBezTo>
                  <a:cubicBezTo>
                    <a:pt x="10659" y="3737"/>
                    <a:pt x="10886" y="4078"/>
                    <a:pt x="11211" y="4257"/>
                  </a:cubicBezTo>
                  <a:cubicBezTo>
                    <a:pt x="11617" y="4484"/>
                    <a:pt x="12056" y="4631"/>
                    <a:pt x="12511" y="4712"/>
                  </a:cubicBezTo>
                  <a:cubicBezTo>
                    <a:pt x="12381" y="5053"/>
                    <a:pt x="11796" y="5346"/>
                    <a:pt x="11439" y="5508"/>
                  </a:cubicBezTo>
                  <a:cubicBezTo>
                    <a:pt x="11260" y="5573"/>
                    <a:pt x="10220" y="5719"/>
                    <a:pt x="10561" y="6077"/>
                  </a:cubicBezTo>
                  <a:cubicBezTo>
                    <a:pt x="10616" y="6137"/>
                    <a:pt x="10698" y="6163"/>
                    <a:pt x="10798" y="6163"/>
                  </a:cubicBezTo>
                  <a:cubicBezTo>
                    <a:pt x="11347" y="6163"/>
                    <a:pt x="12442" y="5388"/>
                    <a:pt x="12690" y="5264"/>
                  </a:cubicBezTo>
                  <a:cubicBezTo>
                    <a:pt x="12891" y="5169"/>
                    <a:pt x="13136" y="5129"/>
                    <a:pt x="13393" y="5129"/>
                  </a:cubicBezTo>
                  <a:cubicBezTo>
                    <a:pt x="13925" y="5129"/>
                    <a:pt x="14511" y="5300"/>
                    <a:pt x="14883" y="5508"/>
                  </a:cubicBezTo>
                  <a:cubicBezTo>
                    <a:pt x="15273" y="5719"/>
                    <a:pt x="15582" y="6093"/>
                    <a:pt x="16021" y="6288"/>
                  </a:cubicBezTo>
                  <a:cubicBezTo>
                    <a:pt x="16411" y="6483"/>
                    <a:pt x="16801" y="6580"/>
                    <a:pt x="17190" y="6840"/>
                  </a:cubicBezTo>
                  <a:cubicBezTo>
                    <a:pt x="17190" y="6840"/>
                    <a:pt x="17190" y="6840"/>
                    <a:pt x="17189" y="6840"/>
                  </a:cubicBezTo>
                  <a:cubicBezTo>
                    <a:pt x="17162" y="6840"/>
                    <a:pt x="17337" y="7507"/>
                    <a:pt x="17385" y="7572"/>
                  </a:cubicBezTo>
                  <a:cubicBezTo>
                    <a:pt x="17532" y="7880"/>
                    <a:pt x="17792" y="8205"/>
                    <a:pt x="18035" y="8433"/>
                  </a:cubicBezTo>
                  <a:cubicBezTo>
                    <a:pt x="18360" y="8741"/>
                    <a:pt x="19189" y="9213"/>
                    <a:pt x="18523" y="9635"/>
                  </a:cubicBezTo>
                  <a:cubicBezTo>
                    <a:pt x="18409" y="9710"/>
                    <a:pt x="18272" y="9739"/>
                    <a:pt x="18122" y="9739"/>
                  </a:cubicBezTo>
                  <a:cubicBezTo>
                    <a:pt x="17585" y="9739"/>
                    <a:pt x="16878" y="9361"/>
                    <a:pt x="16459" y="9310"/>
                  </a:cubicBezTo>
                  <a:cubicBezTo>
                    <a:pt x="15744" y="9245"/>
                    <a:pt x="14981" y="9229"/>
                    <a:pt x="14250" y="9131"/>
                  </a:cubicBezTo>
                  <a:cubicBezTo>
                    <a:pt x="13567" y="9050"/>
                    <a:pt x="12495" y="8774"/>
                    <a:pt x="13307" y="8108"/>
                  </a:cubicBezTo>
                  <a:cubicBezTo>
                    <a:pt x="13746" y="7734"/>
                    <a:pt x="14753" y="7393"/>
                    <a:pt x="14705" y="6710"/>
                  </a:cubicBezTo>
                  <a:cubicBezTo>
                    <a:pt x="14660" y="6702"/>
                    <a:pt x="14617" y="6697"/>
                    <a:pt x="14576" y="6697"/>
                  </a:cubicBezTo>
                  <a:cubicBezTo>
                    <a:pt x="14017" y="6697"/>
                    <a:pt x="13757" y="7462"/>
                    <a:pt x="13242" y="7523"/>
                  </a:cubicBezTo>
                  <a:cubicBezTo>
                    <a:pt x="13213" y="7526"/>
                    <a:pt x="13186" y="7527"/>
                    <a:pt x="13160" y="7527"/>
                  </a:cubicBezTo>
                  <a:cubicBezTo>
                    <a:pt x="12457" y="7527"/>
                    <a:pt x="13044" y="6482"/>
                    <a:pt x="12966" y="6012"/>
                  </a:cubicBezTo>
                  <a:lnTo>
                    <a:pt x="12966" y="6012"/>
                  </a:lnTo>
                  <a:cubicBezTo>
                    <a:pt x="12787" y="6044"/>
                    <a:pt x="12657" y="6109"/>
                    <a:pt x="12560" y="6288"/>
                  </a:cubicBezTo>
                  <a:cubicBezTo>
                    <a:pt x="12430" y="6126"/>
                    <a:pt x="12316" y="5882"/>
                    <a:pt x="12072" y="5833"/>
                  </a:cubicBezTo>
                  <a:lnTo>
                    <a:pt x="12072" y="5833"/>
                  </a:lnTo>
                  <a:cubicBezTo>
                    <a:pt x="11910" y="6126"/>
                    <a:pt x="12105" y="6239"/>
                    <a:pt x="12186" y="6499"/>
                  </a:cubicBezTo>
                  <a:cubicBezTo>
                    <a:pt x="12284" y="6857"/>
                    <a:pt x="12316" y="6970"/>
                    <a:pt x="12332" y="7393"/>
                  </a:cubicBezTo>
                  <a:cubicBezTo>
                    <a:pt x="12349" y="7669"/>
                    <a:pt x="12722" y="8368"/>
                    <a:pt x="12495" y="8595"/>
                  </a:cubicBezTo>
                  <a:cubicBezTo>
                    <a:pt x="12371" y="8719"/>
                    <a:pt x="12217" y="8771"/>
                    <a:pt x="12049" y="8771"/>
                  </a:cubicBezTo>
                  <a:cubicBezTo>
                    <a:pt x="11450" y="8771"/>
                    <a:pt x="10673" y="8113"/>
                    <a:pt x="10431" y="7783"/>
                  </a:cubicBezTo>
                  <a:cubicBezTo>
                    <a:pt x="9294" y="6239"/>
                    <a:pt x="7962" y="5329"/>
                    <a:pt x="6191" y="4712"/>
                  </a:cubicBezTo>
                  <a:cubicBezTo>
                    <a:pt x="5849" y="4598"/>
                    <a:pt x="5866" y="4614"/>
                    <a:pt x="5557" y="4387"/>
                  </a:cubicBezTo>
                  <a:cubicBezTo>
                    <a:pt x="5417" y="4282"/>
                    <a:pt x="5235" y="4084"/>
                    <a:pt x="5065" y="4084"/>
                  </a:cubicBezTo>
                  <a:cubicBezTo>
                    <a:pt x="4998" y="4084"/>
                    <a:pt x="4934" y="4114"/>
                    <a:pt x="4875" y="4192"/>
                  </a:cubicBezTo>
                  <a:cubicBezTo>
                    <a:pt x="5070" y="4468"/>
                    <a:pt x="5395" y="4533"/>
                    <a:pt x="5638" y="4744"/>
                  </a:cubicBezTo>
                  <a:cubicBezTo>
                    <a:pt x="5559" y="5075"/>
                    <a:pt x="4686" y="5501"/>
                    <a:pt x="5007" y="5501"/>
                  </a:cubicBezTo>
                  <a:cubicBezTo>
                    <a:pt x="5081" y="5501"/>
                    <a:pt x="5218" y="5479"/>
                    <a:pt x="5443" y="5427"/>
                  </a:cubicBezTo>
                  <a:cubicBezTo>
                    <a:pt x="5800" y="5347"/>
                    <a:pt x="6091" y="5256"/>
                    <a:pt x="6400" y="5256"/>
                  </a:cubicBezTo>
                  <a:cubicBezTo>
                    <a:pt x="6597" y="5256"/>
                    <a:pt x="6802" y="5293"/>
                    <a:pt x="7036" y="5394"/>
                  </a:cubicBezTo>
                  <a:cubicBezTo>
                    <a:pt x="7994" y="5784"/>
                    <a:pt x="9895" y="7214"/>
                    <a:pt x="9879" y="8368"/>
                  </a:cubicBezTo>
                  <a:cubicBezTo>
                    <a:pt x="9795" y="8376"/>
                    <a:pt x="9715" y="8379"/>
                    <a:pt x="9637" y="8379"/>
                  </a:cubicBezTo>
                  <a:cubicBezTo>
                    <a:pt x="8920" y="8379"/>
                    <a:pt x="8454" y="8057"/>
                    <a:pt x="7750" y="7734"/>
                  </a:cubicBezTo>
                  <a:cubicBezTo>
                    <a:pt x="7426" y="7588"/>
                    <a:pt x="7068" y="7458"/>
                    <a:pt x="6759" y="7312"/>
                  </a:cubicBezTo>
                  <a:cubicBezTo>
                    <a:pt x="6304" y="7084"/>
                    <a:pt x="6239" y="6792"/>
                    <a:pt x="5833" y="6451"/>
                  </a:cubicBezTo>
                  <a:lnTo>
                    <a:pt x="5833" y="6451"/>
                  </a:lnTo>
                  <a:cubicBezTo>
                    <a:pt x="5589" y="6629"/>
                    <a:pt x="5866" y="7052"/>
                    <a:pt x="5996" y="7263"/>
                  </a:cubicBezTo>
                  <a:cubicBezTo>
                    <a:pt x="5828" y="7356"/>
                    <a:pt x="5680" y="7397"/>
                    <a:pt x="5545" y="7397"/>
                  </a:cubicBezTo>
                  <a:cubicBezTo>
                    <a:pt x="4624" y="7397"/>
                    <a:pt x="4396" y="5475"/>
                    <a:pt x="3672" y="5362"/>
                  </a:cubicBezTo>
                  <a:lnTo>
                    <a:pt x="3672" y="5362"/>
                  </a:lnTo>
                  <a:cubicBezTo>
                    <a:pt x="3640" y="5833"/>
                    <a:pt x="4680" y="6792"/>
                    <a:pt x="4127" y="7117"/>
                  </a:cubicBezTo>
                  <a:cubicBezTo>
                    <a:pt x="4053" y="7158"/>
                    <a:pt x="3968" y="7175"/>
                    <a:pt x="3876" y="7175"/>
                  </a:cubicBezTo>
                  <a:cubicBezTo>
                    <a:pt x="3464" y="7175"/>
                    <a:pt x="2913" y="6832"/>
                    <a:pt x="2567" y="6792"/>
                  </a:cubicBezTo>
                  <a:lnTo>
                    <a:pt x="2567" y="6792"/>
                  </a:lnTo>
                  <a:cubicBezTo>
                    <a:pt x="2438" y="7509"/>
                    <a:pt x="4880" y="7694"/>
                    <a:pt x="5812" y="7694"/>
                  </a:cubicBezTo>
                  <a:cubicBezTo>
                    <a:pt x="5935" y="7694"/>
                    <a:pt x="6032" y="7691"/>
                    <a:pt x="6093" y="7685"/>
                  </a:cubicBezTo>
                  <a:cubicBezTo>
                    <a:pt x="6138" y="7682"/>
                    <a:pt x="6184" y="7681"/>
                    <a:pt x="6231" y="7681"/>
                  </a:cubicBezTo>
                  <a:cubicBezTo>
                    <a:pt x="7117" y="7681"/>
                    <a:pt x="8338" y="8248"/>
                    <a:pt x="9002" y="8758"/>
                  </a:cubicBezTo>
                  <a:cubicBezTo>
                    <a:pt x="8725" y="9099"/>
                    <a:pt x="8205" y="9034"/>
                    <a:pt x="7799" y="9066"/>
                  </a:cubicBezTo>
                  <a:cubicBezTo>
                    <a:pt x="7719" y="9424"/>
                    <a:pt x="7897" y="9536"/>
                    <a:pt x="8146" y="9536"/>
                  </a:cubicBezTo>
                  <a:cubicBezTo>
                    <a:pt x="8452" y="9536"/>
                    <a:pt x="8864" y="9367"/>
                    <a:pt x="9034" y="9278"/>
                  </a:cubicBezTo>
                  <a:cubicBezTo>
                    <a:pt x="9492" y="9012"/>
                    <a:pt x="9936" y="8800"/>
                    <a:pt x="10440" y="8800"/>
                  </a:cubicBezTo>
                  <a:cubicBezTo>
                    <a:pt x="10491" y="8800"/>
                    <a:pt x="10542" y="8802"/>
                    <a:pt x="10594" y="8806"/>
                  </a:cubicBezTo>
                  <a:cubicBezTo>
                    <a:pt x="11098" y="8855"/>
                    <a:pt x="11699" y="8985"/>
                    <a:pt x="12186" y="9164"/>
                  </a:cubicBezTo>
                  <a:cubicBezTo>
                    <a:pt x="12888" y="9429"/>
                    <a:pt x="13606" y="9799"/>
                    <a:pt x="14367" y="9799"/>
                  </a:cubicBezTo>
                  <a:cubicBezTo>
                    <a:pt x="14398" y="9799"/>
                    <a:pt x="14429" y="9799"/>
                    <a:pt x="14461" y="9798"/>
                  </a:cubicBezTo>
                  <a:lnTo>
                    <a:pt x="14461" y="9798"/>
                  </a:lnTo>
                  <a:cubicBezTo>
                    <a:pt x="13810" y="9899"/>
                    <a:pt x="13185" y="10527"/>
                    <a:pt x="12495" y="10527"/>
                  </a:cubicBezTo>
                  <a:cubicBezTo>
                    <a:pt x="12409" y="10527"/>
                    <a:pt x="12323" y="10518"/>
                    <a:pt x="12235" y="10496"/>
                  </a:cubicBezTo>
                  <a:cubicBezTo>
                    <a:pt x="11585" y="10334"/>
                    <a:pt x="11487" y="9554"/>
                    <a:pt x="10886" y="9310"/>
                  </a:cubicBezTo>
                  <a:lnTo>
                    <a:pt x="10886" y="9310"/>
                  </a:lnTo>
                  <a:cubicBezTo>
                    <a:pt x="10708" y="9619"/>
                    <a:pt x="11016" y="9846"/>
                    <a:pt x="11163" y="10106"/>
                  </a:cubicBezTo>
                  <a:cubicBezTo>
                    <a:pt x="11060" y="10046"/>
                    <a:pt x="10898" y="10010"/>
                    <a:pt x="10732" y="10010"/>
                  </a:cubicBezTo>
                  <a:cubicBezTo>
                    <a:pt x="10451" y="10010"/>
                    <a:pt x="10157" y="10111"/>
                    <a:pt x="10106" y="10366"/>
                  </a:cubicBezTo>
                  <a:cubicBezTo>
                    <a:pt x="10178" y="10396"/>
                    <a:pt x="10254" y="10407"/>
                    <a:pt x="10332" y="10407"/>
                  </a:cubicBezTo>
                  <a:cubicBezTo>
                    <a:pt x="10532" y="10407"/>
                    <a:pt x="10751" y="10337"/>
                    <a:pt x="10961" y="10337"/>
                  </a:cubicBezTo>
                  <a:cubicBezTo>
                    <a:pt x="11118" y="10337"/>
                    <a:pt x="11270" y="10376"/>
                    <a:pt x="11406" y="10512"/>
                  </a:cubicBezTo>
                  <a:cubicBezTo>
                    <a:pt x="11818" y="10893"/>
                    <a:pt x="11041" y="11196"/>
                    <a:pt x="10701" y="11196"/>
                  </a:cubicBezTo>
                  <a:cubicBezTo>
                    <a:pt x="10692" y="11196"/>
                    <a:pt x="10683" y="11195"/>
                    <a:pt x="10675" y="11195"/>
                  </a:cubicBezTo>
                  <a:cubicBezTo>
                    <a:pt x="10432" y="11180"/>
                    <a:pt x="9539" y="10386"/>
                    <a:pt x="9328" y="10386"/>
                  </a:cubicBezTo>
                  <a:cubicBezTo>
                    <a:pt x="9313" y="10386"/>
                    <a:pt x="9302" y="10390"/>
                    <a:pt x="9294" y="10399"/>
                  </a:cubicBezTo>
                  <a:cubicBezTo>
                    <a:pt x="8904" y="10805"/>
                    <a:pt x="9765" y="10919"/>
                    <a:pt x="9262" y="11325"/>
                  </a:cubicBezTo>
                  <a:cubicBezTo>
                    <a:pt x="8975" y="11556"/>
                    <a:pt x="8501" y="11656"/>
                    <a:pt x="7981" y="11656"/>
                  </a:cubicBezTo>
                  <a:cubicBezTo>
                    <a:pt x="6999" y="11656"/>
                    <a:pt x="5853" y="11299"/>
                    <a:pt x="5492" y="10789"/>
                  </a:cubicBezTo>
                  <a:cubicBezTo>
                    <a:pt x="5200" y="10366"/>
                    <a:pt x="4875" y="9635"/>
                    <a:pt x="4371" y="9456"/>
                  </a:cubicBezTo>
                  <a:lnTo>
                    <a:pt x="4371" y="9456"/>
                  </a:lnTo>
                  <a:cubicBezTo>
                    <a:pt x="4257" y="9976"/>
                    <a:pt x="4842" y="10512"/>
                    <a:pt x="4940" y="11032"/>
                  </a:cubicBezTo>
                  <a:cubicBezTo>
                    <a:pt x="4680" y="10919"/>
                    <a:pt x="4355" y="10789"/>
                    <a:pt x="4127" y="10626"/>
                  </a:cubicBezTo>
                  <a:cubicBezTo>
                    <a:pt x="3851" y="10431"/>
                    <a:pt x="3591" y="10074"/>
                    <a:pt x="3315" y="9830"/>
                  </a:cubicBezTo>
                  <a:cubicBezTo>
                    <a:pt x="3127" y="9667"/>
                    <a:pt x="3031" y="9601"/>
                    <a:pt x="2995" y="9601"/>
                  </a:cubicBezTo>
                  <a:cubicBezTo>
                    <a:pt x="2862" y="9601"/>
                    <a:pt x="3491" y="10458"/>
                    <a:pt x="3364" y="10789"/>
                  </a:cubicBezTo>
                  <a:cubicBezTo>
                    <a:pt x="3104" y="10837"/>
                    <a:pt x="1544" y="11439"/>
                    <a:pt x="2437" y="11569"/>
                  </a:cubicBezTo>
                  <a:cubicBezTo>
                    <a:pt x="2456" y="11572"/>
                    <a:pt x="2476" y="11574"/>
                    <a:pt x="2496" y="11574"/>
                  </a:cubicBezTo>
                  <a:cubicBezTo>
                    <a:pt x="2864" y="11574"/>
                    <a:pt x="3482" y="11049"/>
                    <a:pt x="3867" y="11049"/>
                  </a:cubicBezTo>
                  <a:cubicBezTo>
                    <a:pt x="3880" y="11048"/>
                    <a:pt x="3894" y="11048"/>
                    <a:pt x="3907" y="11048"/>
                  </a:cubicBezTo>
                  <a:cubicBezTo>
                    <a:pt x="4412" y="11048"/>
                    <a:pt x="4888" y="11347"/>
                    <a:pt x="5395" y="11552"/>
                  </a:cubicBezTo>
                  <a:cubicBezTo>
                    <a:pt x="5654" y="11666"/>
                    <a:pt x="6743" y="11764"/>
                    <a:pt x="6841" y="12072"/>
                  </a:cubicBezTo>
                  <a:cubicBezTo>
                    <a:pt x="7036" y="12641"/>
                    <a:pt x="5784" y="13275"/>
                    <a:pt x="5378" y="13421"/>
                  </a:cubicBezTo>
                  <a:cubicBezTo>
                    <a:pt x="5200" y="13470"/>
                    <a:pt x="5053" y="13535"/>
                    <a:pt x="4940" y="13681"/>
                  </a:cubicBezTo>
                  <a:cubicBezTo>
                    <a:pt x="5087" y="13748"/>
                    <a:pt x="5237" y="13778"/>
                    <a:pt x="5388" y="13778"/>
                  </a:cubicBezTo>
                  <a:cubicBezTo>
                    <a:pt x="6073" y="13778"/>
                    <a:pt x="6766" y="13166"/>
                    <a:pt x="7166" y="12673"/>
                  </a:cubicBezTo>
                  <a:cubicBezTo>
                    <a:pt x="7344" y="12446"/>
                    <a:pt x="7344" y="12235"/>
                    <a:pt x="7620" y="12089"/>
                  </a:cubicBezTo>
                  <a:cubicBezTo>
                    <a:pt x="7710" y="12046"/>
                    <a:pt x="7813" y="12033"/>
                    <a:pt x="7919" y="12033"/>
                  </a:cubicBezTo>
                  <a:cubicBezTo>
                    <a:pt x="8090" y="12033"/>
                    <a:pt x="8273" y="12066"/>
                    <a:pt x="8438" y="12066"/>
                  </a:cubicBezTo>
                  <a:cubicBezTo>
                    <a:pt x="8487" y="12066"/>
                    <a:pt x="8534" y="12064"/>
                    <a:pt x="8579" y="12056"/>
                  </a:cubicBezTo>
                  <a:cubicBezTo>
                    <a:pt x="9327" y="11959"/>
                    <a:pt x="10058" y="11877"/>
                    <a:pt x="10773" y="11650"/>
                  </a:cubicBezTo>
                  <a:cubicBezTo>
                    <a:pt x="11114" y="11536"/>
                    <a:pt x="11439" y="11276"/>
                    <a:pt x="11764" y="11211"/>
                  </a:cubicBezTo>
                  <a:lnTo>
                    <a:pt x="11764" y="11211"/>
                  </a:lnTo>
                  <a:cubicBezTo>
                    <a:pt x="11715" y="11682"/>
                    <a:pt x="11374" y="12267"/>
                    <a:pt x="11081" y="12657"/>
                  </a:cubicBezTo>
                  <a:cubicBezTo>
                    <a:pt x="10789" y="13047"/>
                    <a:pt x="10171" y="13177"/>
                    <a:pt x="9928" y="13600"/>
                  </a:cubicBezTo>
                  <a:cubicBezTo>
                    <a:pt x="9995" y="13671"/>
                    <a:pt x="10076" y="13698"/>
                    <a:pt x="10165" y="13698"/>
                  </a:cubicBezTo>
                  <a:cubicBezTo>
                    <a:pt x="10399" y="13698"/>
                    <a:pt x="10681" y="13508"/>
                    <a:pt x="10870" y="13437"/>
                  </a:cubicBezTo>
                  <a:cubicBezTo>
                    <a:pt x="11033" y="13697"/>
                    <a:pt x="10968" y="14071"/>
                    <a:pt x="11000" y="14380"/>
                  </a:cubicBezTo>
                  <a:cubicBezTo>
                    <a:pt x="11390" y="14347"/>
                    <a:pt x="11390" y="12998"/>
                    <a:pt x="11601" y="12576"/>
                  </a:cubicBezTo>
                  <a:cubicBezTo>
                    <a:pt x="11894" y="11959"/>
                    <a:pt x="12105" y="11244"/>
                    <a:pt x="12722" y="10902"/>
                  </a:cubicBezTo>
                  <a:cubicBezTo>
                    <a:pt x="13638" y="10420"/>
                    <a:pt x="14789" y="9956"/>
                    <a:pt x="15889" y="9956"/>
                  </a:cubicBezTo>
                  <a:cubicBezTo>
                    <a:pt x="16233" y="9956"/>
                    <a:pt x="16573" y="10002"/>
                    <a:pt x="16898" y="10106"/>
                  </a:cubicBezTo>
                  <a:cubicBezTo>
                    <a:pt x="17793" y="10392"/>
                    <a:pt x="18646" y="10604"/>
                    <a:pt x="19565" y="10604"/>
                  </a:cubicBezTo>
                  <a:cubicBezTo>
                    <a:pt x="19798" y="10604"/>
                    <a:pt x="20035" y="10591"/>
                    <a:pt x="20278" y="10561"/>
                  </a:cubicBezTo>
                  <a:lnTo>
                    <a:pt x="20278" y="10496"/>
                  </a:lnTo>
                  <a:lnTo>
                    <a:pt x="20278" y="10496"/>
                  </a:lnTo>
                  <a:cubicBezTo>
                    <a:pt x="20473" y="11179"/>
                    <a:pt x="19270" y="11520"/>
                    <a:pt x="18799" y="11585"/>
                  </a:cubicBezTo>
                  <a:cubicBezTo>
                    <a:pt x="18738" y="11592"/>
                    <a:pt x="18681" y="11596"/>
                    <a:pt x="18629" y="11596"/>
                  </a:cubicBezTo>
                  <a:cubicBezTo>
                    <a:pt x="17997" y="11596"/>
                    <a:pt x="17947" y="11084"/>
                    <a:pt x="17467" y="10724"/>
                  </a:cubicBezTo>
                  <a:lnTo>
                    <a:pt x="17467" y="10724"/>
                  </a:lnTo>
                  <a:cubicBezTo>
                    <a:pt x="16996" y="10984"/>
                    <a:pt x="17597" y="11309"/>
                    <a:pt x="17515" y="11699"/>
                  </a:cubicBezTo>
                  <a:cubicBezTo>
                    <a:pt x="17418" y="12056"/>
                    <a:pt x="16947" y="12089"/>
                    <a:pt x="16996" y="12511"/>
                  </a:cubicBezTo>
                  <a:cubicBezTo>
                    <a:pt x="17021" y="12516"/>
                    <a:pt x="17045" y="12518"/>
                    <a:pt x="17070" y="12518"/>
                  </a:cubicBezTo>
                  <a:cubicBezTo>
                    <a:pt x="17375" y="12518"/>
                    <a:pt x="17618" y="12166"/>
                    <a:pt x="17889" y="12121"/>
                  </a:cubicBezTo>
                  <a:cubicBezTo>
                    <a:pt x="17901" y="12119"/>
                    <a:pt x="17914" y="12118"/>
                    <a:pt x="17928" y="12118"/>
                  </a:cubicBezTo>
                  <a:cubicBezTo>
                    <a:pt x="18108" y="12118"/>
                    <a:pt x="18404" y="12261"/>
                    <a:pt x="18618" y="12261"/>
                  </a:cubicBezTo>
                  <a:cubicBezTo>
                    <a:pt x="18683" y="12261"/>
                    <a:pt x="18741" y="12248"/>
                    <a:pt x="18785" y="12214"/>
                  </a:cubicBezTo>
                  <a:lnTo>
                    <a:pt x="18785" y="12214"/>
                  </a:lnTo>
                  <a:cubicBezTo>
                    <a:pt x="18299" y="12619"/>
                    <a:pt x="17655" y="13178"/>
                    <a:pt x="16996" y="13242"/>
                  </a:cubicBezTo>
                  <a:cubicBezTo>
                    <a:pt x="16968" y="13245"/>
                    <a:pt x="16941" y="13246"/>
                    <a:pt x="16915" y="13246"/>
                  </a:cubicBezTo>
                  <a:cubicBezTo>
                    <a:pt x="16349" y="13246"/>
                    <a:pt x="16211" y="12588"/>
                    <a:pt x="16118" y="12137"/>
                  </a:cubicBezTo>
                  <a:cubicBezTo>
                    <a:pt x="16069" y="11877"/>
                    <a:pt x="15939" y="11487"/>
                    <a:pt x="15956" y="11260"/>
                  </a:cubicBezTo>
                  <a:cubicBezTo>
                    <a:pt x="15972" y="10919"/>
                    <a:pt x="16281" y="10577"/>
                    <a:pt x="16199" y="10236"/>
                  </a:cubicBezTo>
                  <a:lnTo>
                    <a:pt x="16199" y="10236"/>
                  </a:lnTo>
                  <a:cubicBezTo>
                    <a:pt x="15809" y="10253"/>
                    <a:pt x="15874" y="10691"/>
                    <a:pt x="15566" y="10805"/>
                  </a:cubicBezTo>
                  <a:cubicBezTo>
                    <a:pt x="15518" y="10824"/>
                    <a:pt x="15472" y="10832"/>
                    <a:pt x="15426" y="10832"/>
                  </a:cubicBezTo>
                  <a:cubicBezTo>
                    <a:pt x="15159" y="10832"/>
                    <a:pt x="14917" y="10552"/>
                    <a:pt x="14640" y="10496"/>
                  </a:cubicBezTo>
                  <a:lnTo>
                    <a:pt x="14640" y="10496"/>
                  </a:lnTo>
                  <a:cubicBezTo>
                    <a:pt x="14363" y="10967"/>
                    <a:pt x="15127" y="11114"/>
                    <a:pt x="15338" y="11439"/>
                  </a:cubicBezTo>
                  <a:cubicBezTo>
                    <a:pt x="15598" y="11812"/>
                    <a:pt x="15631" y="12251"/>
                    <a:pt x="15744" y="12673"/>
                  </a:cubicBezTo>
                  <a:cubicBezTo>
                    <a:pt x="15842" y="13015"/>
                    <a:pt x="16021" y="13258"/>
                    <a:pt x="16102" y="13583"/>
                  </a:cubicBezTo>
                  <a:cubicBezTo>
                    <a:pt x="15647" y="13713"/>
                    <a:pt x="14526" y="13551"/>
                    <a:pt x="14266" y="14071"/>
                  </a:cubicBezTo>
                  <a:cubicBezTo>
                    <a:pt x="14413" y="14196"/>
                    <a:pt x="14614" y="14237"/>
                    <a:pt x="14835" y="14237"/>
                  </a:cubicBezTo>
                  <a:cubicBezTo>
                    <a:pt x="15257" y="14237"/>
                    <a:pt x="15756" y="14087"/>
                    <a:pt x="16100" y="14087"/>
                  </a:cubicBezTo>
                  <a:cubicBezTo>
                    <a:pt x="16112" y="14087"/>
                    <a:pt x="16123" y="14087"/>
                    <a:pt x="16134" y="14087"/>
                  </a:cubicBezTo>
                  <a:cubicBezTo>
                    <a:pt x="16086" y="14412"/>
                    <a:pt x="15842" y="14721"/>
                    <a:pt x="15842" y="15046"/>
                  </a:cubicBezTo>
                  <a:cubicBezTo>
                    <a:pt x="16216" y="14753"/>
                    <a:pt x="16313" y="14250"/>
                    <a:pt x="16687" y="13990"/>
                  </a:cubicBezTo>
                  <a:cubicBezTo>
                    <a:pt x="16979" y="13778"/>
                    <a:pt x="17369" y="13648"/>
                    <a:pt x="17694" y="13502"/>
                  </a:cubicBezTo>
                  <a:cubicBezTo>
                    <a:pt x="18100" y="13340"/>
                    <a:pt x="18393" y="13080"/>
                    <a:pt x="18767" y="12901"/>
                  </a:cubicBezTo>
                  <a:cubicBezTo>
                    <a:pt x="19059" y="13323"/>
                    <a:pt x="19465" y="13697"/>
                    <a:pt x="19790" y="14103"/>
                  </a:cubicBezTo>
                  <a:cubicBezTo>
                    <a:pt x="19953" y="14282"/>
                    <a:pt x="20781" y="15338"/>
                    <a:pt x="20440" y="15533"/>
                  </a:cubicBezTo>
                  <a:cubicBezTo>
                    <a:pt x="20310" y="15582"/>
                    <a:pt x="20180" y="15647"/>
                    <a:pt x="20050" y="15679"/>
                  </a:cubicBezTo>
                  <a:cubicBezTo>
                    <a:pt x="19774" y="15777"/>
                    <a:pt x="19481" y="15858"/>
                    <a:pt x="19189" y="15939"/>
                  </a:cubicBezTo>
                  <a:cubicBezTo>
                    <a:pt x="18897" y="16004"/>
                    <a:pt x="18637" y="16151"/>
                    <a:pt x="18344" y="16232"/>
                  </a:cubicBezTo>
                  <a:cubicBezTo>
                    <a:pt x="18117" y="16297"/>
                    <a:pt x="17889" y="16427"/>
                    <a:pt x="17662" y="16459"/>
                  </a:cubicBezTo>
                  <a:cubicBezTo>
                    <a:pt x="17450" y="16508"/>
                    <a:pt x="17255" y="16573"/>
                    <a:pt x="17044" y="16654"/>
                  </a:cubicBezTo>
                  <a:cubicBezTo>
                    <a:pt x="16800" y="16733"/>
                    <a:pt x="16532" y="16797"/>
                    <a:pt x="16268" y="16797"/>
                  </a:cubicBezTo>
                  <a:cubicBezTo>
                    <a:pt x="16041" y="16797"/>
                    <a:pt x="15817" y="16750"/>
                    <a:pt x="15614" y="16622"/>
                  </a:cubicBezTo>
                  <a:cubicBezTo>
                    <a:pt x="15273" y="16411"/>
                    <a:pt x="15095" y="15728"/>
                    <a:pt x="14753" y="15712"/>
                  </a:cubicBezTo>
                  <a:lnTo>
                    <a:pt x="14753" y="15712"/>
                  </a:lnTo>
                  <a:cubicBezTo>
                    <a:pt x="14672" y="16199"/>
                    <a:pt x="15176" y="16540"/>
                    <a:pt x="15192" y="16979"/>
                  </a:cubicBezTo>
                  <a:cubicBezTo>
                    <a:pt x="14774" y="17078"/>
                    <a:pt x="14314" y="17121"/>
                    <a:pt x="13842" y="17121"/>
                  </a:cubicBezTo>
                  <a:cubicBezTo>
                    <a:pt x="12993" y="17121"/>
                    <a:pt x="12103" y="16983"/>
                    <a:pt x="11341" y="16784"/>
                  </a:cubicBezTo>
                  <a:cubicBezTo>
                    <a:pt x="10789" y="16638"/>
                    <a:pt x="9814" y="16475"/>
                    <a:pt x="9456" y="15956"/>
                  </a:cubicBezTo>
                  <a:cubicBezTo>
                    <a:pt x="9408" y="15874"/>
                    <a:pt x="9343" y="15371"/>
                    <a:pt x="9245" y="15354"/>
                  </a:cubicBezTo>
                  <a:cubicBezTo>
                    <a:pt x="9216" y="15347"/>
                    <a:pt x="9191" y="15344"/>
                    <a:pt x="9170" y="15344"/>
                  </a:cubicBezTo>
                  <a:cubicBezTo>
                    <a:pt x="8951" y="15344"/>
                    <a:pt x="9095" y="15691"/>
                    <a:pt x="9050" y="15809"/>
                  </a:cubicBezTo>
                  <a:cubicBezTo>
                    <a:pt x="8906" y="16171"/>
                    <a:pt x="8846" y="16283"/>
                    <a:pt x="8655" y="16283"/>
                  </a:cubicBezTo>
                  <a:cubicBezTo>
                    <a:pt x="8546" y="16283"/>
                    <a:pt x="8393" y="16247"/>
                    <a:pt x="8157" y="16199"/>
                  </a:cubicBezTo>
                  <a:cubicBezTo>
                    <a:pt x="7653" y="16102"/>
                    <a:pt x="7101" y="15907"/>
                    <a:pt x="6581" y="15728"/>
                  </a:cubicBezTo>
                  <a:cubicBezTo>
                    <a:pt x="5963" y="15501"/>
                    <a:pt x="5622" y="15257"/>
                    <a:pt x="5232" y="14786"/>
                  </a:cubicBezTo>
                  <a:cubicBezTo>
                    <a:pt x="4988" y="14509"/>
                    <a:pt x="4680" y="13925"/>
                    <a:pt x="4306" y="13876"/>
                  </a:cubicBezTo>
                  <a:lnTo>
                    <a:pt x="4306" y="13876"/>
                  </a:lnTo>
                  <a:cubicBezTo>
                    <a:pt x="4322" y="14266"/>
                    <a:pt x="5232" y="14916"/>
                    <a:pt x="5102" y="15208"/>
                  </a:cubicBezTo>
                  <a:cubicBezTo>
                    <a:pt x="5017" y="15391"/>
                    <a:pt x="4356" y="15400"/>
                    <a:pt x="3928" y="15400"/>
                  </a:cubicBezTo>
                  <a:cubicBezTo>
                    <a:pt x="3880" y="15400"/>
                    <a:pt x="3835" y="15400"/>
                    <a:pt x="3795" y="15400"/>
                  </a:cubicBezTo>
                  <a:cubicBezTo>
                    <a:pt x="3713" y="15400"/>
                    <a:pt x="3648" y="15400"/>
                    <a:pt x="3607" y="15403"/>
                  </a:cubicBezTo>
                  <a:cubicBezTo>
                    <a:pt x="3607" y="15688"/>
                    <a:pt x="3959" y="15747"/>
                    <a:pt x="4375" y="15747"/>
                  </a:cubicBezTo>
                  <a:cubicBezTo>
                    <a:pt x="4663" y="15747"/>
                    <a:pt x="4983" y="15719"/>
                    <a:pt x="5238" y="15719"/>
                  </a:cubicBezTo>
                  <a:cubicBezTo>
                    <a:pt x="5390" y="15719"/>
                    <a:pt x="5520" y="15729"/>
                    <a:pt x="5606" y="15761"/>
                  </a:cubicBezTo>
                  <a:cubicBezTo>
                    <a:pt x="5931" y="15891"/>
                    <a:pt x="6239" y="16118"/>
                    <a:pt x="6564" y="16264"/>
                  </a:cubicBezTo>
                  <a:cubicBezTo>
                    <a:pt x="6954" y="16427"/>
                    <a:pt x="7377" y="16475"/>
                    <a:pt x="7767" y="16654"/>
                  </a:cubicBezTo>
                  <a:cubicBezTo>
                    <a:pt x="7588" y="16963"/>
                    <a:pt x="6532" y="17255"/>
                    <a:pt x="6142" y="17369"/>
                  </a:cubicBezTo>
                  <a:cubicBezTo>
                    <a:pt x="5836" y="17454"/>
                    <a:pt x="5593" y="17503"/>
                    <a:pt x="5358" y="17503"/>
                  </a:cubicBezTo>
                  <a:cubicBezTo>
                    <a:pt x="5143" y="17503"/>
                    <a:pt x="4936" y="17462"/>
                    <a:pt x="4696" y="17369"/>
                  </a:cubicBezTo>
                  <a:cubicBezTo>
                    <a:pt x="4192" y="17174"/>
                    <a:pt x="3753" y="17044"/>
                    <a:pt x="3412" y="16622"/>
                  </a:cubicBezTo>
                  <a:cubicBezTo>
                    <a:pt x="3175" y="16329"/>
                    <a:pt x="2735" y="15366"/>
                    <a:pt x="2255" y="15366"/>
                  </a:cubicBezTo>
                  <a:cubicBezTo>
                    <a:pt x="2176" y="15366"/>
                    <a:pt x="2096" y="15392"/>
                    <a:pt x="2015" y="15452"/>
                  </a:cubicBezTo>
                  <a:cubicBezTo>
                    <a:pt x="2621" y="15771"/>
                    <a:pt x="4041" y="17013"/>
                    <a:pt x="2634" y="17013"/>
                  </a:cubicBezTo>
                  <a:cubicBezTo>
                    <a:pt x="2607" y="17013"/>
                    <a:pt x="2580" y="17013"/>
                    <a:pt x="2551" y="17012"/>
                  </a:cubicBezTo>
                  <a:cubicBezTo>
                    <a:pt x="1802" y="16998"/>
                    <a:pt x="1090" y="16750"/>
                    <a:pt x="339" y="16750"/>
                  </a:cubicBezTo>
                  <a:cubicBezTo>
                    <a:pt x="227" y="16750"/>
                    <a:pt x="114" y="16755"/>
                    <a:pt x="0" y="16768"/>
                  </a:cubicBezTo>
                  <a:cubicBezTo>
                    <a:pt x="488" y="17304"/>
                    <a:pt x="1950" y="17028"/>
                    <a:pt x="2632" y="17223"/>
                  </a:cubicBezTo>
                  <a:cubicBezTo>
                    <a:pt x="4095" y="17629"/>
                    <a:pt x="1609" y="18247"/>
                    <a:pt x="1657" y="18685"/>
                  </a:cubicBezTo>
                  <a:cubicBezTo>
                    <a:pt x="2340" y="18377"/>
                    <a:pt x="2990" y="18214"/>
                    <a:pt x="3623" y="17743"/>
                  </a:cubicBezTo>
                  <a:cubicBezTo>
                    <a:pt x="4078" y="17922"/>
                    <a:pt x="4615" y="17938"/>
                    <a:pt x="5102" y="18100"/>
                  </a:cubicBezTo>
                  <a:cubicBezTo>
                    <a:pt x="4615" y="18815"/>
                    <a:pt x="3623" y="19904"/>
                    <a:pt x="2730" y="20034"/>
                  </a:cubicBezTo>
                  <a:cubicBezTo>
                    <a:pt x="2664" y="20045"/>
                    <a:pt x="2589" y="20050"/>
                    <a:pt x="2508" y="20050"/>
                  </a:cubicBezTo>
                  <a:cubicBezTo>
                    <a:pt x="2113" y="20050"/>
                    <a:pt x="1578" y="19931"/>
                    <a:pt x="1268" y="19823"/>
                  </a:cubicBezTo>
                  <a:cubicBezTo>
                    <a:pt x="968" y="19727"/>
                    <a:pt x="737" y="19484"/>
                    <a:pt x="431" y="19484"/>
                  </a:cubicBezTo>
                  <a:cubicBezTo>
                    <a:pt x="372" y="19484"/>
                    <a:pt x="310" y="19493"/>
                    <a:pt x="244" y="19514"/>
                  </a:cubicBezTo>
                  <a:cubicBezTo>
                    <a:pt x="553" y="20066"/>
                    <a:pt x="1657" y="19888"/>
                    <a:pt x="2177" y="20213"/>
                  </a:cubicBezTo>
                  <a:cubicBezTo>
                    <a:pt x="2876" y="20635"/>
                    <a:pt x="1901" y="20960"/>
                    <a:pt x="1966" y="21561"/>
                  </a:cubicBezTo>
                  <a:cubicBezTo>
                    <a:pt x="2486" y="21236"/>
                    <a:pt x="2827" y="20651"/>
                    <a:pt x="3429" y="20359"/>
                  </a:cubicBezTo>
                  <a:cubicBezTo>
                    <a:pt x="3802" y="20164"/>
                    <a:pt x="4208" y="19969"/>
                    <a:pt x="4566" y="19709"/>
                  </a:cubicBezTo>
                  <a:cubicBezTo>
                    <a:pt x="4940" y="19449"/>
                    <a:pt x="5476" y="19108"/>
                    <a:pt x="5801" y="18799"/>
                  </a:cubicBezTo>
                  <a:cubicBezTo>
                    <a:pt x="6142" y="18458"/>
                    <a:pt x="6239" y="18003"/>
                    <a:pt x="6711" y="17775"/>
                  </a:cubicBezTo>
                  <a:cubicBezTo>
                    <a:pt x="7045" y="17613"/>
                    <a:pt x="8414" y="17035"/>
                    <a:pt x="9146" y="17035"/>
                  </a:cubicBezTo>
                  <a:cubicBezTo>
                    <a:pt x="9589" y="17035"/>
                    <a:pt x="9800" y="17246"/>
                    <a:pt x="9408" y="17889"/>
                  </a:cubicBezTo>
                  <a:cubicBezTo>
                    <a:pt x="9067" y="18442"/>
                    <a:pt x="7231" y="19595"/>
                    <a:pt x="7344" y="20278"/>
                  </a:cubicBezTo>
                  <a:cubicBezTo>
                    <a:pt x="7994" y="20196"/>
                    <a:pt x="8368" y="19465"/>
                    <a:pt x="8790" y="19043"/>
                  </a:cubicBezTo>
                  <a:cubicBezTo>
                    <a:pt x="9213" y="18604"/>
                    <a:pt x="9830" y="18003"/>
                    <a:pt x="10350" y="17710"/>
                  </a:cubicBezTo>
                  <a:cubicBezTo>
                    <a:pt x="10726" y="17501"/>
                    <a:pt x="11101" y="17441"/>
                    <a:pt x="11489" y="17441"/>
                  </a:cubicBezTo>
                  <a:cubicBezTo>
                    <a:pt x="11823" y="17441"/>
                    <a:pt x="12167" y="17485"/>
                    <a:pt x="12527" y="17515"/>
                  </a:cubicBezTo>
                  <a:cubicBezTo>
                    <a:pt x="13412" y="17583"/>
                    <a:pt x="14297" y="17765"/>
                    <a:pt x="15201" y="17765"/>
                  </a:cubicBezTo>
                  <a:cubicBezTo>
                    <a:pt x="15376" y="17765"/>
                    <a:pt x="15551" y="17759"/>
                    <a:pt x="15728" y="17743"/>
                  </a:cubicBezTo>
                  <a:cubicBezTo>
                    <a:pt x="16947" y="17629"/>
                    <a:pt x="18003" y="16995"/>
                    <a:pt x="19108" y="16670"/>
                  </a:cubicBezTo>
                  <a:lnTo>
                    <a:pt x="19108" y="16670"/>
                  </a:lnTo>
                  <a:cubicBezTo>
                    <a:pt x="18864" y="17272"/>
                    <a:pt x="18198" y="17678"/>
                    <a:pt x="17645" y="18068"/>
                  </a:cubicBezTo>
                  <a:cubicBezTo>
                    <a:pt x="16687" y="18750"/>
                    <a:pt x="15842" y="19481"/>
                    <a:pt x="14753" y="19969"/>
                  </a:cubicBezTo>
                  <a:cubicBezTo>
                    <a:pt x="14185" y="20218"/>
                    <a:pt x="13734" y="20339"/>
                    <a:pt x="13241" y="20339"/>
                  </a:cubicBezTo>
                  <a:cubicBezTo>
                    <a:pt x="12930" y="20339"/>
                    <a:pt x="12602" y="20291"/>
                    <a:pt x="12219" y="20196"/>
                  </a:cubicBezTo>
                  <a:cubicBezTo>
                    <a:pt x="11829" y="20099"/>
                    <a:pt x="11504" y="19904"/>
                    <a:pt x="11325" y="19514"/>
                  </a:cubicBezTo>
                  <a:cubicBezTo>
                    <a:pt x="11118" y="19101"/>
                    <a:pt x="11254" y="18392"/>
                    <a:pt x="10621" y="18392"/>
                  </a:cubicBezTo>
                  <a:cubicBezTo>
                    <a:pt x="10607" y="18392"/>
                    <a:pt x="10592" y="18392"/>
                    <a:pt x="10578" y="18393"/>
                  </a:cubicBezTo>
                  <a:cubicBezTo>
                    <a:pt x="10626" y="18701"/>
                    <a:pt x="10773" y="19075"/>
                    <a:pt x="10903" y="19384"/>
                  </a:cubicBezTo>
                  <a:cubicBezTo>
                    <a:pt x="11130" y="19936"/>
                    <a:pt x="11260" y="19806"/>
                    <a:pt x="10789" y="20034"/>
                  </a:cubicBezTo>
                  <a:cubicBezTo>
                    <a:pt x="10204" y="20310"/>
                    <a:pt x="9067" y="20018"/>
                    <a:pt x="8872" y="20797"/>
                  </a:cubicBezTo>
                  <a:cubicBezTo>
                    <a:pt x="8916" y="20816"/>
                    <a:pt x="8966" y="20825"/>
                    <a:pt x="9022" y="20825"/>
                  </a:cubicBezTo>
                  <a:cubicBezTo>
                    <a:pt x="9396" y="20825"/>
                    <a:pt x="9996" y="20448"/>
                    <a:pt x="10350" y="20391"/>
                  </a:cubicBezTo>
                  <a:cubicBezTo>
                    <a:pt x="10509" y="20368"/>
                    <a:pt x="10663" y="20358"/>
                    <a:pt x="10813" y="20358"/>
                  </a:cubicBezTo>
                  <a:cubicBezTo>
                    <a:pt x="11292" y="20358"/>
                    <a:pt x="11740" y="20463"/>
                    <a:pt x="12235" y="20586"/>
                  </a:cubicBezTo>
                  <a:cubicBezTo>
                    <a:pt x="12869" y="20765"/>
                    <a:pt x="13047" y="20895"/>
                    <a:pt x="12462" y="21350"/>
                  </a:cubicBezTo>
                  <a:cubicBezTo>
                    <a:pt x="12072" y="21659"/>
                    <a:pt x="11650" y="21854"/>
                    <a:pt x="11179" y="21951"/>
                  </a:cubicBezTo>
                  <a:cubicBezTo>
                    <a:pt x="10659" y="22065"/>
                    <a:pt x="10147" y="22097"/>
                    <a:pt x="9635" y="22097"/>
                  </a:cubicBezTo>
                  <a:cubicBezTo>
                    <a:pt x="9123" y="22097"/>
                    <a:pt x="8612" y="22065"/>
                    <a:pt x="8092" y="22049"/>
                  </a:cubicBezTo>
                  <a:cubicBezTo>
                    <a:pt x="8053" y="22047"/>
                    <a:pt x="8014" y="22047"/>
                    <a:pt x="7975" y="22047"/>
                  </a:cubicBezTo>
                  <a:cubicBezTo>
                    <a:pt x="7672" y="22047"/>
                    <a:pt x="7364" y="22081"/>
                    <a:pt x="7063" y="22081"/>
                  </a:cubicBezTo>
                  <a:cubicBezTo>
                    <a:pt x="6917" y="22081"/>
                    <a:pt x="6772" y="22073"/>
                    <a:pt x="6629" y="22049"/>
                  </a:cubicBezTo>
                  <a:cubicBezTo>
                    <a:pt x="6380" y="22003"/>
                    <a:pt x="5931" y="21775"/>
                    <a:pt x="5601" y="21775"/>
                  </a:cubicBezTo>
                  <a:cubicBezTo>
                    <a:pt x="5458" y="21775"/>
                    <a:pt x="5338" y="21817"/>
                    <a:pt x="5265" y="21935"/>
                  </a:cubicBezTo>
                  <a:cubicBezTo>
                    <a:pt x="5671" y="22195"/>
                    <a:pt x="6158" y="22097"/>
                    <a:pt x="6499" y="22503"/>
                  </a:cubicBezTo>
                  <a:cubicBezTo>
                    <a:pt x="6207" y="22552"/>
                    <a:pt x="5914" y="22747"/>
                    <a:pt x="5622" y="22845"/>
                  </a:cubicBezTo>
                  <a:cubicBezTo>
                    <a:pt x="5297" y="22942"/>
                    <a:pt x="4940" y="22926"/>
                    <a:pt x="4615" y="23088"/>
                  </a:cubicBezTo>
                  <a:cubicBezTo>
                    <a:pt x="4116" y="23324"/>
                    <a:pt x="3465" y="24019"/>
                    <a:pt x="2841" y="24019"/>
                  </a:cubicBezTo>
                  <a:cubicBezTo>
                    <a:pt x="2732" y="24019"/>
                    <a:pt x="2625" y="23998"/>
                    <a:pt x="2519" y="23950"/>
                  </a:cubicBezTo>
                  <a:cubicBezTo>
                    <a:pt x="2430" y="23912"/>
                    <a:pt x="2137" y="23434"/>
                    <a:pt x="1949" y="23434"/>
                  </a:cubicBezTo>
                  <a:cubicBezTo>
                    <a:pt x="1895" y="23434"/>
                    <a:pt x="1849" y="23474"/>
                    <a:pt x="1820" y="23576"/>
                  </a:cubicBezTo>
                  <a:cubicBezTo>
                    <a:pt x="1755" y="23771"/>
                    <a:pt x="2226" y="24112"/>
                    <a:pt x="2324" y="24226"/>
                  </a:cubicBezTo>
                  <a:cubicBezTo>
                    <a:pt x="2551" y="24502"/>
                    <a:pt x="2649" y="24340"/>
                    <a:pt x="2632" y="24729"/>
                  </a:cubicBezTo>
                  <a:cubicBezTo>
                    <a:pt x="2616" y="25038"/>
                    <a:pt x="2096" y="25266"/>
                    <a:pt x="2567" y="25477"/>
                  </a:cubicBezTo>
                  <a:cubicBezTo>
                    <a:pt x="2892" y="25054"/>
                    <a:pt x="3234" y="24486"/>
                    <a:pt x="3672" y="24177"/>
                  </a:cubicBezTo>
                  <a:cubicBezTo>
                    <a:pt x="4371" y="23690"/>
                    <a:pt x="5395" y="23316"/>
                    <a:pt x="6174" y="23023"/>
                  </a:cubicBezTo>
                  <a:cubicBezTo>
                    <a:pt x="7051" y="22703"/>
                    <a:pt x="7852" y="22457"/>
                    <a:pt x="8728" y="22457"/>
                  </a:cubicBezTo>
                  <a:cubicBezTo>
                    <a:pt x="9005" y="22457"/>
                    <a:pt x="9290" y="22481"/>
                    <a:pt x="9586" y="22536"/>
                  </a:cubicBezTo>
                  <a:cubicBezTo>
                    <a:pt x="9327" y="22958"/>
                    <a:pt x="8677" y="23072"/>
                    <a:pt x="8417" y="23495"/>
                  </a:cubicBezTo>
                  <a:cubicBezTo>
                    <a:pt x="8226" y="23785"/>
                    <a:pt x="8295" y="23915"/>
                    <a:pt x="8475" y="23915"/>
                  </a:cubicBezTo>
                  <a:cubicBezTo>
                    <a:pt x="8587" y="23915"/>
                    <a:pt x="8742" y="23864"/>
                    <a:pt x="8904" y="23771"/>
                  </a:cubicBezTo>
                  <a:cubicBezTo>
                    <a:pt x="9391" y="23478"/>
                    <a:pt x="9765" y="22991"/>
                    <a:pt x="10285" y="22747"/>
                  </a:cubicBezTo>
                  <a:cubicBezTo>
                    <a:pt x="10496" y="22634"/>
                    <a:pt x="11657" y="22456"/>
                    <a:pt x="11730" y="22214"/>
                  </a:cubicBezTo>
                  <a:lnTo>
                    <a:pt x="11730" y="22214"/>
                  </a:lnTo>
                  <a:cubicBezTo>
                    <a:pt x="11581" y="22734"/>
                    <a:pt x="10530" y="23496"/>
                    <a:pt x="10919" y="24015"/>
                  </a:cubicBezTo>
                  <a:cubicBezTo>
                    <a:pt x="11617" y="23592"/>
                    <a:pt x="11634" y="22731"/>
                    <a:pt x="12089" y="22195"/>
                  </a:cubicBezTo>
                  <a:cubicBezTo>
                    <a:pt x="12690" y="21480"/>
                    <a:pt x="14168" y="21041"/>
                    <a:pt x="14981" y="20602"/>
                  </a:cubicBezTo>
                  <a:cubicBezTo>
                    <a:pt x="15143" y="20521"/>
                    <a:pt x="15289" y="20424"/>
                    <a:pt x="15452" y="20343"/>
                  </a:cubicBezTo>
                  <a:cubicBezTo>
                    <a:pt x="15519" y="20309"/>
                    <a:pt x="15616" y="20238"/>
                    <a:pt x="15702" y="20238"/>
                  </a:cubicBezTo>
                  <a:cubicBezTo>
                    <a:pt x="15742" y="20238"/>
                    <a:pt x="15779" y="20253"/>
                    <a:pt x="15809" y="20294"/>
                  </a:cubicBezTo>
                  <a:cubicBezTo>
                    <a:pt x="15907" y="20424"/>
                    <a:pt x="15728" y="20700"/>
                    <a:pt x="15663" y="20830"/>
                  </a:cubicBezTo>
                  <a:cubicBezTo>
                    <a:pt x="15517" y="21106"/>
                    <a:pt x="15354" y="21366"/>
                    <a:pt x="15208" y="21642"/>
                  </a:cubicBezTo>
                  <a:cubicBezTo>
                    <a:pt x="15127" y="21772"/>
                    <a:pt x="14753" y="22438"/>
                    <a:pt x="14932" y="22585"/>
                  </a:cubicBezTo>
                  <a:cubicBezTo>
                    <a:pt x="14950" y="22599"/>
                    <a:pt x="14968" y="22606"/>
                    <a:pt x="14985" y="22606"/>
                  </a:cubicBezTo>
                  <a:cubicBezTo>
                    <a:pt x="15068" y="22606"/>
                    <a:pt x="15149" y="22476"/>
                    <a:pt x="15176" y="22422"/>
                  </a:cubicBezTo>
                  <a:cubicBezTo>
                    <a:pt x="15224" y="22309"/>
                    <a:pt x="15241" y="22195"/>
                    <a:pt x="15273" y="22081"/>
                  </a:cubicBezTo>
                  <a:cubicBezTo>
                    <a:pt x="15338" y="21902"/>
                    <a:pt x="15436" y="21724"/>
                    <a:pt x="15517" y="21561"/>
                  </a:cubicBezTo>
                  <a:cubicBezTo>
                    <a:pt x="15647" y="21252"/>
                    <a:pt x="15826" y="20960"/>
                    <a:pt x="16004" y="20684"/>
                  </a:cubicBezTo>
                  <a:cubicBezTo>
                    <a:pt x="16216" y="20343"/>
                    <a:pt x="16362" y="19936"/>
                    <a:pt x="16687" y="19693"/>
                  </a:cubicBezTo>
                  <a:cubicBezTo>
                    <a:pt x="17061" y="19416"/>
                    <a:pt x="17467" y="19205"/>
                    <a:pt x="17840" y="18913"/>
                  </a:cubicBezTo>
                  <a:cubicBezTo>
                    <a:pt x="19303" y="17759"/>
                    <a:pt x="20603" y="16216"/>
                    <a:pt x="22244" y="15371"/>
                  </a:cubicBezTo>
                  <a:cubicBezTo>
                    <a:pt x="22483" y="15258"/>
                    <a:pt x="23527" y="14499"/>
                    <a:pt x="23971" y="14499"/>
                  </a:cubicBezTo>
                  <a:cubicBezTo>
                    <a:pt x="24039" y="14499"/>
                    <a:pt x="24094" y="14517"/>
                    <a:pt x="24128" y="14558"/>
                  </a:cubicBezTo>
                  <a:cubicBezTo>
                    <a:pt x="24356" y="14834"/>
                    <a:pt x="23397" y="16248"/>
                    <a:pt x="23283" y="16443"/>
                  </a:cubicBezTo>
                  <a:cubicBezTo>
                    <a:pt x="23105" y="16784"/>
                    <a:pt x="22958" y="17158"/>
                    <a:pt x="22715" y="17450"/>
                  </a:cubicBezTo>
                  <a:cubicBezTo>
                    <a:pt x="22471" y="17743"/>
                    <a:pt x="22195" y="18003"/>
                    <a:pt x="21935" y="18279"/>
                  </a:cubicBezTo>
                  <a:cubicBezTo>
                    <a:pt x="21821" y="18393"/>
                    <a:pt x="21707" y="18506"/>
                    <a:pt x="21577" y="18620"/>
                  </a:cubicBezTo>
                  <a:cubicBezTo>
                    <a:pt x="21512" y="18669"/>
                    <a:pt x="20635" y="19384"/>
                    <a:pt x="20668" y="19400"/>
                  </a:cubicBezTo>
                  <a:cubicBezTo>
                    <a:pt x="20718" y="19439"/>
                    <a:pt x="20772" y="19455"/>
                    <a:pt x="20828" y="19455"/>
                  </a:cubicBezTo>
                  <a:cubicBezTo>
                    <a:pt x="21079" y="19455"/>
                    <a:pt x="21363" y="19127"/>
                    <a:pt x="21496" y="18994"/>
                  </a:cubicBezTo>
                  <a:cubicBezTo>
                    <a:pt x="21854" y="18636"/>
                    <a:pt x="22227" y="18312"/>
                    <a:pt x="22585" y="17970"/>
                  </a:cubicBezTo>
                  <a:cubicBezTo>
                    <a:pt x="22661" y="17894"/>
                    <a:pt x="22722" y="17790"/>
                    <a:pt x="22836" y="17790"/>
                  </a:cubicBezTo>
                  <a:cubicBezTo>
                    <a:pt x="22844" y="17790"/>
                    <a:pt x="22853" y="17791"/>
                    <a:pt x="22861" y="17792"/>
                  </a:cubicBezTo>
                  <a:cubicBezTo>
                    <a:pt x="22991" y="18068"/>
                    <a:pt x="23007" y="18409"/>
                    <a:pt x="23040" y="18701"/>
                  </a:cubicBezTo>
                  <a:cubicBezTo>
                    <a:pt x="23040" y="18799"/>
                    <a:pt x="23056" y="19043"/>
                    <a:pt x="23153" y="19091"/>
                  </a:cubicBezTo>
                  <a:cubicBezTo>
                    <a:pt x="23178" y="19105"/>
                    <a:pt x="23200" y="19111"/>
                    <a:pt x="23220" y="19111"/>
                  </a:cubicBezTo>
                  <a:cubicBezTo>
                    <a:pt x="23368" y="19111"/>
                    <a:pt x="23379" y="18769"/>
                    <a:pt x="23365" y="18669"/>
                  </a:cubicBezTo>
                  <a:cubicBezTo>
                    <a:pt x="23348" y="18425"/>
                    <a:pt x="23235" y="18198"/>
                    <a:pt x="23218" y="17970"/>
                  </a:cubicBezTo>
                  <a:cubicBezTo>
                    <a:pt x="23170" y="17255"/>
                    <a:pt x="23576" y="16735"/>
                    <a:pt x="23901" y="16151"/>
                  </a:cubicBezTo>
                  <a:cubicBezTo>
                    <a:pt x="24307" y="15403"/>
                    <a:pt x="24356" y="14412"/>
                    <a:pt x="25217" y="14055"/>
                  </a:cubicBezTo>
                  <a:cubicBezTo>
                    <a:pt x="25932" y="13762"/>
                    <a:pt x="26793" y="13827"/>
                    <a:pt x="27557" y="13746"/>
                  </a:cubicBezTo>
                  <a:cubicBezTo>
                    <a:pt x="27693" y="13732"/>
                    <a:pt x="27820" y="13727"/>
                    <a:pt x="27941" y="13727"/>
                  </a:cubicBezTo>
                  <a:cubicBezTo>
                    <a:pt x="28553" y="13727"/>
                    <a:pt x="28998" y="13878"/>
                    <a:pt x="29636" y="13973"/>
                  </a:cubicBezTo>
                  <a:cubicBezTo>
                    <a:pt x="29794" y="14000"/>
                    <a:pt x="29952" y="14011"/>
                    <a:pt x="30111" y="14011"/>
                  </a:cubicBezTo>
                  <a:cubicBezTo>
                    <a:pt x="30721" y="14011"/>
                    <a:pt x="31337" y="13850"/>
                    <a:pt x="31944" y="13811"/>
                  </a:cubicBezTo>
                  <a:cubicBezTo>
                    <a:pt x="32279" y="13787"/>
                    <a:pt x="32600" y="13764"/>
                    <a:pt x="32916" y="13764"/>
                  </a:cubicBezTo>
                  <a:cubicBezTo>
                    <a:pt x="33259" y="13764"/>
                    <a:pt x="33596" y="13791"/>
                    <a:pt x="33942" y="13876"/>
                  </a:cubicBezTo>
                  <a:cubicBezTo>
                    <a:pt x="34194" y="13946"/>
                    <a:pt x="34446" y="14064"/>
                    <a:pt x="34720" y="14064"/>
                  </a:cubicBezTo>
                  <a:cubicBezTo>
                    <a:pt x="34763" y="14064"/>
                    <a:pt x="34807" y="14061"/>
                    <a:pt x="34852" y="14055"/>
                  </a:cubicBezTo>
                  <a:cubicBezTo>
                    <a:pt x="35069" y="14027"/>
                    <a:pt x="35196" y="13853"/>
                    <a:pt x="35373" y="13853"/>
                  </a:cubicBezTo>
                  <a:cubicBezTo>
                    <a:pt x="35408" y="13853"/>
                    <a:pt x="35445" y="13860"/>
                    <a:pt x="35486" y="13876"/>
                  </a:cubicBezTo>
                  <a:cubicBezTo>
                    <a:pt x="35892" y="14055"/>
                    <a:pt x="35746" y="14899"/>
                    <a:pt x="35713" y="15208"/>
                  </a:cubicBezTo>
                  <a:cubicBezTo>
                    <a:pt x="35664" y="15679"/>
                    <a:pt x="35778" y="16492"/>
                    <a:pt x="35632" y="16914"/>
                  </a:cubicBezTo>
                  <a:cubicBezTo>
                    <a:pt x="35502" y="17337"/>
                    <a:pt x="34917" y="17580"/>
                    <a:pt x="34559" y="17857"/>
                  </a:cubicBezTo>
                  <a:cubicBezTo>
                    <a:pt x="34159" y="18145"/>
                    <a:pt x="33712" y="18669"/>
                    <a:pt x="33233" y="18669"/>
                  </a:cubicBezTo>
                  <a:cubicBezTo>
                    <a:pt x="33225" y="18669"/>
                    <a:pt x="33218" y="18669"/>
                    <a:pt x="33211" y="18669"/>
                  </a:cubicBezTo>
                  <a:cubicBezTo>
                    <a:pt x="32765" y="18655"/>
                    <a:pt x="32395" y="18206"/>
                    <a:pt x="31943" y="18206"/>
                  </a:cubicBezTo>
                  <a:cubicBezTo>
                    <a:pt x="31885" y="18206"/>
                    <a:pt x="31826" y="18214"/>
                    <a:pt x="31765" y="18230"/>
                  </a:cubicBezTo>
                  <a:cubicBezTo>
                    <a:pt x="32041" y="18766"/>
                    <a:pt x="32918" y="18636"/>
                    <a:pt x="33178" y="19254"/>
                  </a:cubicBezTo>
                  <a:cubicBezTo>
                    <a:pt x="33471" y="19920"/>
                    <a:pt x="32788" y="20911"/>
                    <a:pt x="33065" y="21610"/>
                  </a:cubicBezTo>
                  <a:cubicBezTo>
                    <a:pt x="33601" y="21155"/>
                    <a:pt x="33227" y="19693"/>
                    <a:pt x="33633" y="19043"/>
                  </a:cubicBezTo>
                  <a:cubicBezTo>
                    <a:pt x="33924" y="18591"/>
                    <a:pt x="35271" y="17466"/>
                    <a:pt x="35831" y="17466"/>
                  </a:cubicBezTo>
                  <a:cubicBezTo>
                    <a:pt x="35835" y="17466"/>
                    <a:pt x="35839" y="17467"/>
                    <a:pt x="35843" y="17467"/>
                  </a:cubicBezTo>
                  <a:cubicBezTo>
                    <a:pt x="35908" y="18019"/>
                    <a:pt x="36038" y="18864"/>
                    <a:pt x="35843" y="19384"/>
                  </a:cubicBezTo>
                  <a:cubicBezTo>
                    <a:pt x="35729" y="19693"/>
                    <a:pt x="35421" y="19888"/>
                    <a:pt x="35258" y="20164"/>
                  </a:cubicBezTo>
                  <a:cubicBezTo>
                    <a:pt x="35031" y="20537"/>
                    <a:pt x="35096" y="20472"/>
                    <a:pt x="35128" y="20846"/>
                  </a:cubicBezTo>
                  <a:cubicBezTo>
                    <a:pt x="35209" y="21659"/>
                    <a:pt x="35193" y="22032"/>
                    <a:pt x="34966" y="22812"/>
                  </a:cubicBezTo>
                  <a:cubicBezTo>
                    <a:pt x="34852" y="23137"/>
                    <a:pt x="34267" y="24291"/>
                    <a:pt x="34706" y="24372"/>
                  </a:cubicBezTo>
                  <a:cubicBezTo>
                    <a:pt x="34949" y="23966"/>
                    <a:pt x="35063" y="22682"/>
                    <a:pt x="35551" y="22633"/>
                  </a:cubicBezTo>
                  <a:cubicBezTo>
                    <a:pt x="35560" y="22633"/>
                    <a:pt x="35570" y="22632"/>
                    <a:pt x="35579" y="22632"/>
                  </a:cubicBezTo>
                  <a:cubicBezTo>
                    <a:pt x="36119" y="22632"/>
                    <a:pt x="36583" y="23970"/>
                    <a:pt x="37078" y="24226"/>
                  </a:cubicBezTo>
                  <a:cubicBezTo>
                    <a:pt x="37387" y="23495"/>
                    <a:pt x="36152" y="22828"/>
                    <a:pt x="35827" y="22276"/>
                  </a:cubicBezTo>
                  <a:cubicBezTo>
                    <a:pt x="35388" y="21529"/>
                    <a:pt x="35599" y="20862"/>
                    <a:pt x="36038" y="20213"/>
                  </a:cubicBezTo>
                  <a:cubicBezTo>
                    <a:pt x="36655" y="20456"/>
                    <a:pt x="36850" y="21821"/>
                    <a:pt x="37273" y="22292"/>
                  </a:cubicBezTo>
                  <a:cubicBezTo>
                    <a:pt x="37398" y="22432"/>
                    <a:pt x="37489" y="22508"/>
                    <a:pt x="37540" y="22508"/>
                  </a:cubicBezTo>
                  <a:cubicBezTo>
                    <a:pt x="37602" y="22508"/>
                    <a:pt x="37604" y="22395"/>
                    <a:pt x="37533" y="22146"/>
                  </a:cubicBezTo>
                  <a:cubicBezTo>
                    <a:pt x="37452" y="21902"/>
                    <a:pt x="37110" y="21691"/>
                    <a:pt x="36980" y="21464"/>
                  </a:cubicBezTo>
                  <a:cubicBezTo>
                    <a:pt x="36298" y="20359"/>
                    <a:pt x="36006" y="19286"/>
                    <a:pt x="37240" y="18458"/>
                  </a:cubicBezTo>
                  <a:cubicBezTo>
                    <a:pt x="37647" y="18799"/>
                    <a:pt x="38102" y="18945"/>
                    <a:pt x="38199" y="19498"/>
                  </a:cubicBezTo>
                  <a:cubicBezTo>
                    <a:pt x="38214" y="19601"/>
                    <a:pt x="38069" y="20942"/>
                    <a:pt x="38367" y="20942"/>
                  </a:cubicBezTo>
                  <a:cubicBezTo>
                    <a:pt x="38398" y="20942"/>
                    <a:pt x="38434" y="20927"/>
                    <a:pt x="38475" y="20895"/>
                  </a:cubicBezTo>
                  <a:cubicBezTo>
                    <a:pt x="38719" y="20700"/>
                    <a:pt x="38329" y="19384"/>
                    <a:pt x="38410" y="19043"/>
                  </a:cubicBezTo>
                  <a:cubicBezTo>
                    <a:pt x="38540" y="18360"/>
                    <a:pt x="39499" y="18182"/>
                    <a:pt x="39564" y="17483"/>
                  </a:cubicBezTo>
                  <a:lnTo>
                    <a:pt x="39564" y="17483"/>
                  </a:lnTo>
                  <a:cubicBezTo>
                    <a:pt x="39029" y="17541"/>
                    <a:pt x="38752" y="18369"/>
                    <a:pt x="38240" y="18369"/>
                  </a:cubicBezTo>
                  <a:cubicBezTo>
                    <a:pt x="38176" y="18369"/>
                    <a:pt x="38108" y="18357"/>
                    <a:pt x="38037" y="18328"/>
                  </a:cubicBezTo>
                  <a:cubicBezTo>
                    <a:pt x="37565" y="18149"/>
                    <a:pt x="37387" y="17450"/>
                    <a:pt x="37289" y="16995"/>
                  </a:cubicBezTo>
                  <a:cubicBezTo>
                    <a:pt x="37175" y="16492"/>
                    <a:pt x="37208" y="15939"/>
                    <a:pt x="37029" y="15419"/>
                  </a:cubicBezTo>
                  <a:cubicBezTo>
                    <a:pt x="36867" y="14932"/>
                    <a:pt x="36477" y="14477"/>
                    <a:pt x="36509" y="13941"/>
                  </a:cubicBezTo>
                  <a:cubicBezTo>
                    <a:pt x="36997" y="13941"/>
                    <a:pt x="37809" y="14526"/>
                    <a:pt x="38037" y="14981"/>
                  </a:cubicBezTo>
                  <a:cubicBezTo>
                    <a:pt x="38264" y="15468"/>
                    <a:pt x="38004" y="16378"/>
                    <a:pt x="38491" y="16670"/>
                  </a:cubicBezTo>
                  <a:cubicBezTo>
                    <a:pt x="38524" y="16394"/>
                    <a:pt x="38248" y="15647"/>
                    <a:pt x="38459" y="15452"/>
                  </a:cubicBezTo>
                  <a:cubicBezTo>
                    <a:pt x="38511" y="15409"/>
                    <a:pt x="38577" y="15393"/>
                    <a:pt x="38651" y="15393"/>
                  </a:cubicBezTo>
                  <a:cubicBezTo>
                    <a:pt x="38850" y="15393"/>
                    <a:pt x="39110" y="15506"/>
                    <a:pt x="39334" y="15506"/>
                  </a:cubicBezTo>
                  <a:cubicBezTo>
                    <a:pt x="39468" y="15506"/>
                    <a:pt x="39589" y="15466"/>
                    <a:pt x="39678" y="15338"/>
                  </a:cubicBezTo>
                  <a:cubicBezTo>
                    <a:pt x="39288" y="15176"/>
                    <a:pt x="38800" y="15322"/>
                    <a:pt x="38475" y="15094"/>
                  </a:cubicBezTo>
                  <a:cubicBezTo>
                    <a:pt x="38296" y="14948"/>
                    <a:pt x="37890" y="14233"/>
                    <a:pt x="37923" y="14071"/>
                  </a:cubicBezTo>
                  <a:cubicBezTo>
                    <a:pt x="37948" y="13904"/>
                    <a:pt x="38675" y="13137"/>
                    <a:pt x="38456" y="13137"/>
                  </a:cubicBezTo>
                  <a:cubicBezTo>
                    <a:pt x="38398" y="13137"/>
                    <a:pt x="38274" y="13191"/>
                    <a:pt x="38053" y="13323"/>
                  </a:cubicBezTo>
                  <a:cubicBezTo>
                    <a:pt x="37661" y="13562"/>
                    <a:pt x="37584" y="13728"/>
                    <a:pt x="37431" y="13728"/>
                  </a:cubicBezTo>
                  <a:cubicBezTo>
                    <a:pt x="37325" y="13728"/>
                    <a:pt x="37181" y="13647"/>
                    <a:pt x="36867" y="13453"/>
                  </a:cubicBezTo>
                  <a:cubicBezTo>
                    <a:pt x="36282" y="13096"/>
                    <a:pt x="36412" y="13112"/>
                    <a:pt x="36997" y="12771"/>
                  </a:cubicBezTo>
                  <a:cubicBezTo>
                    <a:pt x="37240" y="12625"/>
                    <a:pt x="37565" y="12446"/>
                    <a:pt x="37760" y="12251"/>
                  </a:cubicBezTo>
                  <a:cubicBezTo>
                    <a:pt x="37939" y="12089"/>
                    <a:pt x="38020" y="11731"/>
                    <a:pt x="38183" y="11601"/>
                  </a:cubicBezTo>
                  <a:cubicBezTo>
                    <a:pt x="38361" y="11455"/>
                    <a:pt x="39483" y="11552"/>
                    <a:pt x="39141" y="11227"/>
                  </a:cubicBezTo>
                  <a:cubicBezTo>
                    <a:pt x="39085" y="11171"/>
                    <a:pt x="39014" y="11155"/>
                    <a:pt x="38937" y="11155"/>
                  </a:cubicBezTo>
                  <a:cubicBezTo>
                    <a:pt x="38837" y="11155"/>
                    <a:pt x="38727" y="11182"/>
                    <a:pt x="38627" y="11182"/>
                  </a:cubicBezTo>
                  <a:cubicBezTo>
                    <a:pt x="38559" y="11182"/>
                    <a:pt x="38496" y="11170"/>
                    <a:pt x="38443" y="11130"/>
                  </a:cubicBezTo>
                  <a:cubicBezTo>
                    <a:pt x="38329" y="11049"/>
                    <a:pt x="38280" y="10659"/>
                    <a:pt x="38215" y="10512"/>
                  </a:cubicBezTo>
                  <a:cubicBezTo>
                    <a:pt x="37744" y="10642"/>
                    <a:pt x="37874" y="11341"/>
                    <a:pt x="37663" y="11699"/>
                  </a:cubicBezTo>
                  <a:cubicBezTo>
                    <a:pt x="37468" y="12040"/>
                    <a:pt x="37045" y="12365"/>
                    <a:pt x="36655" y="12397"/>
                  </a:cubicBezTo>
                  <a:lnTo>
                    <a:pt x="36655" y="12397"/>
                  </a:lnTo>
                  <a:cubicBezTo>
                    <a:pt x="36672" y="12395"/>
                    <a:pt x="37143" y="10675"/>
                    <a:pt x="37192" y="10529"/>
                  </a:cubicBezTo>
                  <a:cubicBezTo>
                    <a:pt x="37452" y="9781"/>
                    <a:pt x="37695" y="9018"/>
                    <a:pt x="37907" y="8238"/>
                  </a:cubicBezTo>
                  <a:cubicBezTo>
                    <a:pt x="38053" y="7620"/>
                    <a:pt x="38215" y="7003"/>
                    <a:pt x="38296" y="6369"/>
                  </a:cubicBezTo>
                  <a:cubicBezTo>
                    <a:pt x="38329" y="6142"/>
                    <a:pt x="38264" y="5752"/>
                    <a:pt x="38345" y="5541"/>
                  </a:cubicBezTo>
                  <a:cubicBezTo>
                    <a:pt x="38443" y="5297"/>
                    <a:pt x="38849" y="5086"/>
                    <a:pt x="38735" y="4777"/>
                  </a:cubicBezTo>
                  <a:lnTo>
                    <a:pt x="38735" y="4777"/>
                  </a:lnTo>
                  <a:cubicBezTo>
                    <a:pt x="38508" y="4826"/>
                    <a:pt x="38329" y="4956"/>
                    <a:pt x="38167" y="5118"/>
                  </a:cubicBezTo>
                  <a:cubicBezTo>
                    <a:pt x="38085" y="4842"/>
                    <a:pt x="38020" y="4452"/>
                    <a:pt x="37744" y="4338"/>
                  </a:cubicBezTo>
                  <a:lnTo>
                    <a:pt x="37744" y="4338"/>
                  </a:lnTo>
                  <a:cubicBezTo>
                    <a:pt x="37419" y="4712"/>
                    <a:pt x="37939" y="5573"/>
                    <a:pt x="37923" y="6061"/>
                  </a:cubicBezTo>
                  <a:cubicBezTo>
                    <a:pt x="37923" y="6580"/>
                    <a:pt x="37760" y="7377"/>
                    <a:pt x="37500" y="7815"/>
                  </a:cubicBezTo>
                  <a:cubicBezTo>
                    <a:pt x="37240" y="7442"/>
                    <a:pt x="37029" y="7035"/>
                    <a:pt x="36850" y="6629"/>
                  </a:cubicBezTo>
                  <a:cubicBezTo>
                    <a:pt x="36672" y="6256"/>
                    <a:pt x="36639" y="5703"/>
                    <a:pt x="36347" y="5411"/>
                  </a:cubicBezTo>
                  <a:lnTo>
                    <a:pt x="36347" y="5411"/>
                  </a:lnTo>
                  <a:cubicBezTo>
                    <a:pt x="36233" y="6759"/>
                    <a:pt x="37387" y="7572"/>
                    <a:pt x="37354" y="8806"/>
                  </a:cubicBezTo>
                  <a:cubicBezTo>
                    <a:pt x="37322" y="9846"/>
                    <a:pt x="36558" y="11114"/>
                    <a:pt x="36103" y="12040"/>
                  </a:cubicBezTo>
                  <a:cubicBezTo>
                    <a:pt x="35800" y="12655"/>
                    <a:pt x="35189" y="12867"/>
                    <a:pt x="34533" y="12867"/>
                  </a:cubicBezTo>
                  <a:cubicBezTo>
                    <a:pt x="34061" y="12867"/>
                    <a:pt x="33567" y="12758"/>
                    <a:pt x="33146" y="12608"/>
                  </a:cubicBezTo>
                  <a:cubicBezTo>
                    <a:pt x="32317" y="12300"/>
                    <a:pt x="32399" y="11260"/>
                    <a:pt x="32236" y="10561"/>
                  </a:cubicBezTo>
                  <a:cubicBezTo>
                    <a:pt x="32025" y="9668"/>
                    <a:pt x="31505" y="8660"/>
                    <a:pt x="31050" y="7848"/>
                  </a:cubicBezTo>
                  <a:cubicBezTo>
                    <a:pt x="30676" y="7198"/>
                    <a:pt x="30254" y="6938"/>
                    <a:pt x="30384" y="6207"/>
                  </a:cubicBezTo>
                  <a:cubicBezTo>
                    <a:pt x="30449" y="5914"/>
                    <a:pt x="30563" y="5589"/>
                    <a:pt x="30563" y="5264"/>
                  </a:cubicBezTo>
                  <a:cubicBezTo>
                    <a:pt x="30546" y="4972"/>
                    <a:pt x="30368" y="4679"/>
                    <a:pt x="30384" y="4371"/>
                  </a:cubicBezTo>
                  <a:cubicBezTo>
                    <a:pt x="30465" y="3575"/>
                    <a:pt x="31521" y="2957"/>
                    <a:pt x="31326" y="2015"/>
                  </a:cubicBezTo>
                  <a:cubicBezTo>
                    <a:pt x="31312" y="2013"/>
                    <a:pt x="31297" y="2012"/>
                    <a:pt x="31283" y="2012"/>
                  </a:cubicBezTo>
                  <a:cubicBezTo>
                    <a:pt x="30797" y="2012"/>
                    <a:pt x="30633" y="3080"/>
                    <a:pt x="30270" y="3396"/>
                  </a:cubicBezTo>
                  <a:cubicBezTo>
                    <a:pt x="30124" y="2973"/>
                    <a:pt x="30270" y="2600"/>
                    <a:pt x="30335" y="2177"/>
                  </a:cubicBezTo>
                  <a:cubicBezTo>
                    <a:pt x="30384" y="1871"/>
                    <a:pt x="30356" y="1643"/>
                    <a:pt x="30249" y="1643"/>
                  </a:cubicBezTo>
                  <a:cubicBezTo>
                    <a:pt x="30180" y="1643"/>
                    <a:pt x="30079" y="1737"/>
                    <a:pt x="29945" y="1966"/>
                  </a:cubicBezTo>
                  <a:cubicBezTo>
                    <a:pt x="29604" y="2567"/>
                    <a:pt x="30270" y="4338"/>
                    <a:pt x="29376" y="4468"/>
                  </a:cubicBezTo>
                  <a:cubicBezTo>
                    <a:pt x="29230" y="4192"/>
                    <a:pt x="28986" y="3916"/>
                    <a:pt x="28710" y="3770"/>
                  </a:cubicBezTo>
                  <a:lnTo>
                    <a:pt x="28710" y="3770"/>
                  </a:lnTo>
                  <a:cubicBezTo>
                    <a:pt x="28564" y="4143"/>
                    <a:pt x="29051" y="4355"/>
                    <a:pt x="29181" y="4679"/>
                  </a:cubicBezTo>
                  <a:cubicBezTo>
                    <a:pt x="29311" y="5021"/>
                    <a:pt x="29181" y="5313"/>
                    <a:pt x="29051" y="5638"/>
                  </a:cubicBezTo>
                  <a:cubicBezTo>
                    <a:pt x="28824" y="5606"/>
                    <a:pt x="28661" y="5443"/>
                    <a:pt x="28434" y="5362"/>
                  </a:cubicBezTo>
                  <a:lnTo>
                    <a:pt x="28434" y="5362"/>
                  </a:lnTo>
                  <a:cubicBezTo>
                    <a:pt x="28223" y="5801"/>
                    <a:pt x="28856" y="5833"/>
                    <a:pt x="28873" y="6207"/>
                  </a:cubicBezTo>
                  <a:cubicBezTo>
                    <a:pt x="28889" y="6499"/>
                    <a:pt x="28402" y="6938"/>
                    <a:pt x="28337" y="7247"/>
                  </a:cubicBezTo>
                  <a:cubicBezTo>
                    <a:pt x="27998" y="7200"/>
                    <a:pt x="27951" y="6673"/>
                    <a:pt x="27588" y="6673"/>
                  </a:cubicBezTo>
                  <a:cubicBezTo>
                    <a:pt x="27567" y="6673"/>
                    <a:pt x="27546" y="6675"/>
                    <a:pt x="27524" y="6678"/>
                  </a:cubicBezTo>
                  <a:cubicBezTo>
                    <a:pt x="27427" y="7149"/>
                    <a:pt x="27930" y="7214"/>
                    <a:pt x="27963" y="7555"/>
                  </a:cubicBezTo>
                  <a:cubicBezTo>
                    <a:pt x="27989" y="7859"/>
                    <a:pt x="27736" y="8238"/>
                    <a:pt x="27475" y="8238"/>
                  </a:cubicBezTo>
                  <a:cubicBezTo>
                    <a:pt x="27415" y="8238"/>
                    <a:pt x="27354" y="8218"/>
                    <a:pt x="27297" y="8173"/>
                  </a:cubicBezTo>
                  <a:cubicBezTo>
                    <a:pt x="27053" y="7962"/>
                    <a:pt x="27020" y="7068"/>
                    <a:pt x="26955" y="6759"/>
                  </a:cubicBezTo>
                  <a:cubicBezTo>
                    <a:pt x="26842" y="6061"/>
                    <a:pt x="26809" y="5378"/>
                    <a:pt x="26760" y="4679"/>
                  </a:cubicBezTo>
                  <a:cubicBezTo>
                    <a:pt x="26696" y="3948"/>
                    <a:pt x="26582" y="3201"/>
                    <a:pt x="26403" y="2518"/>
                  </a:cubicBezTo>
                  <a:cubicBezTo>
                    <a:pt x="26306" y="2145"/>
                    <a:pt x="26257" y="1869"/>
                    <a:pt x="26371" y="1479"/>
                  </a:cubicBezTo>
                  <a:cubicBezTo>
                    <a:pt x="26468" y="1170"/>
                    <a:pt x="26907" y="731"/>
                    <a:pt x="26663" y="455"/>
                  </a:cubicBezTo>
                  <a:lnTo>
                    <a:pt x="26663" y="455"/>
                  </a:lnTo>
                  <a:cubicBezTo>
                    <a:pt x="26354" y="569"/>
                    <a:pt x="26322" y="975"/>
                    <a:pt x="26029" y="1137"/>
                  </a:cubicBezTo>
                  <a:cubicBezTo>
                    <a:pt x="25802" y="861"/>
                    <a:pt x="25607" y="439"/>
                    <a:pt x="25249" y="358"/>
                  </a:cubicBezTo>
                  <a:lnTo>
                    <a:pt x="25249" y="358"/>
                  </a:lnTo>
                  <a:cubicBezTo>
                    <a:pt x="25152" y="780"/>
                    <a:pt x="25542" y="812"/>
                    <a:pt x="25721" y="1089"/>
                  </a:cubicBezTo>
                  <a:cubicBezTo>
                    <a:pt x="25867" y="1300"/>
                    <a:pt x="25916" y="1609"/>
                    <a:pt x="25964" y="1836"/>
                  </a:cubicBezTo>
                  <a:cubicBezTo>
                    <a:pt x="26094" y="2389"/>
                    <a:pt x="26387" y="3136"/>
                    <a:pt x="26176" y="3688"/>
                  </a:cubicBezTo>
                  <a:cubicBezTo>
                    <a:pt x="25558" y="3396"/>
                    <a:pt x="25136" y="3136"/>
                    <a:pt x="24437" y="3136"/>
                  </a:cubicBezTo>
                  <a:cubicBezTo>
                    <a:pt x="24359" y="3136"/>
                    <a:pt x="24219" y="3113"/>
                    <a:pt x="24097" y="3113"/>
                  </a:cubicBezTo>
                  <a:cubicBezTo>
                    <a:pt x="23915" y="3113"/>
                    <a:pt x="23774" y="3165"/>
                    <a:pt x="23950" y="3428"/>
                  </a:cubicBezTo>
                  <a:cubicBezTo>
                    <a:pt x="24080" y="3607"/>
                    <a:pt x="24795" y="3558"/>
                    <a:pt x="25022" y="3607"/>
                  </a:cubicBezTo>
                  <a:cubicBezTo>
                    <a:pt x="25672" y="3753"/>
                    <a:pt x="26289" y="3948"/>
                    <a:pt x="26403" y="4582"/>
                  </a:cubicBezTo>
                  <a:cubicBezTo>
                    <a:pt x="26484" y="4988"/>
                    <a:pt x="26793" y="6532"/>
                    <a:pt x="26387" y="6824"/>
                  </a:cubicBezTo>
                  <a:cubicBezTo>
                    <a:pt x="26287" y="6901"/>
                    <a:pt x="26144" y="6932"/>
                    <a:pt x="25974" y="6932"/>
                  </a:cubicBezTo>
                  <a:cubicBezTo>
                    <a:pt x="25311" y="6932"/>
                    <a:pt x="24236" y="6465"/>
                    <a:pt x="23715" y="6465"/>
                  </a:cubicBezTo>
                  <a:cubicBezTo>
                    <a:pt x="23695" y="6465"/>
                    <a:pt x="23676" y="6465"/>
                    <a:pt x="23657" y="6467"/>
                  </a:cubicBezTo>
                  <a:cubicBezTo>
                    <a:pt x="23657" y="6532"/>
                    <a:pt x="23673" y="6597"/>
                    <a:pt x="23673" y="6645"/>
                  </a:cubicBezTo>
                  <a:cubicBezTo>
                    <a:pt x="24502" y="7035"/>
                    <a:pt x="25396" y="6970"/>
                    <a:pt x="26208" y="7279"/>
                  </a:cubicBezTo>
                  <a:cubicBezTo>
                    <a:pt x="26322" y="7783"/>
                    <a:pt x="27329" y="9213"/>
                    <a:pt x="26647" y="9570"/>
                  </a:cubicBezTo>
                  <a:cubicBezTo>
                    <a:pt x="26536" y="9630"/>
                    <a:pt x="26411" y="9656"/>
                    <a:pt x="26279" y="9656"/>
                  </a:cubicBezTo>
                  <a:cubicBezTo>
                    <a:pt x="25696" y="9656"/>
                    <a:pt x="24961" y="9156"/>
                    <a:pt x="24551" y="8904"/>
                  </a:cubicBezTo>
                  <a:cubicBezTo>
                    <a:pt x="23982" y="8530"/>
                    <a:pt x="24015" y="8287"/>
                    <a:pt x="24161" y="7620"/>
                  </a:cubicBezTo>
                  <a:cubicBezTo>
                    <a:pt x="24107" y="7585"/>
                    <a:pt x="24061" y="7570"/>
                    <a:pt x="24022" y="7570"/>
                  </a:cubicBezTo>
                  <a:cubicBezTo>
                    <a:pt x="23748" y="7570"/>
                    <a:pt x="23758" y="8301"/>
                    <a:pt x="23446" y="8400"/>
                  </a:cubicBezTo>
                  <a:cubicBezTo>
                    <a:pt x="23435" y="8403"/>
                    <a:pt x="23422" y="8405"/>
                    <a:pt x="23407" y="8405"/>
                  </a:cubicBezTo>
                  <a:cubicBezTo>
                    <a:pt x="23194" y="8405"/>
                    <a:pt x="22578" y="8100"/>
                    <a:pt x="22487" y="7994"/>
                  </a:cubicBezTo>
                  <a:cubicBezTo>
                    <a:pt x="22114" y="7572"/>
                    <a:pt x="21951" y="6288"/>
                    <a:pt x="21967" y="5768"/>
                  </a:cubicBezTo>
                  <a:cubicBezTo>
                    <a:pt x="21967" y="5517"/>
                    <a:pt x="22362" y="3952"/>
                    <a:pt x="22095" y="3952"/>
                  </a:cubicBezTo>
                  <a:cubicBezTo>
                    <a:pt x="22051" y="3952"/>
                    <a:pt x="21988" y="3995"/>
                    <a:pt x="21902" y="4095"/>
                  </a:cubicBezTo>
                  <a:cubicBezTo>
                    <a:pt x="21624" y="4415"/>
                    <a:pt x="21846" y="4795"/>
                    <a:pt x="21538" y="4795"/>
                  </a:cubicBezTo>
                  <a:cubicBezTo>
                    <a:pt x="21486" y="4795"/>
                    <a:pt x="21420" y="4784"/>
                    <a:pt x="21334" y="4761"/>
                  </a:cubicBezTo>
                  <a:cubicBezTo>
                    <a:pt x="21171" y="4712"/>
                    <a:pt x="20716" y="4241"/>
                    <a:pt x="20554" y="4095"/>
                  </a:cubicBezTo>
                  <a:lnTo>
                    <a:pt x="20554" y="4095"/>
                  </a:lnTo>
                  <a:cubicBezTo>
                    <a:pt x="20424" y="4598"/>
                    <a:pt x="21041" y="4874"/>
                    <a:pt x="21252" y="5248"/>
                  </a:cubicBezTo>
                  <a:cubicBezTo>
                    <a:pt x="21480" y="5638"/>
                    <a:pt x="21464" y="6077"/>
                    <a:pt x="21447" y="6532"/>
                  </a:cubicBezTo>
                  <a:cubicBezTo>
                    <a:pt x="21285" y="6467"/>
                    <a:pt x="21106" y="6369"/>
                    <a:pt x="20976" y="6288"/>
                  </a:cubicBezTo>
                  <a:lnTo>
                    <a:pt x="20976" y="6288"/>
                  </a:lnTo>
                  <a:cubicBezTo>
                    <a:pt x="20879" y="6743"/>
                    <a:pt x="21740" y="6922"/>
                    <a:pt x="21675" y="7555"/>
                  </a:cubicBezTo>
                  <a:cubicBezTo>
                    <a:pt x="21317" y="7474"/>
                    <a:pt x="20863" y="6808"/>
                    <a:pt x="20554" y="6564"/>
                  </a:cubicBezTo>
                  <a:cubicBezTo>
                    <a:pt x="20668" y="6434"/>
                    <a:pt x="20700" y="6239"/>
                    <a:pt x="20749" y="6093"/>
                  </a:cubicBezTo>
                  <a:lnTo>
                    <a:pt x="20749" y="6093"/>
                  </a:lnTo>
                  <a:cubicBezTo>
                    <a:pt x="20570" y="6109"/>
                    <a:pt x="20424" y="6093"/>
                    <a:pt x="20294" y="6223"/>
                  </a:cubicBezTo>
                  <a:cubicBezTo>
                    <a:pt x="19953" y="5589"/>
                    <a:pt x="19595" y="5102"/>
                    <a:pt x="19741" y="4322"/>
                  </a:cubicBezTo>
                  <a:cubicBezTo>
                    <a:pt x="19904" y="3510"/>
                    <a:pt x="20148" y="2632"/>
                    <a:pt x="20456" y="1901"/>
                  </a:cubicBezTo>
                  <a:cubicBezTo>
                    <a:pt x="20445" y="1900"/>
                    <a:pt x="20433" y="1899"/>
                    <a:pt x="20422" y="1899"/>
                  </a:cubicBezTo>
                  <a:cubicBezTo>
                    <a:pt x="20113" y="1899"/>
                    <a:pt x="20078" y="2332"/>
                    <a:pt x="19936" y="2567"/>
                  </a:cubicBezTo>
                  <a:cubicBezTo>
                    <a:pt x="19936" y="2307"/>
                    <a:pt x="19774" y="2047"/>
                    <a:pt x="19530" y="1999"/>
                  </a:cubicBezTo>
                  <a:lnTo>
                    <a:pt x="19530" y="1999"/>
                  </a:lnTo>
                  <a:cubicBezTo>
                    <a:pt x="19319" y="2454"/>
                    <a:pt x="19676" y="2778"/>
                    <a:pt x="19628" y="3233"/>
                  </a:cubicBezTo>
                  <a:cubicBezTo>
                    <a:pt x="19579" y="3575"/>
                    <a:pt x="19303" y="4078"/>
                    <a:pt x="18978" y="4208"/>
                  </a:cubicBezTo>
                  <a:cubicBezTo>
                    <a:pt x="18312" y="3071"/>
                    <a:pt x="19026" y="1024"/>
                    <a:pt x="18182" y="0"/>
                  </a:cubicBezTo>
                  <a:close/>
                </a:path>
              </a:pathLst>
            </a:custGeom>
            <a:solidFill>
              <a:srgbClr val="065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265515" y="1924644"/>
              <a:ext cx="1269128" cy="1125230"/>
            </a:xfrm>
            <a:custGeom>
              <a:avLst/>
              <a:gdLst/>
              <a:ahLst/>
              <a:cxnLst/>
              <a:rect l="l" t="t" r="r" b="b"/>
              <a:pathLst>
                <a:path w="38752" h="34556" extrusionOk="0">
                  <a:moveTo>
                    <a:pt x="33321" y="1"/>
                  </a:moveTo>
                  <a:cubicBezTo>
                    <a:pt x="32805" y="1"/>
                    <a:pt x="32390" y="690"/>
                    <a:pt x="32253" y="1101"/>
                  </a:cubicBezTo>
                  <a:cubicBezTo>
                    <a:pt x="31960" y="1978"/>
                    <a:pt x="31570" y="2791"/>
                    <a:pt x="31131" y="3603"/>
                  </a:cubicBezTo>
                  <a:cubicBezTo>
                    <a:pt x="30823" y="4139"/>
                    <a:pt x="30790" y="4594"/>
                    <a:pt x="30384" y="5082"/>
                  </a:cubicBezTo>
                  <a:cubicBezTo>
                    <a:pt x="29945" y="5602"/>
                    <a:pt x="29490" y="6122"/>
                    <a:pt x="29149" y="6739"/>
                  </a:cubicBezTo>
                  <a:cubicBezTo>
                    <a:pt x="28727" y="7551"/>
                    <a:pt x="28077" y="8104"/>
                    <a:pt x="27573" y="8884"/>
                  </a:cubicBezTo>
                  <a:cubicBezTo>
                    <a:pt x="26988" y="9810"/>
                    <a:pt x="26306" y="10817"/>
                    <a:pt x="25396" y="11451"/>
                  </a:cubicBezTo>
                  <a:cubicBezTo>
                    <a:pt x="24519" y="12036"/>
                    <a:pt x="23397" y="12020"/>
                    <a:pt x="22390" y="12068"/>
                  </a:cubicBezTo>
                  <a:cubicBezTo>
                    <a:pt x="22289" y="12073"/>
                    <a:pt x="22188" y="12075"/>
                    <a:pt x="22086" y="12075"/>
                  </a:cubicBezTo>
                  <a:cubicBezTo>
                    <a:pt x="21469" y="12075"/>
                    <a:pt x="20843" y="12001"/>
                    <a:pt x="20229" y="11987"/>
                  </a:cubicBezTo>
                  <a:cubicBezTo>
                    <a:pt x="19303" y="11938"/>
                    <a:pt x="19595" y="11353"/>
                    <a:pt x="19352" y="10622"/>
                  </a:cubicBezTo>
                  <a:cubicBezTo>
                    <a:pt x="19293" y="10415"/>
                    <a:pt x="19204" y="10250"/>
                    <a:pt x="19103" y="10250"/>
                  </a:cubicBezTo>
                  <a:cubicBezTo>
                    <a:pt x="19037" y="10250"/>
                    <a:pt x="18967" y="10320"/>
                    <a:pt x="18897" y="10492"/>
                  </a:cubicBezTo>
                  <a:cubicBezTo>
                    <a:pt x="18734" y="10931"/>
                    <a:pt x="19076" y="11402"/>
                    <a:pt x="19011" y="11841"/>
                  </a:cubicBezTo>
                  <a:cubicBezTo>
                    <a:pt x="18864" y="11854"/>
                    <a:pt x="18717" y="11859"/>
                    <a:pt x="18570" y="11859"/>
                  </a:cubicBezTo>
                  <a:cubicBezTo>
                    <a:pt x="18083" y="11859"/>
                    <a:pt x="17595" y="11803"/>
                    <a:pt x="17100" y="11803"/>
                  </a:cubicBezTo>
                  <a:cubicBezTo>
                    <a:pt x="17017" y="11803"/>
                    <a:pt x="16933" y="11805"/>
                    <a:pt x="16850" y="11808"/>
                  </a:cubicBezTo>
                  <a:cubicBezTo>
                    <a:pt x="16692" y="11818"/>
                    <a:pt x="16531" y="11824"/>
                    <a:pt x="16370" y="11824"/>
                  </a:cubicBezTo>
                  <a:cubicBezTo>
                    <a:pt x="15733" y="11824"/>
                    <a:pt x="15080" y="11733"/>
                    <a:pt x="14510" y="11435"/>
                  </a:cubicBezTo>
                  <a:cubicBezTo>
                    <a:pt x="14331" y="11337"/>
                    <a:pt x="13827" y="11012"/>
                    <a:pt x="13730" y="10850"/>
                  </a:cubicBezTo>
                  <a:cubicBezTo>
                    <a:pt x="13551" y="10541"/>
                    <a:pt x="13762" y="10151"/>
                    <a:pt x="13697" y="9810"/>
                  </a:cubicBezTo>
                  <a:lnTo>
                    <a:pt x="13697" y="9810"/>
                  </a:lnTo>
                  <a:cubicBezTo>
                    <a:pt x="13210" y="9875"/>
                    <a:pt x="13356" y="10541"/>
                    <a:pt x="13048" y="10768"/>
                  </a:cubicBezTo>
                  <a:cubicBezTo>
                    <a:pt x="12771" y="10980"/>
                    <a:pt x="12398" y="10768"/>
                    <a:pt x="12186" y="11077"/>
                  </a:cubicBezTo>
                  <a:cubicBezTo>
                    <a:pt x="12414" y="11305"/>
                    <a:pt x="14412" y="11191"/>
                    <a:pt x="14022" y="11922"/>
                  </a:cubicBezTo>
                  <a:cubicBezTo>
                    <a:pt x="13952" y="12039"/>
                    <a:pt x="13723" y="12066"/>
                    <a:pt x="13480" y="12066"/>
                  </a:cubicBezTo>
                  <a:cubicBezTo>
                    <a:pt x="13273" y="12066"/>
                    <a:pt x="13056" y="12047"/>
                    <a:pt x="12916" y="12047"/>
                  </a:cubicBezTo>
                  <a:cubicBezTo>
                    <a:pt x="12878" y="12047"/>
                    <a:pt x="12845" y="12048"/>
                    <a:pt x="12820" y="12052"/>
                  </a:cubicBezTo>
                  <a:cubicBezTo>
                    <a:pt x="12398" y="12117"/>
                    <a:pt x="11975" y="12231"/>
                    <a:pt x="11569" y="12393"/>
                  </a:cubicBezTo>
                  <a:cubicBezTo>
                    <a:pt x="10789" y="12718"/>
                    <a:pt x="10074" y="13173"/>
                    <a:pt x="9408" y="13661"/>
                  </a:cubicBezTo>
                  <a:cubicBezTo>
                    <a:pt x="8953" y="14002"/>
                    <a:pt x="8384" y="13937"/>
                    <a:pt x="7881" y="14148"/>
                  </a:cubicBezTo>
                  <a:cubicBezTo>
                    <a:pt x="7296" y="14359"/>
                    <a:pt x="6808" y="14636"/>
                    <a:pt x="6305" y="14928"/>
                  </a:cubicBezTo>
                  <a:cubicBezTo>
                    <a:pt x="5086" y="15627"/>
                    <a:pt x="3461" y="15675"/>
                    <a:pt x="2389" y="16715"/>
                  </a:cubicBezTo>
                  <a:cubicBezTo>
                    <a:pt x="1918" y="17170"/>
                    <a:pt x="1528" y="17901"/>
                    <a:pt x="1008" y="18275"/>
                  </a:cubicBezTo>
                  <a:cubicBezTo>
                    <a:pt x="683" y="18503"/>
                    <a:pt x="163" y="18535"/>
                    <a:pt x="0" y="18957"/>
                  </a:cubicBezTo>
                  <a:cubicBezTo>
                    <a:pt x="309" y="18860"/>
                    <a:pt x="683" y="18681"/>
                    <a:pt x="1008" y="18568"/>
                  </a:cubicBezTo>
                  <a:lnTo>
                    <a:pt x="1008" y="18568"/>
                  </a:lnTo>
                  <a:cubicBezTo>
                    <a:pt x="959" y="19071"/>
                    <a:pt x="423" y="19494"/>
                    <a:pt x="504" y="20030"/>
                  </a:cubicBezTo>
                  <a:cubicBezTo>
                    <a:pt x="764" y="19786"/>
                    <a:pt x="959" y="19364"/>
                    <a:pt x="1089" y="19039"/>
                  </a:cubicBezTo>
                  <a:cubicBezTo>
                    <a:pt x="1175" y="19226"/>
                    <a:pt x="1239" y="19298"/>
                    <a:pt x="1288" y="19298"/>
                  </a:cubicBezTo>
                  <a:cubicBezTo>
                    <a:pt x="1397" y="19298"/>
                    <a:pt x="1434" y="18944"/>
                    <a:pt x="1479" y="18697"/>
                  </a:cubicBezTo>
                  <a:cubicBezTo>
                    <a:pt x="1528" y="18340"/>
                    <a:pt x="1690" y="18064"/>
                    <a:pt x="1901" y="17755"/>
                  </a:cubicBezTo>
                  <a:cubicBezTo>
                    <a:pt x="2551" y="16878"/>
                    <a:pt x="3656" y="16407"/>
                    <a:pt x="4680" y="16082"/>
                  </a:cubicBezTo>
                  <a:cubicBezTo>
                    <a:pt x="4893" y="16014"/>
                    <a:pt x="5221" y="15877"/>
                    <a:pt x="5472" y="15877"/>
                  </a:cubicBezTo>
                  <a:cubicBezTo>
                    <a:pt x="5643" y="15877"/>
                    <a:pt x="5778" y="15940"/>
                    <a:pt x="5817" y="16130"/>
                  </a:cubicBezTo>
                  <a:cubicBezTo>
                    <a:pt x="5882" y="16472"/>
                    <a:pt x="5460" y="17138"/>
                    <a:pt x="5297" y="17430"/>
                  </a:cubicBezTo>
                  <a:cubicBezTo>
                    <a:pt x="5086" y="17820"/>
                    <a:pt x="4664" y="18503"/>
                    <a:pt x="4257" y="18697"/>
                  </a:cubicBezTo>
                  <a:cubicBezTo>
                    <a:pt x="3884" y="18876"/>
                    <a:pt x="3413" y="18714"/>
                    <a:pt x="3218" y="19217"/>
                  </a:cubicBezTo>
                  <a:cubicBezTo>
                    <a:pt x="3256" y="19237"/>
                    <a:pt x="3300" y="19246"/>
                    <a:pt x="3349" y="19246"/>
                  </a:cubicBezTo>
                  <a:cubicBezTo>
                    <a:pt x="3605" y="19246"/>
                    <a:pt x="3984" y="19013"/>
                    <a:pt x="4233" y="19013"/>
                  </a:cubicBezTo>
                  <a:cubicBezTo>
                    <a:pt x="4320" y="19013"/>
                    <a:pt x="4392" y="19042"/>
                    <a:pt x="4436" y="19120"/>
                  </a:cubicBezTo>
                  <a:cubicBezTo>
                    <a:pt x="4599" y="19396"/>
                    <a:pt x="3721" y="20793"/>
                    <a:pt x="3575" y="21053"/>
                  </a:cubicBezTo>
                  <a:cubicBezTo>
                    <a:pt x="3104" y="21850"/>
                    <a:pt x="1999" y="22045"/>
                    <a:pt x="1317" y="22678"/>
                  </a:cubicBezTo>
                  <a:cubicBezTo>
                    <a:pt x="1387" y="22729"/>
                    <a:pt x="1459" y="22751"/>
                    <a:pt x="1533" y="22751"/>
                  </a:cubicBezTo>
                  <a:cubicBezTo>
                    <a:pt x="1947" y="22751"/>
                    <a:pt x="2409" y="22076"/>
                    <a:pt x="2804" y="22076"/>
                  </a:cubicBezTo>
                  <a:cubicBezTo>
                    <a:pt x="2812" y="22076"/>
                    <a:pt x="2820" y="22077"/>
                    <a:pt x="2828" y="22077"/>
                  </a:cubicBezTo>
                  <a:cubicBezTo>
                    <a:pt x="3396" y="22110"/>
                    <a:pt x="3006" y="23214"/>
                    <a:pt x="3250" y="23637"/>
                  </a:cubicBezTo>
                  <a:cubicBezTo>
                    <a:pt x="3932" y="23312"/>
                    <a:pt x="3478" y="22321"/>
                    <a:pt x="3591" y="21785"/>
                  </a:cubicBezTo>
                  <a:cubicBezTo>
                    <a:pt x="3656" y="21492"/>
                    <a:pt x="3835" y="21362"/>
                    <a:pt x="3981" y="21151"/>
                  </a:cubicBezTo>
                  <a:cubicBezTo>
                    <a:pt x="4306" y="20712"/>
                    <a:pt x="4534" y="20225"/>
                    <a:pt x="4712" y="19721"/>
                  </a:cubicBezTo>
                  <a:cubicBezTo>
                    <a:pt x="4826" y="19380"/>
                    <a:pt x="4842" y="19071"/>
                    <a:pt x="5005" y="18795"/>
                  </a:cubicBezTo>
                  <a:cubicBezTo>
                    <a:pt x="5265" y="18340"/>
                    <a:pt x="5622" y="17950"/>
                    <a:pt x="5866" y="17463"/>
                  </a:cubicBezTo>
                  <a:cubicBezTo>
                    <a:pt x="6191" y="16829"/>
                    <a:pt x="6126" y="16049"/>
                    <a:pt x="6548" y="15448"/>
                  </a:cubicBezTo>
                  <a:cubicBezTo>
                    <a:pt x="6873" y="15009"/>
                    <a:pt x="7393" y="14814"/>
                    <a:pt x="7881" y="14636"/>
                  </a:cubicBezTo>
                  <a:cubicBezTo>
                    <a:pt x="8136" y="14540"/>
                    <a:pt x="8403" y="14436"/>
                    <a:pt x="8597" y="14436"/>
                  </a:cubicBezTo>
                  <a:cubicBezTo>
                    <a:pt x="8798" y="14436"/>
                    <a:pt x="8921" y="14548"/>
                    <a:pt x="8872" y="14895"/>
                  </a:cubicBezTo>
                  <a:cubicBezTo>
                    <a:pt x="8774" y="15740"/>
                    <a:pt x="7946" y="16553"/>
                    <a:pt x="7507" y="17268"/>
                  </a:cubicBezTo>
                  <a:cubicBezTo>
                    <a:pt x="7302" y="17606"/>
                    <a:pt x="7304" y="17912"/>
                    <a:pt x="7427" y="17912"/>
                  </a:cubicBezTo>
                  <a:cubicBezTo>
                    <a:pt x="7499" y="17912"/>
                    <a:pt x="7613" y="17808"/>
                    <a:pt x="7751" y="17544"/>
                  </a:cubicBezTo>
                  <a:cubicBezTo>
                    <a:pt x="8027" y="17008"/>
                    <a:pt x="8449" y="16309"/>
                    <a:pt x="8904" y="15919"/>
                  </a:cubicBezTo>
                  <a:cubicBezTo>
                    <a:pt x="8974" y="15860"/>
                    <a:pt x="9429" y="15782"/>
                    <a:pt x="9763" y="15782"/>
                  </a:cubicBezTo>
                  <a:cubicBezTo>
                    <a:pt x="9978" y="15782"/>
                    <a:pt x="10142" y="15814"/>
                    <a:pt x="10123" y="15903"/>
                  </a:cubicBezTo>
                  <a:cubicBezTo>
                    <a:pt x="10025" y="16228"/>
                    <a:pt x="9733" y="17154"/>
                    <a:pt x="10042" y="17365"/>
                  </a:cubicBezTo>
                  <a:cubicBezTo>
                    <a:pt x="10350" y="17008"/>
                    <a:pt x="10285" y="16049"/>
                    <a:pt x="10545" y="15822"/>
                  </a:cubicBezTo>
                  <a:cubicBezTo>
                    <a:pt x="10610" y="15760"/>
                    <a:pt x="10693" y="15739"/>
                    <a:pt x="10786" y="15739"/>
                  </a:cubicBezTo>
                  <a:cubicBezTo>
                    <a:pt x="10995" y="15739"/>
                    <a:pt x="11257" y="15846"/>
                    <a:pt x="11492" y="15846"/>
                  </a:cubicBezTo>
                  <a:cubicBezTo>
                    <a:pt x="11623" y="15846"/>
                    <a:pt x="11745" y="15812"/>
                    <a:pt x="11845" y="15708"/>
                  </a:cubicBezTo>
                  <a:cubicBezTo>
                    <a:pt x="11342" y="15285"/>
                    <a:pt x="10172" y="15367"/>
                    <a:pt x="9489" y="15220"/>
                  </a:cubicBezTo>
                  <a:cubicBezTo>
                    <a:pt x="9635" y="14700"/>
                    <a:pt x="9603" y="14294"/>
                    <a:pt x="9977" y="13872"/>
                  </a:cubicBezTo>
                  <a:cubicBezTo>
                    <a:pt x="10318" y="13466"/>
                    <a:pt x="10822" y="13206"/>
                    <a:pt x="11325" y="13027"/>
                  </a:cubicBezTo>
                  <a:cubicBezTo>
                    <a:pt x="12203" y="12678"/>
                    <a:pt x="13197" y="12481"/>
                    <a:pt x="14168" y="12481"/>
                  </a:cubicBezTo>
                  <a:cubicBezTo>
                    <a:pt x="14509" y="12481"/>
                    <a:pt x="14847" y="12505"/>
                    <a:pt x="15176" y="12556"/>
                  </a:cubicBezTo>
                  <a:cubicBezTo>
                    <a:pt x="15576" y="12620"/>
                    <a:pt x="15960" y="12647"/>
                    <a:pt x="16342" y="12647"/>
                  </a:cubicBezTo>
                  <a:cubicBezTo>
                    <a:pt x="16830" y="12647"/>
                    <a:pt x="17314" y="12603"/>
                    <a:pt x="17824" y="12540"/>
                  </a:cubicBezTo>
                  <a:cubicBezTo>
                    <a:pt x="18250" y="12480"/>
                    <a:pt x="18683" y="12458"/>
                    <a:pt x="19117" y="12458"/>
                  </a:cubicBezTo>
                  <a:cubicBezTo>
                    <a:pt x="19628" y="12458"/>
                    <a:pt x="20142" y="12488"/>
                    <a:pt x="20652" y="12523"/>
                  </a:cubicBezTo>
                  <a:cubicBezTo>
                    <a:pt x="21139" y="12572"/>
                    <a:pt x="21984" y="12572"/>
                    <a:pt x="21464" y="13124"/>
                  </a:cubicBezTo>
                  <a:cubicBezTo>
                    <a:pt x="20895" y="13709"/>
                    <a:pt x="19872" y="13969"/>
                    <a:pt x="19124" y="14197"/>
                  </a:cubicBezTo>
                  <a:cubicBezTo>
                    <a:pt x="18947" y="14243"/>
                    <a:pt x="18841" y="14276"/>
                    <a:pt x="18759" y="14276"/>
                  </a:cubicBezTo>
                  <a:cubicBezTo>
                    <a:pt x="18638" y="14276"/>
                    <a:pt x="18567" y="14205"/>
                    <a:pt x="18393" y="14002"/>
                  </a:cubicBezTo>
                  <a:cubicBezTo>
                    <a:pt x="18211" y="13796"/>
                    <a:pt x="18066" y="13517"/>
                    <a:pt x="17835" y="13517"/>
                  </a:cubicBezTo>
                  <a:cubicBezTo>
                    <a:pt x="17756" y="13517"/>
                    <a:pt x="17668" y="13550"/>
                    <a:pt x="17564" y="13628"/>
                  </a:cubicBezTo>
                  <a:cubicBezTo>
                    <a:pt x="17483" y="14051"/>
                    <a:pt x="17922" y="14262"/>
                    <a:pt x="18084" y="14619"/>
                  </a:cubicBezTo>
                  <a:cubicBezTo>
                    <a:pt x="17337" y="15090"/>
                    <a:pt x="16703" y="15675"/>
                    <a:pt x="15891" y="16049"/>
                  </a:cubicBezTo>
                  <a:cubicBezTo>
                    <a:pt x="14884" y="16488"/>
                    <a:pt x="13876" y="16472"/>
                    <a:pt x="12804" y="16683"/>
                  </a:cubicBezTo>
                  <a:cubicBezTo>
                    <a:pt x="12523" y="16732"/>
                    <a:pt x="12333" y="16836"/>
                    <a:pt x="12091" y="16836"/>
                  </a:cubicBezTo>
                  <a:cubicBezTo>
                    <a:pt x="12011" y="16836"/>
                    <a:pt x="11925" y="16825"/>
                    <a:pt x="11829" y="16796"/>
                  </a:cubicBezTo>
                  <a:cubicBezTo>
                    <a:pt x="11725" y="16762"/>
                    <a:pt x="11384" y="16548"/>
                    <a:pt x="11178" y="16548"/>
                  </a:cubicBezTo>
                  <a:cubicBezTo>
                    <a:pt x="11093" y="16548"/>
                    <a:pt x="11031" y="16584"/>
                    <a:pt x="11017" y="16683"/>
                  </a:cubicBezTo>
                  <a:cubicBezTo>
                    <a:pt x="10968" y="16926"/>
                    <a:pt x="11601" y="16959"/>
                    <a:pt x="11699" y="17219"/>
                  </a:cubicBezTo>
                  <a:cubicBezTo>
                    <a:pt x="11796" y="17511"/>
                    <a:pt x="11358" y="17641"/>
                    <a:pt x="11260" y="17918"/>
                  </a:cubicBezTo>
                  <a:cubicBezTo>
                    <a:pt x="11312" y="17966"/>
                    <a:pt x="11363" y="17986"/>
                    <a:pt x="11413" y="17986"/>
                  </a:cubicBezTo>
                  <a:cubicBezTo>
                    <a:pt x="11614" y="17986"/>
                    <a:pt x="11796" y="17658"/>
                    <a:pt x="11926" y="17528"/>
                  </a:cubicBezTo>
                  <a:cubicBezTo>
                    <a:pt x="12121" y="17300"/>
                    <a:pt x="12186" y="17235"/>
                    <a:pt x="12495" y="17154"/>
                  </a:cubicBezTo>
                  <a:cubicBezTo>
                    <a:pt x="13697" y="16861"/>
                    <a:pt x="14949" y="16683"/>
                    <a:pt x="16167" y="16488"/>
                  </a:cubicBezTo>
                  <a:cubicBezTo>
                    <a:pt x="17158" y="16342"/>
                    <a:pt x="17694" y="15740"/>
                    <a:pt x="18426" y="15253"/>
                  </a:cubicBezTo>
                  <a:cubicBezTo>
                    <a:pt x="19011" y="14879"/>
                    <a:pt x="19660" y="14668"/>
                    <a:pt x="20310" y="14408"/>
                  </a:cubicBezTo>
                  <a:cubicBezTo>
                    <a:pt x="21171" y="14083"/>
                    <a:pt x="21691" y="13482"/>
                    <a:pt x="22423" y="13011"/>
                  </a:cubicBezTo>
                  <a:cubicBezTo>
                    <a:pt x="23056" y="12605"/>
                    <a:pt x="23917" y="12621"/>
                    <a:pt x="24649" y="12523"/>
                  </a:cubicBezTo>
                  <a:cubicBezTo>
                    <a:pt x="25040" y="12458"/>
                    <a:pt x="25746" y="12131"/>
                    <a:pt x="26253" y="12131"/>
                  </a:cubicBezTo>
                  <a:cubicBezTo>
                    <a:pt x="26377" y="12131"/>
                    <a:pt x="26489" y="12150"/>
                    <a:pt x="26582" y="12198"/>
                  </a:cubicBezTo>
                  <a:cubicBezTo>
                    <a:pt x="27248" y="12556"/>
                    <a:pt x="26550" y="13807"/>
                    <a:pt x="26338" y="14294"/>
                  </a:cubicBezTo>
                  <a:cubicBezTo>
                    <a:pt x="25965" y="15123"/>
                    <a:pt x="25461" y="15935"/>
                    <a:pt x="24876" y="16618"/>
                  </a:cubicBezTo>
                  <a:cubicBezTo>
                    <a:pt x="24210" y="17414"/>
                    <a:pt x="23316" y="18080"/>
                    <a:pt x="22471" y="18633"/>
                  </a:cubicBezTo>
                  <a:cubicBezTo>
                    <a:pt x="21919" y="18974"/>
                    <a:pt x="21350" y="19250"/>
                    <a:pt x="20765" y="19542"/>
                  </a:cubicBezTo>
                  <a:cubicBezTo>
                    <a:pt x="19530" y="20176"/>
                    <a:pt x="18312" y="20940"/>
                    <a:pt x="16980" y="21362"/>
                  </a:cubicBezTo>
                  <a:cubicBezTo>
                    <a:pt x="16427" y="21541"/>
                    <a:pt x="15907" y="21785"/>
                    <a:pt x="15355" y="21980"/>
                  </a:cubicBezTo>
                  <a:cubicBezTo>
                    <a:pt x="15187" y="22051"/>
                    <a:pt x="15011" y="22076"/>
                    <a:pt x="14832" y="22076"/>
                  </a:cubicBezTo>
                  <a:cubicBezTo>
                    <a:pt x="14562" y="22076"/>
                    <a:pt x="14287" y="22019"/>
                    <a:pt x="14022" y="21980"/>
                  </a:cubicBezTo>
                  <a:cubicBezTo>
                    <a:pt x="13925" y="21963"/>
                    <a:pt x="13844" y="21963"/>
                    <a:pt x="13746" y="21947"/>
                  </a:cubicBezTo>
                  <a:cubicBezTo>
                    <a:pt x="13486" y="21931"/>
                    <a:pt x="13194" y="21915"/>
                    <a:pt x="12934" y="21817"/>
                  </a:cubicBezTo>
                  <a:cubicBezTo>
                    <a:pt x="12731" y="21745"/>
                    <a:pt x="12554" y="21531"/>
                    <a:pt x="12334" y="21531"/>
                  </a:cubicBezTo>
                  <a:cubicBezTo>
                    <a:pt x="12307" y="21531"/>
                    <a:pt x="12280" y="21534"/>
                    <a:pt x="12251" y="21541"/>
                  </a:cubicBezTo>
                  <a:cubicBezTo>
                    <a:pt x="12203" y="21866"/>
                    <a:pt x="12641" y="21963"/>
                    <a:pt x="12885" y="22045"/>
                  </a:cubicBezTo>
                  <a:cubicBezTo>
                    <a:pt x="12641" y="22483"/>
                    <a:pt x="11130" y="22500"/>
                    <a:pt x="11163" y="22906"/>
                  </a:cubicBezTo>
                  <a:cubicBezTo>
                    <a:pt x="11748" y="22727"/>
                    <a:pt x="12446" y="22467"/>
                    <a:pt x="13048" y="22337"/>
                  </a:cubicBezTo>
                  <a:cubicBezTo>
                    <a:pt x="13146" y="22316"/>
                    <a:pt x="13249" y="22307"/>
                    <a:pt x="13353" y="22307"/>
                  </a:cubicBezTo>
                  <a:cubicBezTo>
                    <a:pt x="13731" y="22307"/>
                    <a:pt x="14137" y="22423"/>
                    <a:pt x="14494" y="22500"/>
                  </a:cubicBezTo>
                  <a:cubicBezTo>
                    <a:pt x="14152" y="22954"/>
                    <a:pt x="13259" y="23263"/>
                    <a:pt x="12771" y="23588"/>
                  </a:cubicBezTo>
                  <a:cubicBezTo>
                    <a:pt x="12268" y="23913"/>
                    <a:pt x="11845" y="24319"/>
                    <a:pt x="11374" y="24709"/>
                  </a:cubicBezTo>
                  <a:cubicBezTo>
                    <a:pt x="10724" y="25278"/>
                    <a:pt x="10090" y="26042"/>
                    <a:pt x="9538" y="26708"/>
                  </a:cubicBezTo>
                  <a:cubicBezTo>
                    <a:pt x="9343" y="26935"/>
                    <a:pt x="9343" y="27211"/>
                    <a:pt x="8986" y="27276"/>
                  </a:cubicBezTo>
                  <a:cubicBezTo>
                    <a:pt x="8946" y="27283"/>
                    <a:pt x="8904" y="27286"/>
                    <a:pt x="8862" y="27286"/>
                  </a:cubicBezTo>
                  <a:cubicBezTo>
                    <a:pt x="8597" y="27286"/>
                    <a:pt x="8300" y="27166"/>
                    <a:pt x="8076" y="27081"/>
                  </a:cubicBezTo>
                  <a:cubicBezTo>
                    <a:pt x="7491" y="26886"/>
                    <a:pt x="7133" y="26578"/>
                    <a:pt x="6695" y="26155"/>
                  </a:cubicBezTo>
                  <a:cubicBezTo>
                    <a:pt x="6776" y="25912"/>
                    <a:pt x="6971" y="25505"/>
                    <a:pt x="6646" y="25327"/>
                  </a:cubicBezTo>
                  <a:cubicBezTo>
                    <a:pt x="6353" y="25554"/>
                    <a:pt x="6532" y="25960"/>
                    <a:pt x="6158" y="26074"/>
                  </a:cubicBezTo>
                  <a:cubicBezTo>
                    <a:pt x="6115" y="26089"/>
                    <a:pt x="6069" y="26095"/>
                    <a:pt x="6020" y="26095"/>
                  </a:cubicBezTo>
                  <a:cubicBezTo>
                    <a:pt x="5878" y="26095"/>
                    <a:pt x="5718" y="26046"/>
                    <a:pt x="5571" y="26046"/>
                  </a:cubicBezTo>
                  <a:cubicBezTo>
                    <a:pt x="5449" y="26046"/>
                    <a:pt x="5336" y="26080"/>
                    <a:pt x="5249" y="26204"/>
                  </a:cubicBezTo>
                  <a:cubicBezTo>
                    <a:pt x="5622" y="26594"/>
                    <a:pt x="6760" y="26042"/>
                    <a:pt x="6808" y="26919"/>
                  </a:cubicBezTo>
                  <a:cubicBezTo>
                    <a:pt x="6695" y="26919"/>
                    <a:pt x="6467" y="27000"/>
                    <a:pt x="6500" y="27146"/>
                  </a:cubicBezTo>
                  <a:cubicBezTo>
                    <a:pt x="6512" y="27216"/>
                    <a:pt x="6544" y="27236"/>
                    <a:pt x="6584" y="27236"/>
                  </a:cubicBezTo>
                  <a:cubicBezTo>
                    <a:pt x="6640" y="27236"/>
                    <a:pt x="6712" y="27194"/>
                    <a:pt x="6762" y="27194"/>
                  </a:cubicBezTo>
                  <a:cubicBezTo>
                    <a:pt x="6767" y="27194"/>
                    <a:pt x="6771" y="27194"/>
                    <a:pt x="6776" y="27195"/>
                  </a:cubicBezTo>
                  <a:cubicBezTo>
                    <a:pt x="7003" y="27228"/>
                    <a:pt x="7166" y="27228"/>
                    <a:pt x="7393" y="27293"/>
                  </a:cubicBezTo>
                  <a:cubicBezTo>
                    <a:pt x="7816" y="27406"/>
                    <a:pt x="8449" y="27488"/>
                    <a:pt x="8807" y="27683"/>
                  </a:cubicBezTo>
                  <a:cubicBezTo>
                    <a:pt x="8368" y="28219"/>
                    <a:pt x="7994" y="28544"/>
                    <a:pt x="7345" y="28722"/>
                  </a:cubicBezTo>
                  <a:cubicBezTo>
                    <a:pt x="6662" y="28917"/>
                    <a:pt x="5703" y="28901"/>
                    <a:pt x="5151" y="29405"/>
                  </a:cubicBezTo>
                  <a:cubicBezTo>
                    <a:pt x="5158" y="29405"/>
                    <a:pt x="5165" y="29405"/>
                    <a:pt x="5173" y="29405"/>
                  </a:cubicBezTo>
                  <a:cubicBezTo>
                    <a:pt x="5592" y="29405"/>
                    <a:pt x="6341" y="29035"/>
                    <a:pt x="6817" y="29035"/>
                  </a:cubicBezTo>
                  <a:cubicBezTo>
                    <a:pt x="6922" y="29035"/>
                    <a:pt x="7013" y="29053"/>
                    <a:pt x="7085" y="29096"/>
                  </a:cubicBezTo>
                  <a:cubicBezTo>
                    <a:pt x="7442" y="29291"/>
                    <a:pt x="6597" y="29860"/>
                    <a:pt x="6353" y="30055"/>
                  </a:cubicBezTo>
                  <a:cubicBezTo>
                    <a:pt x="5102" y="31046"/>
                    <a:pt x="3819" y="31907"/>
                    <a:pt x="3006" y="33321"/>
                  </a:cubicBezTo>
                  <a:cubicBezTo>
                    <a:pt x="2925" y="33451"/>
                    <a:pt x="2324" y="34166"/>
                    <a:pt x="2779" y="34198"/>
                  </a:cubicBezTo>
                  <a:cubicBezTo>
                    <a:pt x="2782" y="34198"/>
                    <a:pt x="2785" y="34198"/>
                    <a:pt x="2789" y="34198"/>
                  </a:cubicBezTo>
                  <a:cubicBezTo>
                    <a:pt x="3011" y="34198"/>
                    <a:pt x="3154" y="33660"/>
                    <a:pt x="3234" y="33516"/>
                  </a:cubicBezTo>
                  <a:cubicBezTo>
                    <a:pt x="3624" y="32736"/>
                    <a:pt x="4322" y="32070"/>
                    <a:pt x="5005" y="31533"/>
                  </a:cubicBezTo>
                  <a:cubicBezTo>
                    <a:pt x="5224" y="31363"/>
                    <a:pt x="5747" y="30816"/>
                    <a:pt x="6082" y="30816"/>
                  </a:cubicBezTo>
                  <a:cubicBezTo>
                    <a:pt x="6194" y="30816"/>
                    <a:pt x="6285" y="30876"/>
                    <a:pt x="6337" y="31030"/>
                  </a:cubicBezTo>
                  <a:cubicBezTo>
                    <a:pt x="6500" y="31501"/>
                    <a:pt x="6256" y="32427"/>
                    <a:pt x="6093" y="32898"/>
                  </a:cubicBezTo>
                  <a:cubicBezTo>
                    <a:pt x="6028" y="33077"/>
                    <a:pt x="5752" y="33532"/>
                    <a:pt x="5947" y="33678"/>
                  </a:cubicBezTo>
                  <a:cubicBezTo>
                    <a:pt x="5999" y="33720"/>
                    <a:pt x="6048" y="33738"/>
                    <a:pt x="6093" y="33738"/>
                  </a:cubicBezTo>
                  <a:cubicBezTo>
                    <a:pt x="6280" y="33738"/>
                    <a:pt x="6418" y="33448"/>
                    <a:pt x="6483" y="33304"/>
                  </a:cubicBezTo>
                  <a:cubicBezTo>
                    <a:pt x="6841" y="32411"/>
                    <a:pt x="6516" y="31517"/>
                    <a:pt x="6630" y="30656"/>
                  </a:cubicBezTo>
                  <a:cubicBezTo>
                    <a:pt x="6662" y="30331"/>
                    <a:pt x="7280" y="29714"/>
                    <a:pt x="7621" y="29584"/>
                  </a:cubicBezTo>
                  <a:cubicBezTo>
                    <a:pt x="7684" y="29564"/>
                    <a:pt x="7735" y="29554"/>
                    <a:pt x="7776" y="29554"/>
                  </a:cubicBezTo>
                  <a:cubicBezTo>
                    <a:pt x="7937" y="29554"/>
                    <a:pt x="7956" y="29702"/>
                    <a:pt x="7994" y="29974"/>
                  </a:cubicBezTo>
                  <a:cubicBezTo>
                    <a:pt x="8059" y="30429"/>
                    <a:pt x="8027" y="30916"/>
                    <a:pt x="7946" y="31371"/>
                  </a:cubicBezTo>
                  <a:cubicBezTo>
                    <a:pt x="7946" y="31402"/>
                    <a:pt x="7843" y="32255"/>
                    <a:pt x="7945" y="32255"/>
                  </a:cubicBezTo>
                  <a:cubicBezTo>
                    <a:pt x="7950" y="32255"/>
                    <a:pt x="7956" y="32253"/>
                    <a:pt x="7962" y="32248"/>
                  </a:cubicBezTo>
                  <a:cubicBezTo>
                    <a:pt x="8612" y="31745"/>
                    <a:pt x="8466" y="30380"/>
                    <a:pt x="8433" y="29649"/>
                  </a:cubicBezTo>
                  <a:cubicBezTo>
                    <a:pt x="8417" y="29129"/>
                    <a:pt x="8579" y="28982"/>
                    <a:pt x="8872" y="28560"/>
                  </a:cubicBezTo>
                  <a:cubicBezTo>
                    <a:pt x="9376" y="27894"/>
                    <a:pt x="9814" y="27179"/>
                    <a:pt x="10399" y="26545"/>
                  </a:cubicBezTo>
                  <a:cubicBezTo>
                    <a:pt x="10919" y="25993"/>
                    <a:pt x="11520" y="25473"/>
                    <a:pt x="11959" y="24855"/>
                  </a:cubicBezTo>
                  <a:lnTo>
                    <a:pt x="11959" y="24855"/>
                  </a:lnTo>
                  <a:cubicBezTo>
                    <a:pt x="12154" y="25018"/>
                    <a:pt x="11975" y="25782"/>
                    <a:pt x="11926" y="26042"/>
                  </a:cubicBezTo>
                  <a:cubicBezTo>
                    <a:pt x="11845" y="26594"/>
                    <a:pt x="11650" y="27146"/>
                    <a:pt x="11601" y="27699"/>
                  </a:cubicBezTo>
                  <a:cubicBezTo>
                    <a:pt x="11564" y="28001"/>
                    <a:pt x="11630" y="28172"/>
                    <a:pt x="11738" y="28172"/>
                  </a:cubicBezTo>
                  <a:cubicBezTo>
                    <a:pt x="11815" y="28172"/>
                    <a:pt x="11913" y="28084"/>
                    <a:pt x="12008" y="27894"/>
                  </a:cubicBezTo>
                  <a:cubicBezTo>
                    <a:pt x="12268" y="27390"/>
                    <a:pt x="12268" y="26756"/>
                    <a:pt x="12300" y="26220"/>
                  </a:cubicBezTo>
                  <a:cubicBezTo>
                    <a:pt x="12414" y="25034"/>
                    <a:pt x="12723" y="24319"/>
                    <a:pt x="13714" y="23653"/>
                  </a:cubicBezTo>
                  <a:cubicBezTo>
                    <a:pt x="14234" y="23296"/>
                    <a:pt x="14867" y="23019"/>
                    <a:pt x="15436" y="22711"/>
                  </a:cubicBezTo>
                  <a:cubicBezTo>
                    <a:pt x="15821" y="22518"/>
                    <a:pt x="16600" y="21947"/>
                    <a:pt x="17043" y="21947"/>
                  </a:cubicBezTo>
                  <a:cubicBezTo>
                    <a:pt x="17049" y="21947"/>
                    <a:pt x="17055" y="21947"/>
                    <a:pt x="17061" y="21947"/>
                  </a:cubicBezTo>
                  <a:cubicBezTo>
                    <a:pt x="16915" y="22565"/>
                    <a:pt x="16655" y="23214"/>
                    <a:pt x="16443" y="23832"/>
                  </a:cubicBezTo>
                  <a:cubicBezTo>
                    <a:pt x="16281" y="24319"/>
                    <a:pt x="16183" y="24953"/>
                    <a:pt x="15940" y="25392"/>
                  </a:cubicBezTo>
                  <a:cubicBezTo>
                    <a:pt x="15712" y="25798"/>
                    <a:pt x="15209" y="26058"/>
                    <a:pt x="14770" y="26090"/>
                  </a:cubicBezTo>
                  <a:cubicBezTo>
                    <a:pt x="14746" y="26093"/>
                    <a:pt x="14720" y="26095"/>
                    <a:pt x="14692" y="26095"/>
                  </a:cubicBezTo>
                  <a:cubicBezTo>
                    <a:pt x="14458" y="26095"/>
                    <a:pt x="14094" y="25996"/>
                    <a:pt x="13790" y="25996"/>
                  </a:cubicBezTo>
                  <a:cubicBezTo>
                    <a:pt x="13567" y="25996"/>
                    <a:pt x="13375" y="26049"/>
                    <a:pt x="13291" y="26237"/>
                  </a:cubicBezTo>
                  <a:cubicBezTo>
                    <a:pt x="13405" y="26343"/>
                    <a:pt x="13657" y="26381"/>
                    <a:pt x="13934" y="26381"/>
                  </a:cubicBezTo>
                  <a:cubicBezTo>
                    <a:pt x="14292" y="26381"/>
                    <a:pt x="14691" y="26317"/>
                    <a:pt x="14884" y="26253"/>
                  </a:cubicBezTo>
                  <a:lnTo>
                    <a:pt x="14884" y="26253"/>
                  </a:lnTo>
                  <a:cubicBezTo>
                    <a:pt x="15030" y="26480"/>
                    <a:pt x="14656" y="26773"/>
                    <a:pt x="14494" y="26935"/>
                  </a:cubicBezTo>
                  <a:cubicBezTo>
                    <a:pt x="14217" y="27244"/>
                    <a:pt x="14055" y="27618"/>
                    <a:pt x="13811" y="27943"/>
                  </a:cubicBezTo>
                  <a:cubicBezTo>
                    <a:pt x="13389" y="28479"/>
                    <a:pt x="12820" y="28479"/>
                    <a:pt x="12284" y="28804"/>
                  </a:cubicBezTo>
                  <a:cubicBezTo>
                    <a:pt x="11569" y="29226"/>
                    <a:pt x="11114" y="30055"/>
                    <a:pt x="10497" y="30575"/>
                  </a:cubicBezTo>
                  <a:cubicBezTo>
                    <a:pt x="10155" y="30851"/>
                    <a:pt x="9002" y="30851"/>
                    <a:pt x="8986" y="31338"/>
                  </a:cubicBezTo>
                  <a:cubicBezTo>
                    <a:pt x="9012" y="31340"/>
                    <a:pt x="9038" y="31341"/>
                    <a:pt x="9064" y="31341"/>
                  </a:cubicBezTo>
                  <a:cubicBezTo>
                    <a:pt x="9504" y="31341"/>
                    <a:pt x="9904" y="31095"/>
                    <a:pt x="10334" y="31095"/>
                  </a:cubicBezTo>
                  <a:cubicBezTo>
                    <a:pt x="10188" y="31452"/>
                    <a:pt x="9928" y="31745"/>
                    <a:pt x="9765" y="32086"/>
                  </a:cubicBezTo>
                  <a:cubicBezTo>
                    <a:pt x="9652" y="32313"/>
                    <a:pt x="9570" y="32590"/>
                    <a:pt x="9376" y="32768"/>
                  </a:cubicBezTo>
                  <a:cubicBezTo>
                    <a:pt x="8937" y="33142"/>
                    <a:pt x="8271" y="32979"/>
                    <a:pt x="7816" y="33353"/>
                  </a:cubicBezTo>
                  <a:cubicBezTo>
                    <a:pt x="7879" y="33491"/>
                    <a:pt x="8011" y="33537"/>
                    <a:pt x="8170" y="33537"/>
                  </a:cubicBezTo>
                  <a:cubicBezTo>
                    <a:pt x="8488" y="33537"/>
                    <a:pt x="8916" y="33353"/>
                    <a:pt x="9131" y="33353"/>
                  </a:cubicBezTo>
                  <a:cubicBezTo>
                    <a:pt x="9137" y="33353"/>
                    <a:pt x="9142" y="33353"/>
                    <a:pt x="9148" y="33353"/>
                  </a:cubicBezTo>
                  <a:cubicBezTo>
                    <a:pt x="9717" y="33369"/>
                    <a:pt x="9717" y="33841"/>
                    <a:pt x="9798" y="34312"/>
                  </a:cubicBezTo>
                  <a:cubicBezTo>
                    <a:pt x="10139" y="34231"/>
                    <a:pt x="9798" y="33239"/>
                    <a:pt x="9895" y="32931"/>
                  </a:cubicBezTo>
                  <a:cubicBezTo>
                    <a:pt x="10025" y="32492"/>
                    <a:pt x="10302" y="32053"/>
                    <a:pt x="10545" y="31663"/>
                  </a:cubicBezTo>
                  <a:cubicBezTo>
                    <a:pt x="10838" y="31192"/>
                    <a:pt x="11082" y="30656"/>
                    <a:pt x="11423" y="30217"/>
                  </a:cubicBezTo>
                  <a:cubicBezTo>
                    <a:pt x="11657" y="29920"/>
                    <a:pt x="12630" y="28945"/>
                    <a:pt x="13108" y="28945"/>
                  </a:cubicBezTo>
                  <a:cubicBezTo>
                    <a:pt x="13126" y="28945"/>
                    <a:pt x="13144" y="28947"/>
                    <a:pt x="13161" y="28950"/>
                  </a:cubicBezTo>
                  <a:cubicBezTo>
                    <a:pt x="13210" y="29454"/>
                    <a:pt x="13226" y="30022"/>
                    <a:pt x="13129" y="30526"/>
                  </a:cubicBezTo>
                  <a:cubicBezTo>
                    <a:pt x="13015" y="31046"/>
                    <a:pt x="12625" y="31338"/>
                    <a:pt x="12349" y="31793"/>
                  </a:cubicBezTo>
                  <a:cubicBezTo>
                    <a:pt x="12089" y="32216"/>
                    <a:pt x="11813" y="32752"/>
                    <a:pt x="11439" y="33061"/>
                  </a:cubicBezTo>
                  <a:cubicBezTo>
                    <a:pt x="11098" y="33337"/>
                    <a:pt x="10464" y="33532"/>
                    <a:pt x="10367" y="34019"/>
                  </a:cubicBezTo>
                  <a:cubicBezTo>
                    <a:pt x="10407" y="34042"/>
                    <a:pt x="10449" y="34053"/>
                    <a:pt x="10492" y="34053"/>
                  </a:cubicBezTo>
                  <a:cubicBezTo>
                    <a:pt x="10839" y="34053"/>
                    <a:pt x="11236" y="33366"/>
                    <a:pt x="11569" y="33337"/>
                  </a:cubicBezTo>
                  <a:lnTo>
                    <a:pt x="11569" y="33337"/>
                  </a:lnTo>
                  <a:cubicBezTo>
                    <a:pt x="11601" y="33727"/>
                    <a:pt x="11439" y="34198"/>
                    <a:pt x="11618" y="34556"/>
                  </a:cubicBezTo>
                  <a:cubicBezTo>
                    <a:pt x="11845" y="34344"/>
                    <a:pt x="11829" y="33727"/>
                    <a:pt x="11926" y="33402"/>
                  </a:cubicBezTo>
                  <a:cubicBezTo>
                    <a:pt x="12121" y="32849"/>
                    <a:pt x="12349" y="32443"/>
                    <a:pt x="12706" y="31988"/>
                  </a:cubicBezTo>
                  <a:cubicBezTo>
                    <a:pt x="12897" y="31750"/>
                    <a:pt x="13030" y="31608"/>
                    <a:pt x="13132" y="31608"/>
                  </a:cubicBezTo>
                  <a:cubicBezTo>
                    <a:pt x="13240" y="31608"/>
                    <a:pt x="13314" y="31762"/>
                    <a:pt x="13389" y="32118"/>
                  </a:cubicBezTo>
                  <a:cubicBezTo>
                    <a:pt x="13486" y="32671"/>
                    <a:pt x="13454" y="33256"/>
                    <a:pt x="13502" y="33824"/>
                  </a:cubicBezTo>
                  <a:cubicBezTo>
                    <a:pt x="14055" y="33776"/>
                    <a:pt x="13697" y="32200"/>
                    <a:pt x="13632" y="31842"/>
                  </a:cubicBezTo>
                  <a:cubicBezTo>
                    <a:pt x="13519" y="31176"/>
                    <a:pt x="13567" y="30591"/>
                    <a:pt x="13584" y="29909"/>
                  </a:cubicBezTo>
                  <a:cubicBezTo>
                    <a:pt x="13584" y="29567"/>
                    <a:pt x="13470" y="29096"/>
                    <a:pt x="13632" y="28820"/>
                  </a:cubicBezTo>
                  <a:cubicBezTo>
                    <a:pt x="13779" y="28576"/>
                    <a:pt x="14201" y="28365"/>
                    <a:pt x="14396" y="28121"/>
                  </a:cubicBezTo>
                  <a:cubicBezTo>
                    <a:pt x="14965" y="27439"/>
                    <a:pt x="15403" y="26659"/>
                    <a:pt x="16021" y="26025"/>
                  </a:cubicBezTo>
                  <a:lnTo>
                    <a:pt x="16021" y="26025"/>
                  </a:lnTo>
                  <a:cubicBezTo>
                    <a:pt x="16086" y="26659"/>
                    <a:pt x="15988" y="27358"/>
                    <a:pt x="16037" y="28008"/>
                  </a:cubicBezTo>
                  <a:cubicBezTo>
                    <a:pt x="16070" y="28593"/>
                    <a:pt x="16037" y="29259"/>
                    <a:pt x="15940" y="29811"/>
                  </a:cubicBezTo>
                  <a:cubicBezTo>
                    <a:pt x="15826" y="30396"/>
                    <a:pt x="14445" y="33353"/>
                    <a:pt x="15436" y="33499"/>
                  </a:cubicBezTo>
                  <a:cubicBezTo>
                    <a:pt x="15550" y="33239"/>
                    <a:pt x="15387" y="32914"/>
                    <a:pt x="15420" y="32622"/>
                  </a:cubicBezTo>
                  <a:cubicBezTo>
                    <a:pt x="15468" y="32232"/>
                    <a:pt x="15615" y="31858"/>
                    <a:pt x="15793" y="31533"/>
                  </a:cubicBezTo>
                  <a:cubicBezTo>
                    <a:pt x="15956" y="31241"/>
                    <a:pt x="16102" y="31013"/>
                    <a:pt x="16183" y="30688"/>
                  </a:cubicBezTo>
                  <a:cubicBezTo>
                    <a:pt x="16265" y="30461"/>
                    <a:pt x="16200" y="29681"/>
                    <a:pt x="16460" y="29551"/>
                  </a:cubicBezTo>
                  <a:cubicBezTo>
                    <a:pt x="16486" y="29538"/>
                    <a:pt x="16516" y="29531"/>
                    <a:pt x="16551" y="29531"/>
                  </a:cubicBezTo>
                  <a:cubicBezTo>
                    <a:pt x="16932" y="29531"/>
                    <a:pt x="17796" y="30284"/>
                    <a:pt x="18019" y="30477"/>
                  </a:cubicBezTo>
                  <a:cubicBezTo>
                    <a:pt x="18296" y="30705"/>
                    <a:pt x="18702" y="31387"/>
                    <a:pt x="19027" y="31468"/>
                  </a:cubicBezTo>
                  <a:cubicBezTo>
                    <a:pt x="18962" y="30429"/>
                    <a:pt x="17776" y="29811"/>
                    <a:pt x="17061" y="29259"/>
                  </a:cubicBezTo>
                  <a:cubicBezTo>
                    <a:pt x="16508" y="28836"/>
                    <a:pt x="16508" y="28414"/>
                    <a:pt x="16427" y="27748"/>
                  </a:cubicBezTo>
                  <a:cubicBezTo>
                    <a:pt x="16232" y="26367"/>
                    <a:pt x="16606" y="25050"/>
                    <a:pt x="17126" y="23783"/>
                  </a:cubicBezTo>
                  <a:cubicBezTo>
                    <a:pt x="17402" y="23101"/>
                    <a:pt x="17646" y="22158"/>
                    <a:pt x="18166" y="21638"/>
                  </a:cubicBezTo>
                  <a:cubicBezTo>
                    <a:pt x="18491" y="21313"/>
                    <a:pt x="18978" y="21086"/>
                    <a:pt x="19384" y="20891"/>
                  </a:cubicBezTo>
                  <a:cubicBezTo>
                    <a:pt x="20018" y="20599"/>
                    <a:pt x="20684" y="20339"/>
                    <a:pt x="21318" y="20046"/>
                  </a:cubicBezTo>
                  <a:cubicBezTo>
                    <a:pt x="21625" y="19920"/>
                    <a:pt x="22209" y="19542"/>
                    <a:pt x="22625" y="19542"/>
                  </a:cubicBezTo>
                  <a:cubicBezTo>
                    <a:pt x="22692" y="19542"/>
                    <a:pt x="22756" y="19552"/>
                    <a:pt x="22813" y="19575"/>
                  </a:cubicBezTo>
                  <a:cubicBezTo>
                    <a:pt x="22878" y="20192"/>
                    <a:pt x="22569" y="21427"/>
                    <a:pt x="22098" y="21866"/>
                  </a:cubicBezTo>
                  <a:cubicBezTo>
                    <a:pt x="21906" y="22042"/>
                    <a:pt x="21622" y="22179"/>
                    <a:pt x="21364" y="22179"/>
                  </a:cubicBezTo>
                  <a:cubicBezTo>
                    <a:pt x="21338" y="22179"/>
                    <a:pt x="21311" y="22178"/>
                    <a:pt x="21285" y="22175"/>
                  </a:cubicBezTo>
                  <a:cubicBezTo>
                    <a:pt x="21048" y="22135"/>
                    <a:pt x="20833" y="21743"/>
                    <a:pt x="20621" y="21743"/>
                  </a:cubicBezTo>
                  <a:cubicBezTo>
                    <a:pt x="20571" y="21743"/>
                    <a:pt x="20522" y="21765"/>
                    <a:pt x="20473" y="21817"/>
                  </a:cubicBezTo>
                  <a:cubicBezTo>
                    <a:pt x="20635" y="22028"/>
                    <a:pt x="20830" y="22191"/>
                    <a:pt x="20944" y="22418"/>
                  </a:cubicBezTo>
                  <a:cubicBezTo>
                    <a:pt x="20652" y="22808"/>
                    <a:pt x="20018" y="23052"/>
                    <a:pt x="19579" y="23247"/>
                  </a:cubicBezTo>
                  <a:cubicBezTo>
                    <a:pt x="19092" y="23458"/>
                    <a:pt x="18539" y="23897"/>
                    <a:pt x="18019" y="23978"/>
                  </a:cubicBezTo>
                  <a:cubicBezTo>
                    <a:pt x="18019" y="24027"/>
                    <a:pt x="18019" y="24076"/>
                    <a:pt x="18019" y="24124"/>
                  </a:cubicBezTo>
                  <a:cubicBezTo>
                    <a:pt x="18055" y="24128"/>
                    <a:pt x="18092" y="24129"/>
                    <a:pt x="18128" y="24129"/>
                  </a:cubicBezTo>
                  <a:cubicBezTo>
                    <a:pt x="18436" y="24129"/>
                    <a:pt x="18751" y="24013"/>
                    <a:pt x="19027" y="23897"/>
                  </a:cubicBezTo>
                  <a:cubicBezTo>
                    <a:pt x="19238" y="23816"/>
                    <a:pt x="19595" y="23491"/>
                    <a:pt x="19790" y="23491"/>
                  </a:cubicBezTo>
                  <a:cubicBezTo>
                    <a:pt x="19794" y="23491"/>
                    <a:pt x="19797" y="23491"/>
                    <a:pt x="19801" y="23491"/>
                  </a:cubicBezTo>
                  <a:cubicBezTo>
                    <a:pt x="20385" y="23491"/>
                    <a:pt x="19856" y="24890"/>
                    <a:pt x="19920" y="25294"/>
                  </a:cubicBezTo>
                  <a:cubicBezTo>
                    <a:pt x="20505" y="25164"/>
                    <a:pt x="20213" y="23637"/>
                    <a:pt x="20570" y="23231"/>
                  </a:cubicBezTo>
                  <a:cubicBezTo>
                    <a:pt x="20798" y="22954"/>
                    <a:pt x="21659" y="22565"/>
                    <a:pt x="21984" y="22500"/>
                  </a:cubicBezTo>
                  <a:lnTo>
                    <a:pt x="21984" y="22500"/>
                  </a:lnTo>
                  <a:cubicBezTo>
                    <a:pt x="21854" y="22938"/>
                    <a:pt x="21513" y="23491"/>
                    <a:pt x="21301" y="23913"/>
                  </a:cubicBezTo>
                  <a:cubicBezTo>
                    <a:pt x="21058" y="24336"/>
                    <a:pt x="20895" y="24839"/>
                    <a:pt x="20652" y="25245"/>
                  </a:cubicBezTo>
                  <a:cubicBezTo>
                    <a:pt x="20180" y="25977"/>
                    <a:pt x="19124" y="25960"/>
                    <a:pt x="18832" y="26724"/>
                  </a:cubicBezTo>
                  <a:cubicBezTo>
                    <a:pt x="18848" y="26740"/>
                    <a:pt x="18864" y="26756"/>
                    <a:pt x="18897" y="26773"/>
                  </a:cubicBezTo>
                  <a:cubicBezTo>
                    <a:pt x="19157" y="26627"/>
                    <a:pt x="19449" y="26497"/>
                    <a:pt x="19693" y="26334"/>
                  </a:cubicBezTo>
                  <a:cubicBezTo>
                    <a:pt x="19920" y="26188"/>
                    <a:pt x="20262" y="25782"/>
                    <a:pt x="20538" y="25749"/>
                  </a:cubicBezTo>
                  <a:cubicBezTo>
                    <a:pt x="20561" y="25747"/>
                    <a:pt x="20583" y="25746"/>
                    <a:pt x="20603" y="25746"/>
                  </a:cubicBezTo>
                  <a:cubicBezTo>
                    <a:pt x="21324" y="25746"/>
                    <a:pt x="20893" y="27075"/>
                    <a:pt x="21383" y="27406"/>
                  </a:cubicBezTo>
                  <a:cubicBezTo>
                    <a:pt x="21789" y="26903"/>
                    <a:pt x="21106" y="26025"/>
                    <a:pt x="21058" y="25522"/>
                  </a:cubicBezTo>
                  <a:cubicBezTo>
                    <a:pt x="20993" y="25002"/>
                    <a:pt x="21513" y="24287"/>
                    <a:pt x="21724" y="23848"/>
                  </a:cubicBezTo>
                  <a:cubicBezTo>
                    <a:pt x="21854" y="23588"/>
                    <a:pt x="22406" y="22386"/>
                    <a:pt x="22699" y="22370"/>
                  </a:cubicBezTo>
                  <a:cubicBezTo>
                    <a:pt x="22707" y="22369"/>
                    <a:pt x="22715" y="22368"/>
                    <a:pt x="22723" y="22368"/>
                  </a:cubicBezTo>
                  <a:cubicBezTo>
                    <a:pt x="23122" y="22368"/>
                    <a:pt x="23417" y="23386"/>
                    <a:pt x="23760" y="23386"/>
                  </a:cubicBezTo>
                  <a:cubicBezTo>
                    <a:pt x="23812" y="23386"/>
                    <a:pt x="23864" y="23364"/>
                    <a:pt x="23917" y="23312"/>
                  </a:cubicBezTo>
                  <a:cubicBezTo>
                    <a:pt x="23755" y="22889"/>
                    <a:pt x="23365" y="22565"/>
                    <a:pt x="23202" y="22142"/>
                  </a:cubicBezTo>
                  <a:cubicBezTo>
                    <a:pt x="23072" y="21833"/>
                    <a:pt x="23170" y="21655"/>
                    <a:pt x="23267" y="21313"/>
                  </a:cubicBezTo>
                  <a:cubicBezTo>
                    <a:pt x="23479" y="20615"/>
                    <a:pt x="23527" y="19802"/>
                    <a:pt x="23787" y="19136"/>
                  </a:cubicBezTo>
                  <a:cubicBezTo>
                    <a:pt x="23799" y="19135"/>
                    <a:pt x="23810" y="19134"/>
                    <a:pt x="23822" y="19134"/>
                  </a:cubicBezTo>
                  <a:cubicBezTo>
                    <a:pt x="24395" y="19134"/>
                    <a:pt x="25163" y="20953"/>
                    <a:pt x="25678" y="20953"/>
                  </a:cubicBezTo>
                  <a:cubicBezTo>
                    <a:pt x="25715" y="20953"/>
                    <a:pt x="25751" y="20944"/>
                    <a:pt x="25786" y="20923"/>
                  </a:cubicBezTo>
                  <a:cubicBezTo>
                    <a:pt x="25445" y="20241"/>
                    <a:pt x="24259" y="19510"/>
                    <a:pt x="24372" y="18649"/>
                  </a:cubicBezTo>
                  <a:cubicBezTo>
                    <a:pt x="24470" y="18015"/>
                    <a:pt x="25412" y="17398"/>
                    <a:pt x="25818" y="16943"/>
                  </a:cubicBezTo>
                  <a:cubicBezTo>
                    <a:pt x="26452" y="16244"/>
                    <a:pt x="27004" y="15480"/>
                    <a:pt x="27248" y="14571"/>
                  </a:cubicBezTo>
                  <a:cubicBezTo>
                    <a:pt x="27524" y="13482"/>
                    <a:pt x="27996" y="12458"/>
                    <a:pt x="28597" y="11500"/>
                  </a:cubicBezTo>
                  <a:cubicBezTo>
                    <a:pt x="29133" y="10622"/>
                    <a:pt x="29604" y="9761"/>
                    <a:pt x="30124" y="8851"/>
                  </a:cubicBezTo>
                  <a:cubicBezTo>
                    <a:pt x="30482" y="8234"/>
                    <a:pt x="30839" y="7584"/>
                    <a:pt x="31180" y="6950"/>
                  </a:cubicBezTo>
                  <a:cubicBezTo>
                    <a:pt x="31326" y="6690"/>
                    <a:pt x="31489" y="6154"/>
                    <a:pt x="31716" y="5959"/>
                  </a:cubicBezTo>
                  <a:cubicBezTo>
                    <a:pt x="31789" y="5901"/>
                    <a:pt x="31862" y="5843"/>
                    <a:pt x="31958" y="5843"/>
                  </a:cubicBezTo>
                  <a:cubicBezTo>
                    <a:pt x="31969" y="5843"/>
                    <a:pt x="31981" y="5844"/>
                    <a:pt x="31993" y="5845"/>
                  </a:cubicBezTo>
                  <a:cubicBezTo>
                    <a:pt x="32188" y="6853"/>
                    <a:pt x="31505" y="8348"/>
                    <a:pt x="31229" y="9322"/>
                  </a:cubicBezTo>
                  <a:cubicBezTo>
                    <a:pt x="30612" y="11500"/>
                    <a:pt x="30059" y="13758"/>
                    <a:pt x="29149" y="15805"/>
                  </a:cubicBezTo>
                  <a:cubicBezTo>
                    <a:pt x="28711" y="16780"/>
                    <a:pt x="28337" y="17820"/>
                    <a:pt x="27313" y="18405"/>
                  </a:cubicBezTo>
                  <a:cubicBezTo>
                    <a:pt x="27102" y="18519"/>
                    <a:pt x="26875" y="18584"/>
                    <a:pt x="26647" y="18584"/>
                  </a:cubicBezTo>
                  <a:cubicBezTo>
                    <a:pt x="26445" y="18584"/>
                    <a:pt x="26153" y="18378"/>
                    <a:pt x="25953" y="18378"/>
                  </a:cubicBezTo>
                  <a:cubicBezTo>
                    <a:pt x="25929" y="18378"/>
                    <a:pt x="25905" y="18382"/>
                    <a:pt x="25883" y="18389"/>
                  </a:cubicBezTo>
                  <a:cubicBezTo>
                    <a:pt x="25266" y="18600"/>
                    <a:pt x="26501" y="18974"/>
                    <a:pt x="26712" y="19006"/>
                  </a:cubicBezTo>
                  <a:cubicBezTo>
                    <a:pt x="26680" y="19250"/>
                    <a:pt x="25965" y="20290"/>
                    <a:pt x="26208" y="20517"/>
                  </a:cubicBezTo>
                  <a:cubicBezTo>
                    <a:pt x="26240" y="20547"/>
                    <a:pt x="26270" y="20560"/>
                    <a:pt x="26301" y="20560"/>
                  </a:cubicBezTo>
                  <a:cubicBezTo>
                    <a:pt x="26552" y="20560"/>
                    <a:pt x="26757" y="19633"/>
                    <a:pt x="26858" y="19445"/>
                  </a:cubicBezTo>
                  <a:cubicBezTo>
                    <a:pt x="27151" y="18909"/>
                    <a:pt x="27524" y="18811"/>
                    <a:pt x="28012" y="18454"/>
                  </a:cubicBezTo>
                  <a:cubicBezTo>
                    <a:pt x="28629" y="18015"/>
                    <a:pt x="29035" y="17446"/>
                    <a:pt x="29393" y="16780"/>
                  </a:cubicBezTo>
                  <a:lnTo>
                    <a:pt x="29393" y="16780"/>
                  </a:lnTo>
                  <a:cubicBezTo>
                    <a:pt x="29507" y="17495"/>
                    <a:pt x="28970" y="18779"/>
                    <a:pt x="28613" y="19429"/>
                  </a:cubicBezTo>
                  <a:cubicBezTo>
                    <a:pt x="28126" y="20339"/>
                    <a:pt x="27021" y="20582"/>
                    <a:pt x="26322" y="21330"/>
                  </a:cubicBezTo>
                  <a:cubicBezTo>
                    <a:pt x="25948" y="21720"/>
                    <a:pt x="26257" y="21980"/>
                    <a:pt x="26013" y="22597"/>
                  </a:cubicBezTo>
                  <a:cubicBezTo>
                    <a:pt x="25802" y="23084"/>
                    <a:pt x="25591" y="23734"/>
                    <a:pt x="25266" y="24141"/>
                  </a:cubicBezTo>
                  <a:cubicBezTo>
                    <a:pt x="24827" y="24725"/>
                    <a:pt x="24031" y="25164"/>
                    <a:pt x="23511" y="25700"/>
                  </a:cubicBezTo>
                  <a:cubicBezTo>
                    <a:pt x="23089" y="26155"/>
                    <a:pt x="22748" y="26675"/>
                    <a:pt x="22341" y="27130"/>
                  </a:cubicBezTo>
                  <a:cubicBezTo>
                    <a:pt x="21935" y="27585"/>
                    <a:pt x="21496" y="27715"/>
                    <a:pt x="20847" y="27845"/>
                  </a:cubicBezTo>
                  <a:cubicBezTo>
                    <a:pt x="19693" y="28056"/>
                    <a:pt x="18539" y="28219"/>
                    <a:pt x="17857" y="29259"/>
                  </a:cubicBezTo>
                  <a:cubicBezTo>
                    <a:pt x="17895" y="29294"/>
                    <a:pt x="17937" y="29310"/>
                    <a:pt x="17982" y="29310"/>
                  </a:cubicBezTo>
                  <a:cubicBezTo>
                    <a:pt x="18224" y="29310"/>
                    <a:pt x="18550" y="28862"/>
                    <a:pt x="18783" y="28739"/>
                  </a:cubicBezTo>
                  <a:cubicBezTo>
                    <a:pt x="19129" y="28551"/>
                    <a:pt x="19539" y="28441"/>
                    <a:pt x="19944" y="28441"/>
                  </a:cubicBezTo>
                  <a:cubicBezTo>
                    <a:pt x="19996" y="28441"/>
                    <a:pt x="20048" y="28443"/>
                    <a:pt x="20099" y="28446"/>
                  </a:cubicBezTo>
                  <a:cubicBezTo>
                    <a:pt x="20050" y="28787"/>
                    <a:pt x="18637" y="29600"/>
                    <a:pt x="19319" y="29892"/>
                  </a:cubicBezTo>
                  <a:cubicBezTo>
                    <a:pt x="19807" y="29454"/>
                    <a:pt x="20083" y="28852"/>
                    <a:pt x="20635" y="28463"/>
                  </a:cubicBezTo>
                  <a:cubicBezTo>
                    <a:pt x="20845" y="28312"/>
                    <a:pt x="21777" y="27719"/>
                    <a:pt x="22135" y="27719"/>
                  </a:cubicBezTo>
                  <a:cubicBezTo>
                    <a:pt x="22165" y="27719"/>
                    <a:pt x="22190" y="27723"/>
                    <a:pt x="22211" y="27731"/>
                  </a:cubicBezTo>
                  <a:cubicBezTo>
                    <a:pt x="23024" y="28089"/>
                    <a:pt x="20473" y="30802"/>
                    <a:pt x="20424" y="31371"/>
                  </a:cubicBezTo>
                  <a:cubicBezTo>
                    <a:pt x="20438" y="31372"/>
                    <a:pt x="20451" y="31373"/>
                    <a:pt x="20465" y="31373"/>
                  </a:cubicBezTo>
                  <a:cubicBezTo>
                    <a:pt x="20876" y="31373"/>
                    <a:pt x="21085" y="30666"/>
                    <a:pt x="21415" y="30477"/>
                  </a:cubicBezTo>
                  <a:lnTo>
                    <a:pt x="21415" y="30477"/>
                  </a:lnTo>
                  <a:cubicBezTo>
                    <a:pt x="21610" y="30900"/>
                    <a:pt x="21383" y="31680"/>
                    <a:pt x="21789" y="32005"/>
                  </a:cubicBezTo>
                  <a:cubicBezTo>
                    <a:pt x="22195" y="31452"/>
                    <a:pt x="21659" y="30672"/>
                    <a:pt x="21789" y="30087"/>
                  </a:cubicBezTo>
                  <a:cubicBezTo>
                    <a:pt x="21951" y="29405"/>
                    <a:pt x="22488" y="28852"/>
                    <a:pt x="22699" y="28203"/>
                  </a:cubicBezTo>
                  <a:cubicBezTo>
                    <a:pt x="22959" y="27423"/>
                    <a:pt x="22943" y="26903"/>
                    <a:pt x="23544" y="26302"/>
                  </a:cubicBezTo>
                  <a:cubicBezTo>
                    <a:pt x="24096" y="25733"/>
                    <a:pt x="24746" y="24920"/>
                    <a:pt x="25542" y="24742"/>
                  </a:cubicBezTo>
                  <a:lnTo>
                    <a:pt x="25542" y="24742"/>
                  </a:lnTo>
                  <a:cubicBezTo>
                    <a:pt x="25607" y="25262"/>
                    <a:pt x="25233" y="26042"/>
                    <a:pt x="25461" y="26464"/>
                  </a:cubicBezTo>
                  <a:cubicBezTo>
                    <a:pt x="25981" y="26220"/>
                    <a:pt x="25558" y="25457"/>
                    <a:pt x="25883" y="25132"/>
                  </a:cubicBezTo>
                  <a:cubicBezTo>
                    <a:pt x="25955" y="25065"/>
                    <a:pt x="26039" y="25042"/>
                    <a:pt x="26131" y="25042"/>
                  </a:cubicBezTo>
                  <a:cubicBezTo>
                    <a:pt x="26332" y="25042"/>
                    <a:pt x="26570" y="25153"/>
                    <a:pt x="26793" y="25164"/>
                  </a:cubicBezTo>
                  <a:cubicBezTo>
                    <a:pt x="26858" y="24579"/>
                    <a:pt x="26225" y="24661"/>
                    <a:pt x="26078" y="24238"/>
                  </a:cubicBezTo>
                  <a:cubicBezTo>
                    <a:pt x="25916" y="23816"/>
                    <a:pt x="26273" y="23182"/>
                    <a:pt x="26452" y="22792"/>
                  </a:cubicBezTo>
                  <a:cubicBezTo>
                    <a:pt x="26907" y="21703"/>
                    <a:pt x="27459" y="21183"/>
                    <a:pt x="28564" y="20647"/>
                  </a:cubicBezTo>
                  <a:lnTo>
                    <a:pt x="28564" y="20647"/>
                  </a:lnTo>
                  <a:cubicBezTo>
                    <a:pt x="28613" y="21183"/>
                    <a:pt x="28223" y="22061"/>
                    <a:pt x="28077" y="22581"/>
                  </a:cubicBezTo>
                  <a:cubicBezTo>
                    <a:pt x="27898" y="23101"/>
                    <a:pt x="27703" y="23621"/>
                    <a:pt x="27524" y="24141"/>
                  </a:cubicBezTo>
                  <a:cubicBezTo>
                    <a:pt x="27199" y="25050"/>
                    <a:pt x="26972" y="26204"/>
                    <a:pt x="26306" y="26870"/>
                  </a:cubicBezTo>
                  <a:cubicBezTo>
                    <a:pt x="25705" y="27455"/>
                    <a:pt x="25201" y="28138"/>
                    <a:pt x="24600" y="28706"/>
                  </a:cubicBezTo>
                  <a:cubicBezTo>
                    <a:pt x="24015" y="29275"/>
                    <a:pt x="22276" y="30250"/>
                    <a:pt x="22406" y="31225"/>
                  </a:cubicBezTo>
                  <a:cubicBezTo>
                    <a:pt x="23170" y="30753"/>
                    <a:pt x="23804" y="29340"/>
                    <a:pt x="24649" y="29112"/>
                  </a:cubicBezTo>
                  <a:lnTo>
                    <a:pt x="24649" y="29112"/>
                  </a:lnTo>
                  <a:cubicBezTo>
                    <a:pt x="24762" y="29665"/>
                    <a:pt x="24324" y="30282"/>
                    <a:pt x="24047" y="30721"/>
                  </a:cubicBezTo>
                  <a:cubicBezTo>
                    <a:pt x="23787" y="31143"/>
                    <a:pt x="23625" y="31680"/>
                    <a:pt x="23316" y="32053"/>
                  </a:cubicBezTo>
                  <a:cubicBezTo>
                    <a:pt x="22780" y="32703"/>
                    <a:pt x="21334" y="33256"/>
                    <a:pt x="21204" y="34166"/>
                  </a:cubicBezTo>
                  <a:cubicBezTo>
                    <a:pt x="21870" y="34052"/>
                    <a:pt x="22358" y="33061"/>
                    <a:pt x="23072" y="32882"/>
                  </a:cubicBezTo>
                  <a:cubicBezTo>
                    <a:pt x="23156" y="32861"/>
                    <a:pt x="23233" y="32851"/>
                    <a:pt x="23306" y="32851"/>
                  </a:cubicBezTo>
                  <a:cubicBezTo>
                    <a:pt x="24061" y="32851"/>
                    <a:pt x="24241" y="33921"/>
                    <a:pt x="24909" y="34084"/>
                  </a:cubicBezTo>
                  <a:cubicBezTo>
                    <a:pt x="25266" y="33532"/>
                    <a:pt x="24031" y="33126"/>
                    <a:pt x="23950" y="32573"/>
                  </a:cubicBezTo>
                  <a:cubicBezTo>
                    <a:pt x="23852" y="32053"/>
                    <a:pt x="24405" y="31208"/>
                    <a:pt x="24600" y="30688"/>
                  </a:cubicBezTo>
                  <a:cubicBezTo>
                    <a:pt x="25087" y="29389"/>
                    <a:pt x="25607" y="27683"/>
                    <a:pt x="26777" y="26903"/>
                  </a:cubicBezTo>
                  <a:lnTo>
                    <a:pt x="26777" y="26903"/>
                  </a:lnTo>
                  <a:cubicBezTo>
                    <a:pt x="26923" y="27699"/>
                    <a:pt x="26647" y="28706"/>
                    <a:pt x="26550" y="29502"/>
                  </a:cubicBezTo>
                  <a:cubicBezTo>
                    <a:pt x="26501" y="29909"/>
                    <a:pt x="26533" y="30461"/>
                    <a:pt x="26371" y="30835"/>
                  </a:cubicBezTo>
                  <a:cubicBezTo>
                    <a:pt x="26143" y="31338"/>
                    <a:pt x="25526" y="31712"/>
                    <a:pt x="25168" y="32183"/>
                  </a:cubicBezTo>
                  <a:cubicBezTo>
                    <a:pt x="25238" y="32263"/>
                    <a:pt x="25309" y="32296"/>
                    <a:pt x="25381" y="32296"/>
                  </a:cubicBezTo>
                  <a:cubicBezTo>
                    <a:pt x="25674" y="32296"/>
                    <a:pt x="25970" y="31739"/>
                    <a:pt x="26192" y="31582"/>
                  </a:cubicBezTo>
                  <a:cubicBezTo>
                    <a:pt x="26533" y="31355"/>
                    <a:pt x="26988" y="31420"/>
                    <a:pt x="27264" y="31143"/>
                  </a:cubicBezTo>
                  <a:cubicBezTo>
                    <a:pt x="27021" y="30737"/>
                    <a:pt x="26875" y="30851"/>
                    <a:pt x="26842" y="30266"/>
                  </a:cubicBezTo>
                  <a:cubicBezTo>
                    <a:pt x="26810" y="29681"/>
                    <a:pt x="26793" y="28852"/>
                    <a:pt x="26988" y="28284"/>
                  </a:cubicBezTo>
                  <a:cubicBezTo>
                    <a:pt x="27394" y="28690"/>
                    <a:pt x="27492" y="29437"/>
                    <a:pt x="27671" y="29974"/>
                  </a:cubicBezTo>
                  <a:cubicBezTo>
                    <a:pt x="27833" y="30477"/>
                    <a:pt x="27979" y="31095"/>
                    <a:pt x="28061" y="31598"/>
                  </a:cubicBezTo>
                  <a:cubicBezTo>
                    <a:pt x="28174" y="32411"/>
                    <a:pt x="27394" y="32931"/>
                    <a:pt x="27443" y="33727"/>
                  </a:cubicBezTo>
                  <a:cubicBezTo>
                    <a:pt x="27676" y="33463"/>
                    <a:pt x="27895" y="32633"/>
                    <a:pt x="28283" y="32633"/>
                  </a:cubicBezTo>
                  <a:cubicBezTo>
                    <a:pt x="28301" y="32633"/>
                    <a:pt x="28319" y="32635"/>
                    <a:pt x="28337" y="32638"/>
                  </a:cubicBezTo>
                  <a:cubicBezTo>
                    <a:pt x="28792" y="32719"/>
                    <a:pt x="28873" y="33759"/>
                    <a:pt x="29425" y="33889"/>
                  </a:cubicBezTo>
                  <a:cubicBezTo>
                    <a:pt x="29718" y="33467"/>
                    <a:pt x="28662" y="32671"/>
                    <a:pt x="28564" y="32216"/>
                  </a:cubicBezTo>
                  <a:cubicBezTo>
                    <a:pt x="28651" y="32149"/>
                    <a:pt x="28756" y="32122"/>
                    <a:pt x="28868" y="32122"/>
                  </a:cubicBezTo>
                  <a:cubicBezTo>
                    <a:pt x="29136" y="32122"/>
                    <a:pt x="29447" y="32270"/>
                    <a:pt x="29653" y="32362"/>
                  </a:cubicBezTo>
                  <a:cubicBezTo>
                    <a:pt x="29702" y="31940"/>
                    <a:pt x="28857" y="31842"/>
                    <a:pt x="28581" y="31533"/>
                  </a:cubicBezTo>
                  <a:cubicBezTo>
                    <a:pt x="28223" y="31127"/>
                    <a:pt x="28223" y="30445"/>
                    <a:pt x="28126" y="29941"/>
                  </a:cubicBezTo>
                  <a:cubicBezTo>
                    <a:pt x="27963" y="28934"/>
                    <a:pt x="27264" y="27943"/>
                    <a:pt x="27264" y="26886"/>
                  </a:cubicBezTo>
                  <a:cubicBezTo>
                    <a:pt x="27281" y="25700"/>
                    <a:pt x="27882" y="24449"/>
                    <a:pt x="28434" y="23458"/>
                  </a:cubicBezTo>
                  <a:cubicBezTo>
                    <a:pt x="29052" y="22353"/>
                    <a:pt x="29360" y="21508"/>
                    <a:pt x="29539" y="20274"/>
                  </a:cubicBezTo>
                  <a:cubicBezTo>
                    <a:pt x="29864" y="20371"/>
                    <a:pt x="29799" y="21037"/>
                    <a:pt x="29945" y="21362"/>
                  </a:cubicBezTo>
                  <a:cubicBezTo>
                    <a:pt x="30065" y="21588"/>
                    <a:pt x="30166" y="21689"/>
                    <a:pt x="30234" y="21689"/>
                  </a:cubicBezTo>
                  <a:cubicBezTo>
                    <a:pt x="30332" y="21689"/>
                    <a:pt x="30363" y="21480"/>
                    <a:pt x="30287" y="21135"/>
                  </a:cubicBezTo>
                  <a:cubicBezTo>
                    <a:pt x="30124" y="20355"/>
                    <a:pt x="29815" y="19786"/>
                    <a:pt x="29832" y="19006"/>
                  </a:cubicBezTo>
                  <a:cubicBezTo>
                    <a:pt x="29832" y="18438"/>
                    <a:pt x="29815" y="17463"/>
                    <a:pt x="30043" y="16959"/>
                  </a:cubicBezTo>
                  <a:cubicBezTo>
                    <a:pt x="30121" y="16780"/>
                    <a:pt x="30204" y="16705"/>
                    <a:pt x="30290" y="16705"/>
                  </a:cubicBezTo>
                  <a:cubicBezTo>
                    <a:pt x="30672" y="16705"/>
                    <a:pt x="31096" y="18177"/>
                    <a:pt x="31229" y="18535"/>
                  </a:cubicBezTo>
                  <a:cubicBezTo>
                    <a:pt x="31473" y="19152"/>
                    <a:pt x="31765" y="19640"/>
                    <a:pt x="31570" y="20274"/>
                  </a:cubicBezTo>
                  <a:cubicBezTo>
                    <a:pt x="31245" y="21248"/>
                    <a:pt x="30465" y="21801"/>
                    <a:pt x="30384" y="22922"/>
                  </a:cubicBezTo>
                  <a:cubicBezTo>
                    <a:pt x="30319" y="23816"/>
                    <a:pt x="30417" y="24563"/>
                    <a:pt x="29913" y="25343"/>
                  </a:cubicBezTo>
                  <a:cubicBezTo>
                    <a:pt x="29523" y="25977"/>
                    <a:pt x="28873" y="26627"/>
                    <a:pt x="28711" y="27390"/>
                  </a:cubicBezTo>
                  <a:cubicBezTo>
                    <a:pt x="28645" y="27704"/>
                    <a:pt x="28671" y="27821"/>
                    <a:pt x="28741" y="27821"/>
                  </a:cubicBezTo>
                  <a:cubicBezTo>
                    <a:pt x="28864" y="27821"/>
                    <a:pt x="29124" y="27462"/>
                    <a:pt x="29279" y="27163"/>
                  </a:cubicBezTo>
                  <a:cubicBezTo>
                    <a:pt x="29507" y="26675"/>
                    <a:pt x="29718" y="26042"/>
                    <a:pt x="30238" y="25782"/>
                  </a:cubicBezTo>
                  <a:cubicBezTo>
                    <a:pt x="30514" y="26139"/>
                    <a:pt x="30595" y="27146"/>
                    <a:pt x="30530" y="27601"/>
                  </a:cubicBezTo>
                  <a:cubicBezTo>
                    <a:pt x="30465" y="28040"/>
                    <a:pt x="30238" y="28349"/>
                    <a:pt x="30092" y="28771"/>
                  </a:cubicBezTo>
                  <a:cubicBezTo>
                    <a:pt x="29962" y="29145"/>
                    <a:pt x="29523" y="30770"/>
                    <a:pt x="30222" y="30835"/>
                  </a:cubicBezTo>
                  <a:cubicBezTo>
                    <a:pt x="30514" y="30201"/>
                    <a:pt x="30124" y="28658"/>
                    <a:pt x="30904" y="28268"/>
                  </a:cubicBezTo>
                  <a:cubicBezTo>
                    <a:pt x="31473" y="29259"/>
                    <a:pt x="31408" y="30169"/>
                    <a:pt x="31066" y="31160"/>
                  </a:cubicBezTo>
                  <a:cubicBezTo>
                    <a:pt x="31018" y="31290"/>
                    <a:pt x="30498" y="32573"/>
                    <a:pt x="30774" y="32606"/>
                  </a:cubicBezTo>
                  <a:cubicBezTo>
                    <a:pt x="30776" y="32606"/>
                    <a:pt x="30778" y="32606"/>
                    <a:pt x="30781" y="32606"/>
                  </a:cubicBezTo>
                  <a:cubicBezTo>
                    <a:pt x="31052" y="32606"/>
                    <a:pt x="31149" y="31613"/>
                    <a:pt x="31326" y="31420"/>
                  </a:cubicBezTo>
                  <a:cubicBezTo>
                    <a:pt x="31343" y="31858"/>
                    <a:pt x="31521" y="33191"/>
                    <a:pt x="32009" y="33239"/>
                  </a:cubicBezTo>
                  <a:cubicBezTo>
                    <a:pt x="32220" y="32801"/>
                    <a:pt x="31765" y="32005"/>
                    <a:pt x="31700" y="31533"/>
                  </a:cubicBezTo>
                  <a:cubicBezTo>
                    <a:pt x="31619" y="30981"/>
                    <a:pt x="31700" y="30688"/>
                    <a:pt x="31765" y="30169"/>
                  </a:cubicBezTo>
                  <a:cubicBezTo>
                    <a:pt x="31911" y="29161"/>
                    <a:pt x="31375" y="28333"/>
                    <a:pt x="31066" y="27439"/>
                  </a:cubicBezTo>
                  <a:cubicBezTo>
                    <a:pt x="30758" y="26529"/>
                    <a:pt x="30612" y="25245"/>
                    <a:pt x="30758" y="24287"/>
                  </a:cubicBezTo>
                  <a:cubicBezTo>
                    <a:pt x="30969" y="22987"/>
                    <a:pt x="31586" y="21947"/>
                    <a:pt x="32171" y="20826"/>
                  </a:cubicBezTo>
                  <a:cubicBezTo>
                    <a:pt x="32659" y="21216"/>
                    <a:pt x="32756" y="22061"/>
                    <a:pt x="32967" y="22630"/>
                  </a:cubicBezTo>
                  <a:cubicBezTo>
                    <a:pt x="33179" y="23166"/>
                    <a:pt x="33211" y="23084"/>
                    <a:pt x="32919" y="23539"/>
                  </a:cubicBezTo>
                  <a:cubicBezTo>
                    <a:pt x="32431" y="24336"/>
                    <a:pt x="31375" y="25327"/>
                    <a:pt x="31603" y="26383"/>
                  </a:cubicBezTo>
                  <a:cubicBezTo>
                    <a:pt x="31895" y="25977"/>
                    <a:pt x="32626" y="23799"/>
                    <a:pt x="33227" y="23799"/>
                  </a:cubicBezTo>
                  <a:cubicBezTo>
                    <a:pt x="33634" y="23799"/>
                    <a:pt x="33487" y="26058"/>
                    <a:pt x="33455" y="26464"/>
                  </a:cubicBezTo>
                  <a:cubicBezTo>
                    <a:pt x="33374" y="27585"/>
                    <a:pt x="32951" y="28463"/>
                    <a:pt x="32675" y="29519"/>
                  </a:cubicBezTo>
                  <a:cubicBezTo>
                    <a:pt x="32561" y="29925"/>
                    <a:pt x="32253" y="31566"/>
                    <a:pt x="32675" y="31793"/>
                  </a:cubicBezTo>
                  <a:cubicBezTo>
                    <a:pt x="32886" y="31355"/>
                    <a:pt x="32789" y="29762"/>
                    <a:pt x="33341" y="29567"/>
                  </a:cubicBezTo>
                  <a:cubicBezTo>
                    <a:pt x="33379" y="29553"/>
                    <a:pt x="33416" y="29546"/>
                    <a:pt x="33451" y="29546"/>
                  </a:cubicBezTo>
                  <a:cubicBezTo>
                    <a:pt x="33970" y="29546"/>
                    <a:pt x="34189" y="31027"/>
                    <a:pt x="34706" y="31225"/>
                  </a:cubicBezTo>
                  <a:cubicBezTo>
                    <a:pt x="34820" y="30412"/>
                    <a:pt x="33959" y="29762"/>
                    <a:pt x="33666" y="29064"/>
                  </a:cubicBezTo>
                  <a:cubicBezTo>
                    <a:pt x="33357" y="28316"/>
                    <a:pt x="33812" y="27065"/>
                    <a:pt x="33926" y="26253"/>
                  </a:cubicBezTo>
                  <a:cubicBezTo>
                    <a:pt x="33953" y="26250"/>
                    <a:pt x="33980" y="26248"/>
                    <a:pt x="34006" y="26248"/>
                  </a:cubicBezTo>
                  <a:cubicBezTo>
                    <a:pt x="34826" y="26248"/>
                    <a:pt x="35004" y="27683"/>
                    <a:pt x="35734" y="27683"/>
                  </a:cubicBezTo>
                  <a:cubicBezTo>
                    <a:pt x="35738" y="27683"/>
                    <a:pt x="35742" y="27683"/>
                    <a:pt x="35746" y="27683"/>
                  </a:cubicBezTo>
                  <a:cubicBezTo>
                    <a:pt x="35827" y="27033"/>
                    <a:pt x="34462" y="26269"/>
                    <a:pt x="34105" y="25749"/>
                  </a:cubicBezTo>
                  <a:cubicBezTo>
                    <a:pt x="33715" y="25180"/>
                    <a:pt x="33894" y="24303"/>
                    <a:pt x="33715" y="23621"/>
                  </a:cubicBezTo>
                  <a:cubicBezTo>
                    <a:pt x="33471" y="22743"/>
                    <a:pt x="33081" y="21980"/>
                    <a:pt x="32772" y="21135"/>
                  </a:cubicBezTo>
                  <a:cubicBezTo>
                    <a:pt x="32610" y="20745"/>
                    <a:pt x="32594" y="20387"/>
                    <a:pt x="32545" y="19965"/>
                  </a:cubicBezTo>
                  <a:cubicBezTo>
                    <a:pt x="32464" y="19445"/>
                    <a:pt x="32074" y="18633"/>
                    <a:pt x="31863" y="18145"/>
                  </a:cubicBezTo>
                  <a:cubicBezTo>
                    <a:pt x="31570" y="17446"/>
                    <a:pt x="31050" y="16845"/>
                    <a:pt x="30839" y="16114"/>
                  </a:cubicBezTo>
                  <a:cubicBezTo>
                    <a:pt x="30563" y="15123"/>
                    <a:pt x="30871" y="14278"/>
                    <a:pt x="31196" y="13352"/>
                  </a:cubicBezTo>
                  <a:cubicBezTo>
                    <a:pt x="31668" y="12003"/>
                    <a:pt x="32366" y="10736"/>
                    <a:pt x="32837" y="9387"/>
                  </a:cubicBezTo>
                  <a:cubicBezTo>
                    <a:pt x="33065" y="8705"/>
                    <a:pt x="33195" y="8023"/>
                    <a:pt x="33309" y="7291"/>
                  </a:cubicBezTo>
                  <a:cubicBezTo>
                    <a:pt x="33422" y="6625"/>
                    <a:pt x="33764" y="5992"/>
                    <a:pt x="33747" y="5293"/>
                  </a:cubicBezTo>
                  <a:lnTo>
                    <a:pt x="33747" y="5293"/>
                  </a:lnTo>
                  <a:cubicBezTo>
                    <a:pt x="33764" y="5829"/>
                    <a:pt x="34040" y="6463"/>
                    <a:pt x="34284" y="6950"/>
                  </a:cubicBezTo>
                  <a:cubicBezTo>
                    <a:pt x="34560" y="7535"/>
                    <a:pt x="34657" y="8104"/>
                    <a:pt x="34722" y="8754"/>
                  </a:cubicBezTo>
                  <a:cubicBezTo>
                    <a:pt x="34787" y="9517"/>
                    <a:pt x="34933" y="10297"/>
                    <a:pt x="34430" y="10931"/>
                  </a:cubicBezTo>
                  <a:cubicBezTo>
                    <a:pt x="34170" y="11256"/>
                    <a:pt x="33780" y="11581"/>
                    <a:pt x="33422" y="11808"/>
                  </a:cubicBezTo>
                  <a:cubicBezTo>
                    <a:pt x="33162" y="11971"/>
                    <a:pt x="32610" y="12068"/>
                    <a:pt x="32578" y="12426"/>
                  </a:cubicBezTo>
                  <a:cubicBezTo>
                    <a:pt x="32615" y="12433"/>
                    <a:pt x="32653" y="12437"/>
                    <a:pt x="32692" y="12437"/>
                  </a:cubicBezTo>
                  <a:cubicBezTo>
                    <a:pt x="33312" y="12437"/>
                    <a:pt x="34101" y="11515"/>
                    <a:pt x="34560" y="11240"/>
                  </a:cubicBezTo>
                  <a:cubicBezTo>
                    <a:pt x="34753" y="11113"/>
                    <a:pt x="34872" y="11035"/>
                    <a:pt x="34963" y="11035"/>
                  </a:cubicBezTo>
                  <a:cubicBezTo>
                    <a:pt x="35072" y="11035"/>
                    <a:pt x="35144" y="11145"/>
                    <a:pt x="35258" y="11418"/>
                  </a:cubicBezTo>
                  <a:cubicBezTo>
                    <a:pt x="35405" y="11727"/>
                    <a:pt x="35518" y="12101"/>
                    <a:pt x="35567" y="12442"/>
                  </a:cubicBezTo>
                  <a:cubicBezTo>
                    <a:pt x="35616" y="12751"/>
                    <a:pt x="35697" y="13238"/>
                    <a:pt x="35567" y="13531"/>
                  </a:cubicBezTo>
                  <a:cubicBezTo>
                    <a:pt x="35437" y="13774"/>
                    <a:pt x="35112" y="13986"/>
                    <a:pt x="34901" y="14213"/>
                  </a:cubicBezTo>
                  <a:cubicBezTo>
                    <a:pt x="34462" y="14717"/>
                    <a:pt x="33374" y="16017"/>
                    <a:pt x="33926" y="16715"/>
                  </a:cubicBezTo>
                  <a:cubicBezTo>
                    <a:pt x="34056" y="16618"/>
                    <a:pt x="34007" y="16293"/>
                    <a:pt x="34040" y="16098"/>
                  </a:cubicBezTo>
                  <a:cubicBezTo>
                    <a:pt x="34089" y="15805"/>
                    <a:pt x="34202" y="15562"/>
                    <a:pt x="34365" y="15318"/>
                  </a:cubicBezTo>
                  <a:cubicBezTo>
                    <a:pt x="34738" y="14765"/>
                    <a:pt x="35242" y="14473"/>
                    <a:pt x="35681" y="14002"/>
                  </a:cubicBezTo>
                  <a:lnTo>
                    <a:pt x="35681" y="14002"/>
                  </a:lnTo>
                  <a:cubicBezTo>
                    <a:pt x="35616" y="14392"/>
                    <a:pt x="35567" y="14798"/>
                    <a:pt x="35616" y="15220"/>
                  </a:cubicBezTo>
                  <a:cubicBezTo>
                    <a:pt x="35713" y="16228"/>
                    <a:pt x="36103" y="16975"/>
                    <a:pt x="35762" y="17999"/>
                  </a:cubicBezTo>
                  <a:cubicBezTo>
                    <a:pt x="35600" y="18535"/>
                    <a:pt x="35307" y="19039"/>
                    <a:pt x="35096" y="19575"/>
                  </a:cubicBezTo>
                  <a:cubicBezTo>
                    <a:pt x="34966" y="19916"/>
                    <a:pt x="34511" y="20615"/>
                    <a:pt x="34722" y="20972"/>
                  </a:cubicBezTo>
                  <a:cubicBezTo>
                    <a:pt x="34962" y="20859"/>
                    <a:pt x="34994" y="20525"/>
                    <a:pt x="35201" y="20525"/>
                  </a:cubicBezTo>
                  <a:cubicBezTo>
                    <a:pt x="35232" y="20525"/>
                    <a:pt x="35267" y="20533"/>
                    <a:pt x="35307" y="20550"/>
                  </a:cubicBezTo>
                  <a:cubicBezTo>
                    <a:pt x="35567" y="20664"/>
                    <a:pt x="35535" y="21183"/>
                    <a:pt x="35860" y="21248"/>
                  </a:cubicBezTo>
                  <a:cubicBezTo>
                    <a:pt x="35941" y="20712"/>
                    <a:pt x="35307" y="20420"/>
                    <a:pt x="35323" y="19965"/>
                  </a:cubicBezTo>
                  <a:cubicBezTo>
                    <a:pt x="35340" y="19640"/>
                    <a:pt x="35778" y="18957"/>
                    <a:pt x="36038" y="18827"/>
                  </a:cubicBezTo>
                  <a:cubicBezTo>
                    <a:pt x="36233" y="19071"/>
                    <a:pt x="36201" y="19477"/>
                    <a:pt x="36233" y="19786"/>
                  </a:cubicBezTo>
                  <a:cubicBezTo>
                    <a:pt x="36298" y="20290"/>
                    <a:pt x="36412" y="20810"/>
                    <a:pt x="36445" y="21330"/>
                  </a:cubicBezTo>
                  <a:cubicBezTo>
                    <a:pt x="36477" y="22061"/>
                    <a:pt x="36477" y="23767"/>
                    <a:pt x="37159" y="24206"/>
                  </a:cubicBezTo>
                  <a:cubicBezTo>
                    <a:pt x="37744" y="23653"/>
                    <a:pt x="37208" y="21378"/>
                    <a:pt x="37111" y="20680"/>
                  </a:cubicBezTo>
                  <a:cubicBezTo>
                    <a:pt x="36981" y="19721"/>
                    <a:pt x="36851" y="18762"/>
                    <a:pt x="36639" y="17836"/>
                  </a:cubicBezTo>
                  <a:lnTo>
                    <a:pt x="36639" y="17836"/>
                  </a:lnTo>
                  <a:cubicBezTo>
                    <a:pt x="36721" y="18178"/>
                    <a:pt x="37419" y="18486"/>
                    <a:pt x="37679" y="18714"/>
                  </a:cubicBezTo>
                  <a:cubicBezTo>
                    <a:pt x="38053" y="19039"/>
                    <a:pt x="38297" y="19477"/>
                    <a:pt x="38752" y="19705"/>
                  </a:cubicBezTo>
                  <a:cubicBezTo>
                    <a:pt x="38654" y="18827"/>
                    <a:pt x="37403" y="17885"/>
                    <a:pt x="36867" y="17235"/>
                  </a:cubicBezTo>
                  <a:cubicBezTo>
                    <a:pt x="36591" y="16910"/>
                    <a:pt x="36363" y="16667"/>
                    <a:pt x="36250" y="16293"/>
                  </a:cubicBezTo>
                  <a:cubicBezTo>
                    <a:pt x="36136" y="15887"/>
                    <a:pt x="36185" y="15415"/>
                    <a:pt x="36168" y="14993"/>
                  </a:cubicBezTo>
                  <a:cubicBezTo>
                    <a:pt x="36152" y="14343"/>
                    <a:pt x="36298" y="13661"/>
                    <a:pt x="36217" y="13011"/>
                  </a:cubicBezTo>
                  <a:cubicBezTo>
                    <a:pt x="36185" y="12734"/>
                    <a:pt x="35876" y="12052"/>
                    <a:pt x="36380" y="11987"/>
                  </a:cubicBezTo>
                  <a:cubicBezTo>
                    <a:pt x="36404" y="11983"/>
                    <a:pt x="36427" y="11982"/>
                    <a:pt x="36451" y="11982"/>
                  </a:cubicBezTo>
                  <a:cubicBezTo>
                    <a:pt x="36706" y="11982"/>
                    <a:pt x="36926" y="12180"/>
                    <a:pt x="37189" y="12180"/>
                  </a:cubicBezTo>
                  <a:cubicBezTo>
                    <a:pt x="37227" y="12180"/>
                    <a:pt x="37266" y="12175"/>
                    <a:pt x="37306" y="12166"/>
                  </a:cubicBezTo>
                  <a:cubicBezTo>
                    <a:pt x="37387" y="11743"/>
                    <a:pt x="36688" y="11792"/>
                    <a:pt x="36412" y="11630"/>
                  </a:cubicBezTo>
                  <a:cubicBezTo>
                    <a:pt x="35015" y="10833"/>
                    <a:pt x="35486" y="9664"/>
                    <a:pt x="35275" y="8283"/>
                  </a:cubicBezTo>
                  <a:cubicBezTo>
                    <a:pt x="35145" y="7486"/>
                    <a:pt x="34966" y="6690"/>
                    <a:pt x="34820" y="5910"/>
                  </a:cubicBezTo>
                  <a:cubicBezTo>
                    <a:pt x="34625" y="4870"/>
                    <a:pt x="33845" y="3993"/>
                    <a:pt x="33552" y="2969"/>
                  </a:cubicBezTo>
                  <a:cubicBezTo>
                    <a:pt x="33390" y="2466"/>
                    <a:pt x="33406" y="2092"/>
                    <a:pt x="33617" y="1621"/>
                  </a:cubicBezTo>
                  <a:cubicBezTo>
                    <a:pt x="33780" y="1231"/>
                    <a:pt x="34170" y="354"/>
                    <a:pt x="33617" y="77"/>
                  </a:cubicBezTo>
                  <a:cubicBezTo>
                    <a:pt x="33516" y="24"/>
                    <a:pt x="33417" y="1"/>
                    <a:pt x="33321" y="1"/>
                  </a:cubicBezTo>
                  <a:close/>
                </a:path>
              </a:pathLst>
            </a:custGeom>
            <a:solidFill>
              <a:srgbClr val="196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286103" y="218922"/>
              <a:ext cx="1021342" cy="1771205"/>
            </a:xfrm>
            <a:custGeom>
              <a:avLst/>
              <a:gdLst/>
              <a:ahLst/>
              <a:cxnLst/>
              <a:rect l="l" t="t" r="r" b="b"/>
              <a:pathLst>
                <a:path w="31186" h="54394" extrusionOk="0">
                  <a:moveTo>
                    <a:pt x="7960" y="1"/>
                  </a:moveTo>
                  <a:cubicBezTo>
                    <a:pt x="7926" y="1"/>
                    <a:pt x="7889" y="10"/>
                    <a:pt x="7849" y="28"/>
                  </a:cubicBezTo>
                  <a:cubicBezTo>
                    <a:pt x="7524" y="191"/>
                    <a:pt x="7670" y="532"/>
                    <a:pt x="7605" y="808"/>
                  </a:cubicBezTo>
                  <a:cubicBezTo>
                    <a:pt x="7540" y="1084"/>
                    <a:pt x="7183" y="1279"/>
                    <a:pt x="6939" y="1393"/>
                  </a:cubicBezTo>
                  <a:cubicBezTo>
                    <a:pt x="6728" y="1507"/>
                    <a:pt x="6484" y="1572"/>
                    <a:pt x="6256" y="1669"/>
                  </a:cubicBezTo>
                  <a:cubicBezTo>
                    <a:pt x="5756" y="1867"/>
                    <a:pt x="5320" y="2181"/>
                    <a:pt x="4792" y="2181"/>
                  </a:cubicBezTo>
                  <a:cubicBezTo>
                    <a:pt x="4668" y="2181"/>
                    <a:pt x="4540" y="2164"/>
                    <a:pt x="4404" y="2124"/>
                  </a:cubicBezTo>
                  <a:cubicBezTo>
                    <a:pt x="3835" y="1962"/>
                    <a:pt x="3592" y="1198"/>
                    <a:pt x="3251" y="759"/>
                  </a:cubicBezTo>
                  <a:cubicBezTo>
                    <a:pt x="3201" y="698"/>
                    <a:pt x="2936" y="364"/>
                    <a:pt x="2819" y="364"/>
                  </a:cubicBezTo>
                  <a:cubicBezTo>
                    <a:pt x="2782" y="364"/>
                    <a:pt x="2759" y="397"/>
                    <a:pt x="2763" y="483"/>
                  </a:cubicBezTo>
                  <a:cubicBezTo>
                    <a:pt x="2763" y="629"/>
                    <a:pt x="3056" y="889"/>
                    <a:pt x="3104" y="1052"/>
                  </a:cubicBezTo>
                  <a:cubicBezTo>
                    <a:pt x="3283" y="1523"/>
                    <a:pt x="3234" y="2027"/>
                    <a:pt x="3332" y="2498"/>
                  </a:cubicBezTo>
                  <a:cubicBezTo>
                    <a:pt x="3592" y="3603"/>
                    <a:pt x="3900" y="4708"/>
                    <a:pt x="4193" y="5796"/>
                  </a:cubicBezTo>
                  <a:cubicBezTo>
                    <a:pt x="4404" y="6495"/>
                    <a:pt x="4534" y="7210"/>
                    <a:pt x="4778" y="7892"/>
                  </a:cubicBezTo>
                  <a:cubicBezTo>
                    <a:pt x="5070" y="8737"/>
                    <a:pt x="5135" y="9647"/>
                    <a:pt x="5444" y="10492"/>
                  </a:cubicBezTo>
                  <a:cubicBezTo>
                    <a:pt x="5801" y="11515"/>
                    <a:pt x="6143" y="12523"/>
                    <a:pt x="6386" y="13595"/>
                  </a:cubicBezTo>
                  <a:cubicBezTo>
                    <a:pt x="7312" y="17592"/>
                    <a:pt x="8255" y="21215"/>
                    <a:pt x="8482" y="25342"/>
                  </a:cubicBezTo>
                  <a:cubicBezTo>
                    <a:pt x="8564" y="26821"/>
                    <a:pt x="8206" y="28267"/>
                    <a:pt x="8060" y="29729"/>
                  </a:cubicBezTo>
                  <a:cubicBezTo>
                    <a:pt x="7930" y="30948"/>
                    <a:pt x="8206" y="32264"/>
                    <a:pt x="7832" y="33385"/>
                  </a:cubicBezTo>
                  <a:cubicBezTo>
                    <a:pt x="7118" y="35481"/>
                    <a:pt x="5282" y="37025"/>
                    <a:pt x="4047" y="38828"/>
                  </a:cubicBezTo>
                  <a:cubicBezTo>
                    <a:pt x="3023" y="40307"/>
                    <a:pt x="2487" y="42094"/>
                    <a:pt x="1934" y="43784"/>
                  </a:cubicBezTo>
                  <a:cubicBezTo>
                    <a:pt x="1285" y="45799"/>
                    <a:pt x="1480" y="47943"/>
                    <a:pt x="1122" y="50007"/>
                  </a:cubicBezTo>
                  <a:cubicBezTo>
                    <a:pt x="927" y="51079"/>
                    <a:pt x="33" y="52233"/>
                    <a:pt x="1" y="53305"/>
                  </a:cubicBezTo>
                  <a:cubicBezTo>
                    <a:pt x="188" y="53400"/>
                    <a:pt x="354" y="53440"/>
                    <a:pt x="505" y="53440"/>
                  </a:cubicBezTo>
                  <a:cubicBezTo>
                    <a:pt x="1317" y="53440"/>
                    <a:pt x="1683" y="52280"/>
                    <a:pt x="2496" y="52280"/>
                  </a:cubicBezTo>
                  <a:cubicBezTo>
                    <a:pt x="2514" y="52280"/>
                    <a:pt x="2533" y="52280"/>
                    <a:pt x="2552" y="52282"/>
                  </a:cubicBezTo>
                  <a:cubicBezTo>
                    <a:pt x="3429" y="52330"/>
                    <a:pt x="3705" y="53744"/>
                    <a:pt x="3998" y="54394"/>
                  </a:cubicBezTo>
                  <a:cubicBezTo>
                    <a:pt x="3998" y="54378"/>
                    <a:pt x="4713" y="52217"/>
                    <a:pt x="4745" y="51924"/>
                  </a:cubicBezTo>
                  <a:cubicBezTo>
                    <a:pt x="4973" y="50494"/>
                    <a:pt x="5525" y="49146"/>
                    <a:pt x="5639" y="47683"/>
                  </a:cubicBezTo>
                  <a:cubicBezTo>
                    <a:pt x="5753" y="46481"/>
                    <a:pt x="5801" y="45734"/>
                    <a:pt x="6370" y="44613"/>
                  </a:cubicBezTo>
                  <a:cubicBezTo>
                    <a:pt x="7881" y="41672"/>
                    <a:pt x="9246" y="39153"/>
                    <a:pt x="11537" y="36797"/>
                  </a:cubicBezTo>
                  <a:cubicBezTo>
                    <a:pt x="12349" y="36960"/>
                    <a:pt x="12528" y="37805"/>
                    <a:pt x="13048" y="38325"/>
                  </a:cubicBezTo>
                  <a:cubicBezTo>
                    <a:pt x="14917" y="40226"/>
                    <a:pt x="17922" y="41217"/>
                    <a:pt x="20343" y="42143"/>
                  </a:cubicBezTo>
                  <a:cubicBezTo>
                    <a:pt x="22244" y="42874"/>
                    <a:pt x="23837" y="43264"/>
                    <a:pt x="25396" y="44759"/>
                  </a:cubicBezTo>
                  <a:cubicBezTo>
                    <a:pt x="26436" y="45766"/>
                    <a:pt x="28126" y="47358"/>
                    <a:pt x="27622" y="48935"/>
                  </a:cubicBezTo>
                  <a:cubicBezTo>
                    <a:pt x="28214" y="47896"/>
                    <a:pt x="28790" y="46943"/>
                    <a:pt x="29636" y="46943"/>
                  </a:cubicBezTo>
                  <a:cubicBezTo>
                    <a:pt x="30021" y="46943"/>
                    <a:pt x="30462" y="47140"/>
                    <a:pt x="30986" y="47618"/>
                  </a:cubicBezTo>
                  <a:cubicBezTo>
                    <a:pt x="30999" y="47630"/>
                    <a:pt x="31010" y="47635"/>
                    <a:pt x="31020" y="47635"/>
                  </a:cubicBezTo>
                  <a:cubicBezTo>
                    <a:pt x="31186" y="47635"/>
                    <a:pt x="30965" y="46196"/>
                    <a:pt x="30888" y="46042"/>
                  </a:cubicBezTo>
                  <a:cubicBezTo>
                    <a:pt x="30449" y="45279"/>
                    <a:pt x="29767" y="44613"/>
                    <a:pt x="29150" y="43979"/>
                  </a:cubicBezTo>
                  <a:cubicBezTo>
                    <a:pt x="28419" y="43231"/>
                    <a:pt x="27655" y="42582"/>
                    <a:pt x="26777" y="42078"/>
                  </a:cubicBezTo>
                  <a:cubicBezTo>
                    <a:pt x="26048" y="41640"/>
                    <a:pt x="25303" y="40912"/>
                    <a:pt x="24477" y="40666"/>
                  </a:cubicBezTo>
                  <a:lnTo>
                    <a:pt x="24477" y="40666"/>
                  </a:lnTo>
                  <a:cubicBezTo>
                    <a:pt x="24575" y="40695"/>
                    <a:pt x="24686" y="40709"/>
                    <a:pt x="24805" y="40709"/>
                  </a:cubicBezTo>
                  <a:cubicBezTo>
                    <a:pt x="26062" y="40709"/>
                    <a:pt x="28302" y="39193"/>
                    <a:pt x="28272" y="38097"/>
                  </a:cubicBezTo>
                  <a:cubicBezTo>
                    <a:pt x="28272" y="37319"/>
                    <a:pt x="27786" y="36872"/>
                    <a:pt x="27119" y="36872"/>
                  </a:cubicBezTo>
                  <a:cubicBezTo>
                    <a:pt x="26950" y="36872"/>
                    <a:pt x="26769" y="36901"/>
                    <a:pt x="26582" y="36960"/>
                  </a:cubicBezTo>
                  <a:cubicBezTo>
                    <a:pt x="25227" y="37412"/>
                    <a:pt x="24416" y="38568"/>
                    <a:pt x="22830" y="38568"/>
                  </a:cubicBezTo>
                  <a:cubicBezTo>
                    <a:pt x="22819" y="38568"/>
                    <a:pt x="22808" y="38568"/>
                    <a:pt x="22797" y="38568"/>
                  </a:cubicBezTo>
                  <a:cubicBezTo>
                    <a:pt x="21708" y="38552"/>
                    <a:pt x="20441" y="37723"/>
                    <a:pt x="19466" y="37268"/>
                  </a:cubicBezTo>
                  <a:cubicBezTo>
                    <a:pt x="18134" y="36667"/>
                    <a:pt x="16834" y="35855"/>
                    <a:pt x="15810" y="34783"/>
                  </a:cubicBezTo>
                  <a:cubicBezTo>
                    <a:pt x="14120" y="32995"/>
                    <a:pt x="13438" y="30753"/>
                    <a:pt x="13405" y="28348"/>
                  </a:cubicBezTo>
                  <a:cubicBezTo>
                    <a:pt x="13340" y="22434"/>
                    <a:pt x="12138" y="16877"/>
                    <a:pt x="11115" y="11077"/>
                  </a:cubicBezTo>
                  <a:cubicBezTo>
                    <a:pt x="11066" y="10784"/>
                    <a:pt x="11017" y="10492"/>
                    <a:pt x="10952" y="10183"/>
                  </a:cubicBezTo>
                  <a:cubicBezTo>
                    <a:pt x="10595" y="8493"/>
                    <a:pt x="10075" y="6852"/>
                    <a:pt x="9750" y="5163"/>
                  </a:cubicBezTo>
                  <a:cubicBezTo>
                    <a:pt x="9620" y="4448"/>
                    <a:pt x="9490" y="3716"/>
                    <a:pt x="9116" y="3115"/>
                  </a:cubicBezTo>
                  <a:cubicBezTo>
                    <a:pt x="8742" y="2498"/>
                    <a:pt x="8629" y="1653"/>
                    <a:pt x="8401" y="987"/>
                  </a:cubicBezTo>
                  <a:cubicBezTo>
                    <a:pt x="8328" y="766"/>
                    <a:pt x="8281" y="1"/>
                    <a:pt x="7960" y="1"/>
                  </a:cubicBezTo>
                  <a:close/>
                </a:path>
              </a:pathLst>
            </a:custGeom>
            <a:solidFill>
              <a:srgbClr val="047391"/>
            </a:solidFill>
            <a:ln w="5275" cap="flat" cmpd="sng">
              <a:solidFill>
                <a:srgbClr val="0060B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3505507" y="580659"/>
              <a:ext cx="1024879" cy="1173520"/>
            </a:xfrm>
            <a:custGeom>
              <a:avLst/>
              <a:gdLst/>
              <a:ahLst/>
              <a:cxnLst/>
              <a:rect l="l" t="t" r="r" b="b"/>
              <a:pathLst>
                <a:path w="31294" h="36039" extrusionOk="0">
                  <a:moveTo>
                    <a:pt x="28687" y="15627"/>
                  </a:moveTo>
                  <a:cubicBezTo>
                    <a:pt x="28761" y="15627"/>
                    <a:pt x="28844" y="15628"/>
                    <a:pt x="28938" y="15631"/>
                  </a:cubicBezTo>
                  <a:cubicBezTo>
                    <a:pt x="28873" y="15873"/>
                    <a:pt x="28760" y="16132"/>
                    <a:pt x="28695" y="16374"/>
                  </a:cubicBezTo>
                  <a:lnTo>
                    <a:pt x="28695" y="16374"/>
                  </a:lnTo>
                  <a:cubicBezTo>
                    <a:pt x="28793" y="15993"/>
                    <a:pt x="27468" y="15627"/>
                    <a:pt x="28687" y="15627"/>
                  </a:cubicBezTo>
                  <a:close/>
                  <a:moveTo>
                    <a:pt x="27866" y="12577"/>
                  </a:moveTo>
                  <a:cubicBezTo>
                    <a:pt x="28142" y="14055"/>
                    <a:pt x="27687" y="15079"/>
                    <a:pt x="27248" y="16427"/>
                  </a:cubicBezTo>
                  <a:cubicBezTo>
                    <a:pt x="27069" y="15793"/>
                    <a:pt x="27069" y="15030"/>
                    <a:pt x="27134" y="14396"/>
                  </a:cubicBezTo>
                  <a:cubicBezTo>
                    <a:pt x="27167" y="14038"/>
                    <a:pt x="27248" y="13681"/>
                    <a:pt x="27394" y="13340"/>
                  </a:cubicBezTo>
                  <a:cubicBezTo>
                    <a:pt x="27443" y="13226"/>
                    <a:pt x="27880" y="12660"/>
                    <a:pt x="27866" y="12577"/>
                  </a:cubicBezTo>
                  <a:close/>
                  <a:moveTo>
                    <a:pt x="26206" y="12499"/>
                  </a:moveTo>
                  <a:cubicBezTo>
                    <a:pt x="26289" y="12499"/>
                    <a:pt x="26390" y="12551"/>
                    <a:pt x="26517" y="12674"/>
                  </a:cubicBezTo>
                  <a:cubicBezTo>
                    <a:pt x="26988" y="13161"/>
                    <a:pt x="26826" y="14266"/>
                    <a:pt x="26566" y="14802"/>
                  </a:cubicBezTo>
                  <a:cubicBezTo>
                    <a:pt x="26322" y="14802"/>
                    <a:pt x="26159" y="14591"/>
                    <a:pt x="26078" y="14347"/>
                  </a:cubicBezTo>
                  <a:cubicBezTo>
                    <a:pt x="25818" y="14510"/>
                    <a:pt x="25883" y="14883"/>
                    <a:pt x="25916" y="15160"/>
                  </a:cubicBezTo>
                  <a:cubicBezTo>
                    <a:pt x="26761" y="15582"/>
                    <a:pt x="27086" y="16914"/>
                    <a:pt x="26663" y="17759"/>
                  </a:cubicBezTo>
                  <a:cubicBezTo>
                    <a:pt x="26533" y="18019"/>
                    <a:pt x="26192" y="18328"/>
                    <a:pt x="25964" y="18523"/>
                  </a:cubicBezTo>
                  <a:cubicBezTo>
                    <a:pt x="25932" y="18328"/>
                    <a:pt x="26046" y="17987"/>
                    <a:pt x="25948" y="17808"/>
                  </a:cubicBezTo>
                  <a:cubicBezTo>
                    <a:pt x="25948" y="17795"/>
                    <a:pt x="25744" y="17510"/>
                    <a:pt x="25644" y="17510"/>
                  </a:cubicBezTo>
                  <a:cubicBezTo>
                    <a:pt x="25616" y="17510"/>
                    <a:pt x="25596" y="17532"/>
                    <a:pt x="25591" y="17588"/>
                  </a:cubicBezTo>
                  <a:lnTo>
                    <a:pt x="25591" y="17588"/>
                  </a:lnTo>
                  <a:cubicBezTo>
                    <a:pt x="25618" y="17191"/>
                    <a:pt x="25265" y="17238"/>
                    <a:pt x="25201" y="16996"/>
                  </a:cubicBezTo>
                  <a:cubicBezTo>
                    <a:pt x="25120" y="16687"/>
                    <a:pt x="25396" y="15891"/>
                    <a:pt x="25461" y="15550"/>
                  </a:cubicBezTo>
                  <a:cubicBezTo>
                    <a:pt x="25574" y="14883"/>
                    <a:pt x="25656" y="14168"/>
                    <a:pt x="25786" y="13519"/>
                  </a:cubicBezTo>
                  <a:cubicBezTo>
                    <a:pt x="25861" y="13127"/>
                    <a:pt x="25918" y="12499"/>
                    <a:pt x="26206" y="12499"/>
                  </a:cubicBezTo>
                  <a:close/>
                  <a:moveTo>
                    <a:pt x="27817" y="16232"/>
                  </a:moveTo>
                  <a:cubicBezTo>
                    <a:pt x="28824" y="17223"/>
                    <a:pt x="27703" y="17922"/>
                    <a:pt x="27752" y="19027"/>
                  </a:cubicBezTo>
                  <a:cubicBezTo>
                    <a:pt x="27199" y="19092"/>
                    <a:pt x="26582" y="19628"/>
                    <a:pt x="26208" y="20018"/>
                  </a:cubicBezTo>
                  <a:cubicBezTo>
                    <a:pt x="26128" y="19857"/>
                    <a:pt x="26095" y="19648"/>
                    <a:pt x="26126" y="19439"/>
                  </a:cubicBezTo>
                  <a:lnTo>
                    <a:pt x="26126" y="19439"/>
                  </a:lnTo>
                  <a:cubicBezTo>
                    <a:pt x="26423" y="19082"/>
                    <a:pt x="26679" y="18673"/>
                    <a:pt x="26907" y="18263"/>
                  </a:cubicBezTo>
                  <a:cubicBezTo>
                    <a:pt x="27216" y="17711"/>
                    <a:pt x="27735" y="16866"/>
                    <a:pt x="27817" y="16232"/>
                  </a:cubicBezTo>
                  <a:close/>
                  <a:moveTo>
                    <a:pt x="24973" y="17776"/>
                  </a:moveTo>
                  <a:cubicBezTo>
                    <a:pt x="24957" y="18214"/>
                    <a:pt x="25266" y="18880"/>
                    <a:pt x="25168" y="19270"/>
                  </a:cubicBezTo>
                  <a:cubicBezTo>
                    <a:pt x="25120" y="19465"/>
                    <a:pt x="24957" y="19530"/>
                    <a:pt x="24827" y="19709"/>
                  </a:cubicBezTo>
                  <a:cubicBezTo>
                    <a:pt x="24718" y="19845"/>
                    <a:pt x="24644" y="20061"/>
                    <a:pt x="24594" y="20061"/>
                  </a:cubicBezTo>
                  <a:cubicBezTo>
                    <a:pt x="24584" y="20061"/>
                    <a:pt x="24575" y="20053"/>
                    <a:pt x="24567" y="20034"/>
                  </a:cubicBezTo>
                  <a:lnTo>
                    <a:pt x="24567" y="19969"/>
                  </a:lnTo>
                  <a:cubicBezTo>
                    <a:pt x="24470" y="19335"/>
                    <a:pt x="24665" y="18328"/>
                    <a:pt x="24973" y="17776"/>
                  </a:cubicBezTo>
                  <a:close/>
                  <a:moveTo>
                    <a:pt x="6939" y="21204"/>
                  </a:moveTo>
                  <a:cubicBezTo>
                    <a:pt x="6938" y="21204"/>
                    <a:pt x="6938" y="21204"/>
                    <a:pt x="6938" y="21204"/>
                  </a:cubicBezTo>
                  <a:cubicBezTo>
                    <a:pt x="6938" y="21204"/>
                    <a:pt x="6938" y="21204"/>
                    <a:pt x="6939" y="21204"/>
                  </a:cubicBezTo>
                  <a:close/>
                  <a:moveTo>
                    <a:pt x="25721" y="20018"/>
                  </a:moveTo>
                  <a:lnTo>
                    <a:pt x="25721" y="20018"/>
                  </a:lnTo>
                  <a:cubicBezTo>
                    <a:pt x="25867" y="20408"/>
                    <a:pt x="25721" y="20635"/>
                    <a:pt x="25493" y="20960"/>
                  </a:cubicBezTo>
                  <a:cubicBezTo>
                    <a:pt x="25217" y="21334"/>
                    <a:pt x="24827" y="22114"/>
                    <a:pt x="24518" y="22374"/>
                  </a:cubicBezTo>
                  <a:cubicBezTo>
                    <a:pt x="24437" y="22049"/>
                    <a:pt x="24551" y="21740"/>
                    <a:pt x="24616" y="21415"/>
                  </a:cubicBezTo>
                  <a:lnTo>
                    <a:pt x="24600" y="21269"/>
                  </a:lnTo>
                  <a:cubicBezTo>
                    <a:pt x="25006" y="20944"/>
                    <a:pt x="25428" y="20473"/>
                    <a:pt x="25721" y="20018"/>
                  </a:cubicBezTo>
                  <a:close/>
                  <a:moveTo>
                    <a:pt x="19801" y="26713"/>
                  </a:moveTo>
                  <a:cubicBezTo>
                    <a:pt x="20230" y="26713"/>
                    <a:pt x="20542" y="26964"/>
                    <a:pt x="20343" y="27476"/>
                  </a:cubicBezTo>
                  <a:cubicBezTo>
                    <a:pt x="20205" y="27888"/>
                    <a:pt x="19809" y="28013"/>
                    <a:pt x="19411" y="28013"/>
                  </a:cubicBezTo>
                  <a:cubicBezTo>
                    <a:pt x="19386" y="28013"/>
                    <a:pt x="19361" y="28013"/>
                    <a:pt x="19335" y="28012"/>
                  </a:cubicBezTo>
                  <a:cubicBezTo>
                    <a:pt x="19180" y="28012"/>
                    <a:pt x="18293" y="27669"/>
                    <a:pt x="18176" y="27669"/>
                  </a:cubicBezTo>
                  <a:cubicBezTo>
                    <a:pt x="18171" y="27669"/>
                    <a:pt x="18167" y="27669"/>
                    <a:pt x="18165" y="27671"/>
                  </a:cubicBezTo>
                  <a:cubicBezTo>
                    <a:pt x="18572" y="27394"/>
                    <a:pt x="18929" y="26956"/>
                    <a:pt x="19417" y="26777"/>
                  </a:cubicBezTo>
                  <a:cubicBezTo>
                    <a:pt x="19482" y="26761"/>
                    <a:pt x="19547" y="26744"/>
                    <a:pt x="19611" y="26728"/>
                  </a:cubicBezTo>
                  <a:cubicBezTo>
                    <a:pt x="19676" y="26718"/>
                    <a:pt x="19740" y="26713"/>
                    <a:pt x="19801" y="26713"/>
                  </a:cubicBezTo>
                  <a:close/>
                  <a:moveTo>
                    <a:pt x="21204" y="0"/>
                  </a:moveTo>
                  <a:cubicBezTo>
                    <a:pt x="20863" y="358"/>
                    <a:pt x="21139" y="894"/>
                    <a:pt x="20976" y="1300"/>
                  </a:cubicBezTo>
                  <a:cubicBezTo>
                    <a:pt x="20871" y="1557"/>
                    <a:pt x="20790" y="1634"/>
                    <a:pt x="20684" y="1634"/>
                  </a:cubicBezTo>
                  <a:cubicBezTo>
                    <a:pt x="20563" y="1634"/>
                    <a:pt x="20409" y="1531"/>
                    <a:pt x="20148" y="1479"/>
                  </a:cubicBezTo>
                  <a:cubicBezTo>
                    <a:pt x="20082" y="1469"/>
                    <a:pt x="19978" y="1460"/>
                    <a:pt x="19875" y="1460"/>
                  </a:cubicBezTo>
                  <a:cubicBezTo>
                    <a:pt x="19620" y="1460"/>
                    <a:pt x="19364" y="1517"/>
                    <a:pt x="19676" y="1771"/>
                  </a:cubicBezTo>
                  <a:cubicBezTo>
                    <a:pt x="19790" y="1885"/>
                    <a:pt x="20456" y="1836"/>
                    <a:pt x="20651" y="1934"/>
                  </a:cubicBezTo>
                  <a:cubicBezTo>
                    <a:pt x="21188" y="2177"/>
                    <a:pt x="21642" y="2925"/>
                    <a:pt x="21886" y="3542"/>
                  </a:cubicBezTo>
                  <a:cubicBezTo>
                    <a:pt x="22032" y="3932"/>
                    <a:pt x="22081" y="4355"/>
                    <a:pt x="22179" y="4761"/>
                  </a:cubicBezTo>
                  <a:cubicBezTo>
                    <a:pt x="22309" y="5232"/>
                    <a:pt x="22569" y="5720"/>
                    <a:pt x="22487" y="6207"/>
                  </a:cubicBezTo>
                  <a:cubicBezTo>
                    <a:pt x="22150" y="6012"/>
                    <a:pt x="21626" y="5828"/>
                    <a:pt x="21180" y="5828"/>
                  </a:cubicBezTo>
                  <a:cubicBezTo>
                    <a:pt x="21068" y="5828"/>
                    <a:pt x="20961" y="5840"/>
                    <a:pt x="20863" y="5866"/>
                  </a:cubicBezTo>
                  <a:cubicBezTo>
                    <a:pt x="20960" y="6418"/>
                    <a:pt x="21772" y="6321"/>
                    <a:pt x="22179" y="6451"/>
                  </a:cubicBezTo>
                  <a:cubicBezTo>
                    <a:pt x="22910" y="6694"/>
                    <a:pt x="22894" y="7312"/>
                    <a:pt x="23267" y="7913"/>
                  </a:cubicBezTo>
                  <a:cubicBezTo>
                    <a:pt x="23625" y="8465"/>
                    <a:pt x="24047" y="9050"/>
                    <a:pt x="24486" y="9570"/>
                  </a:cubicBezTo>
                  <a:cubicBezTo>
                    <a:pt x="25022" y="10204"/>
                    <a:pt x="25672" y="11016"/>
                    <a:pt x="25461" y="11878"/>
                  </a:cubicBezTo>
                  <a:cubicBezTo>
                    <a:pt x="25233" y="12869"/>
                    <a:pt x="24811" y="13811"/>
                    <a:pt x="24600" y="14818"/>
                  </a:cubicBezTo>
                  <a:cubicBezTo>
                    <a:pt x="24421" y="15631"/>
                    <a:pt x="24047" y="16427"/>
                    <a:pt x="23917" y="17239"/>
                  </a:cubicBezTo>
                  <a:cubicBezTo>
                    <a:pt x="23852" y="17694"/>
                    <a:pt x="23933" y="18328"/>
                    <a:pt x="23771" y="18702"/>
                  </a:cubicBezTo>
                  <a:cubicBezTo>
                    <a:pt x="23284" y="18360"/>
                    <a:pt x="23251" y="17337"/>
                    <a:pt x="23137" y="16801"/>
                  </a:cubicBezTo>
                  <a:cubicBezTo>
                    <a:pt x="22975" y="16134"/>
                    <a:pt x="23024" y="15598"/>
                    <a:pt x="23072" y="14883"/>
                  </a:cubicBezTo>
                  <a:cubicBezTo>
                    <a:pt x="23154" y="14055"/>
                    <a:pt x="23170" y="13015"/>
                    <a:pt x="23478" y="12235"/>
                  </a:cubicBezTo>
                  <a:cubicBezTo>
                    <a:pt x="23673" y="11683"/>
                    <a:pt x="24291" y="11211"/>
                    <a:pt x="24437" y="10626"/>
                  </a:cubicBezTo>
                  <a:cubicBezTo>
                    <a:pt x="24396" y="10611"/>
                    <a:pt x="24356" y="10604"/>
                    <a:pt x="24318" y="10604"/>
                  </a:cubicBezTo>
                  <a:cubicBezTo>
                    <a:pt x="23886" y="10604"/>
                    <a:pt x="23625" y="11507"/>
                    <a:pt x="23268" y="11507"/>
                  </a:cubicBezTo>
                  <a:cubicBezTo>
                    <a:pt x="23257" y="11507"/>
                    <a:pt x="23246" y="11506"/>
                    <a:pt x="23235" y="11504"/>
                  </a:cubicBezTo>
                  <a:cubicBezTo>
                    <a:pt x="22959" y="11455"/>
                    <a:pt x="23024" y="10188"/>
                    <a:pt x="22894" y="9928"/>
                  </a:cubicBezTo>
                  <a:lnTo>
                    <a:pt x="22894" y="9928"/>
                  </a:lnTo>
                  <a:cubicBezTo>
                    <a:pt x="22276" y="10285"/>
                    <a:pt x="22926" y="11634"/>
                    <a:pt x="22926" y="12186"/>
                  </a:cubicBezTo>
                  <a:cubicBezTo>
                    <a:pt x="22910" y="13047"/>
                    <a:pt x="22276" y="13974"/>
                    <a:pt x="22374" y="14802"/>
                  </a:cubicBezTo>
                  <a:cubicBezTo>
                    <a:pt x="22081" y="14721"/>
                    <a:pt x="21854" y="13990"/>
                    <a:pt x="21724" y="13681"/>
                  </a:cubicBezTo>
                  <a:cubicBezTo>
                    <a:pt x="21577" y="13324"/>
                    <a:pt x="21366" y="12852"/>
                    <a:pt x="21253" y="12462"/>
                  </a:cubicBezTo>
                  <a:cubicBezTo>
                    <a:pt x="21106" y="11878"/>
                    <a:pt x="21301" y="11374"/>
                    <a:pt x="21318" y="10789"/>
                  </a:cubicBezTo>
                  <a:cubicBezTo>
                    <a:pt x="21318" y="10350"/>
                    <a:pt x="21106" y="9879"/>
                    <a:pt x="21253" y="9440"/>
                  </a:cubicBezTo>
                  <a:cubicBezTo>
                    <a:pt x="21383" y="9067"/>
                    <a:pt x="22081" y="8677"/>
                    <a:pt x="22309" y="8352"/>
                  </a:cubicBezTo>
                  <a:cubicBezTo>
                    <a:pt x="22254" y="8300"/>
                    <a:pt x="22192" y="8278"/>
                    <a:pt x="22125" y="8278"/>
                  </a:cubicBezTo>
                  <a:cubicBezTo>
                    <a:pt x="21833" y="8278"/>
                    <a:pt x="21449" y="8685"/>
                    <a:pt x="21171" y="8790"/>
                  </a:cubicBezTo>
                  <a:cubicBezTo>
                    <a:pt x="20131" y="7929"/>
                    <a:pt x="20521" y="6776"/>
                    <a:pt x="20424" y="5622"/>
                  </a:cubicBezTo>
                  <a:cubicBezTo>
                    <a:pt x="20389" y="5199"/>
                    <a:pt x="20286" y="4943"/>
                    <a:pt x="20213" y="4943"/>
                  </a:cubicBezTo>
                  <a:cubicBezTo>
                    <a:pt x="20152" y="4943"/>
                    <a:pt x="20111" y="5125"/>
                    <a:pt x="20148" y="5541"/>
                  </a:cubicBezTo>
                  <a:cubicBezTo>
                    <a:pt x="20180" y="6012"/>
                    <a:pt x="20115" y="6597"/>
                    <a:pt x="19839" y="6987"/>
                  </a:cubicBezTo>
                  <a:cubicBezTo>
                    <a:pt x="18799" y="6451"/>
                    <a:pt x="18377" y="4485"/>
                    <a:pt x="18344" y="3412"/>
                  </a:cubicBezTo>
                  <a:cubicBezTo>
                    <a:pt x="18344" y="3152"/>
                    <a:pt x="18734" y="1479"/>
                    <a:pt x="18149" y="1479"/>
                  </a:cubicBezTo>
                  <a:cubicBezTo>
                    <a:pt x="17792" y="1479"/>
                    <a:pt x="17938" y="3169"/>
                    <a:pt x="17922" y="3461"/>
                  </a:cubicBezTo>
                  <a:cubicBezTo>
                    <a:pt x="17905" y="4176"/>
                    <a:pt x="17987" y="4793"/>
                    <a:pt x="17239" y="4891"/>
                  </a:cubicBezTo>
                  <a:cubicBezTo>
                    <a:pt x="17232" y="4892"/>
                    <a:pt x="17225" y="4892"/>
                    <a:pt x="17218" y="4892"/>
                  </a:cubicBezTo>
                  <a:cubicBezTo>
                    <a:pt x="17121" y="4892"/>
                    <a:pt x="16970" y="4844"/>
                    <a:pt x="16847" y="4844"/>
                  </a:cubicBezTo>
                  <a:cubicBezTo>
                    <a:pt x="16730" y="4844"/>
                    <a:pt x="16638" y="4886"/>
                    <a:pt x="16638" y="5053"/>
                  </a:cubicBezTo>
                  <a:cubicBezTo>
                    <a:pt x="16638" y="5234"/>
                    <a:pt x="16747" y="5283"/>
                    <a:pt x="16886" y="5283"/>
                  </a:cubicBezTo>
                  <a:cubicBezTo>
                    <a:pt x="17049" y="5283"/>
                    <a:pt x="17253" y="5215"/>
                    <a:pt x="17366" y="5215"/>
                  </a:cubicBezTo>
                  <a:cubicBezTo>
                    <a:pt x="17373" y="5215"/>
                    <a:pt x="17379" y="5215"/>
                    <a:pt x="17386" y="5216"/>
                  </a:cubicBezTo>
                  <a:cubicBezTo>
                    <a:pt x="18409" y="5313"/>
                    <a:pt x="19010" y="6694"/>
                    <a:pt x="19498" y="7491"/>
                  </a:cubicBezTo>
                  <a:cubicBezTo>
                    <a:pt x="19904" y="8124"/>
                    <a:pt x="20391" y="8725"/>
                    <a:pt x="20538" y="9457"/>
                  </a:cubicBezTo>
                  <a:cubicBezTo>
                    <a:pt x="20635" y="9977"/>
                    <a:pt x="20716" y="11374"/>
                    <a:pt x="20213" y="11650"/>
                  </a:cubicBezTo>
                  <a:cubicBezTo>
                    <a:pt x="20116" y="11702"/>
                    <a:pt x="20012" y="11725"/>
                    <a:pt x="19904" y="11725"/>
                  </a:cubicBezTo>
                  <a:cubicBezTo>
                    <a:pt x="19157" y="11725"/>
                    <a:pt x="18195" y="10632"/>
                    <a:pt x="17840" y="10220"/>
                  </a:cubicBezTo>
                  <a:cubicBezTo>
                    <a:pt x="17607" y="9971"/>
                    <a:pt x="16866" y="8767"/>
                    <a:pt x="16404" y="8767"/>
                  </a:cubicBezTo>
                  <a:cubicBezTo>
                    <a:pt x="16384" y="8767"/>
                    <a:pt x="16365" y="8769"/>
                    <a:pt x="16346" y="8774"/>
                  </a:cubicBezTo>
                  <a:cubicBezTo>
                    <a:pt x="16394" y="9310"/>
                    <a:pt x="17321" y="10204"/>
                    <a:pt x="17694" y="10643"/>
                  </a:cubicBezTo>
                  <a:cubicBezTo>
                    <a:pt x="18295" y="11374"/>
                    <a:pt x="19043" y="11731"/>
                    <a:pt x="19823" y="12235"/>
                  </a:cubicBezTo>
                  <a:cubicBezTo>
                    <a:pt x="20603" y="12739"/>
                    <a:pt x="21025" y="13567"/>
                    <a:pt x="21350" y="14396"/>
                  </a:cubicBezTo>
                  <a:cubicBezTo>
                    <a:pt x="21496" y="14786"/>
                    <a:pt x="21594" y="15225"/>
                    <a:pt x="21789" y="15598"/>
                  </a:cubicBezTo>
                  <a:cubicBezTo>
                    <a:pt x="21935" y="15891"/>
                    <a:pt x="22406" y="16297"/>
                    <a:pt x="22244" y="16671"/>
                  </a:cubicBezTo>
                  <a:cubicBezTo>
                    <a:pt x="22186" y="16817"/>
                    <a:pt x="22131" y="16871"/>
                    <a:pt x="22074" y="16871"/>
                  </a:cubicBezTo>
                  <a:cubicBezTo>
                    <a:pt x="21954" y="16871"/>
                    <a:pt x="21829" y="16630"/>
                    <a:pt x="21675" y="16508"/>
                  </a:cubicBezTo>
                  <a:cubicBezTo>
                    <a:pt x="21090" y="16037"/>
                    <a:pt x="20651" y="15647"/>
                    <a:pt x="20148" y="15062"/>
                  </a:cubicBezTo>
                  <a:cubicBezTo>
                    <a:pt x="19400" y="14217"/>
                    <a:pt x="19059" y="13194"/>
                    <a:pt x="18572" y="12202"/>
                  </a:cubicBezTo>
                  <a:cubicBezTo>
                    <a:pt x="18550" y="12201"/>
                    <a:pt x="18530" y="12200"/>
                    <a:pt x="18512" y="12200"/>
                  </a:cubicBezTo>
                  <a:cubicBezTo>
                    <a:pt x="17900" y="12200"/>
                    <a:pt x="18592" y="13201"/>
                    <a:pt x="18718" y="13437"/>
                  </a:cubicBezTo>
                  <a:cubicBezTo>
                    <a:pt x="18962" y="13909"/>
                    <a:pt x="19189" y="14363"/>
                    <a:pt x="19417" y="14851"/>
                  </a:cubicBezTo>
                  <a:cubicBezTo>
                    <a:pt x="19758" y="15582"/>
                    <a:pt x="19563" y="15696"/>
                    <a:pt x="18783" y="15761"/>
                  </a:cubicBezTo>
                  <a:cubicBezTo>
                    <a:pt x="18214" y="15826"/>
                    <a:pt x="17629" y="15858"/>
                    <a:pt x="17077" y="15907"/>
                  </a:cubicBezTo>
                  <a:cubicBezTo>
                    <a:pt x="17077" y="15956"/>
                    <a:pt x="17077" y="16037"/>
                    <a:pt x="17077" y="16086"/>
                  </a:cubicBezTo>
                  <a:cubicBezTo>
                    <a:pt x="17375" y="16197"/>
                    <a:pt x="17744" y="16231"/>
                    <a:pt x="18128" y="16231"/>
                  </a:cubicBezTo>
                  <a:cubicBezTo>
                    <a:pt x="18643" y="16231"/>
                    <a:pt x="19183" y="16169"/>
                    <a:pt x="19611" y="16151"/>
                  </a:cubicBezTo>
                  <a:cubicBezTo>
                    <a:pt x="19641" y="16149"/>
                    <a:pt x="19671" y="16148"/>
                    <a:pt x="19700" y="16148"/>
                  </a:cubicBezTo>
                  <a:cubicBezTo>
                    <a:pt x="20610" y="16148"/>
                    <a:pt x="21238" y="16873"/>
                    <a:pt x="21805" y="17597"/>
                  </a:cubicBezTo>
                  <a:cubicBezTo>
                    <a:pt x="22601" y="18572"/>
                    <a:pt x="22894" y="19222"/>
                    <a:pt x="22926" y="20586"/>
                  </a:cubicBezTo>
                  <a:cubicBezTo>
                    <a:pt x="22959" y="21708"/>
                    <a:pt x="23998" y="24632"/>
                    <a:pt x="22536" y="25282"/>
                  </a:cubicBezTo>
                  <a:cubicBezTo>
                    <a:pt x="22312" y="25383"/>
                    <a:pt x="22082" y="25420"/>
                    <a:pt x="21849" y="25420"/>
                  </a:cubicBezTo>
                  <a:cubicBezTo>
                    <a:pt x="21220" y="25420"/>
                    <a:pt x="20569" y="25152"/>
                    <a:pt x="19953" y="25152"/>
                  </a:cubicBezTo>
                  <a:cubicBezTo>
                    <a:pt x="19059" y="25152"/>
                    <a:pt x="18815" y="25022"/>
                    <a:pt x="18263" y="24258"/>
                  </a:cubicBezTo>
                  <a:cubicBezTo>
                    <a:pt x="17402" y="23040"/>
                    <a:pt x="16703" y="21724"/>
                    <a:pt x="16021" y="20391"/>
                  </a:cubicBezTo>
                  <a:cubicBezTo>
                    <a:pt x="15761" y="19888"/>
                    <a:pt x="15550" y="19563"/>
                    <a:pt x="15111" y="19173"/>
                  </a:cubicBezTo>
                  <a:cubicBezTo>
                    <a:pt x="14607" y="18734"/>
                    <a:pt x="14623" y="18523"/>
                    <a:pt x="14428" y="17857"/>
                  </a:cubicBezTo>
                  <a:cubicBezTo>
                    <a:pt x="14412" y="17855"/>
                    <a:pt x="14396" y="17854"/>
                    <a:pt x="14380" y="17854"/>
                  </a:cubicBezTo>
                  <a:cubicBezTo>
                    <a:pt x="14099" y="17854"/>
                    <a:pt x="14057" y="18131"/>
                    <a:pt x="14103" y="18393"/>
                  </a:cubicBezTo>
                  <a:cubicBezTo>
                    <a:pt x="14094" y="18393"/>
                    <a:pt x="14086" y="18393"/>
                    <a:pt x="14077" y="18393"/>
                  </a:cubicBezTo>
                  <a:cubicBezTo>
                    <a:pt x="13687" y="18393"/>
                    <a:pt x="13463" y="18048"/>
                    <a:pt x="13145" y="17889"/>
                  </a:cubicBezTo>
                  <a:cubicBezTo>
                    <a:pt x="12349" y="17516"/>
                    <a:pt x="11358" y="17321"/>
                    <a:pt x="10870" y="16508"/>
                  </a:cubicBezTo>
                  <a:cubicBezTo>
                    <a:pt x="10610" y="16069"/>
                    <a:pt x="10838" y="15241"/>
                    <a:pt x="10448" y="14965"/>
                  </a:cubicBezTo>
                  <a:cubicBezTo>
                    <a:pt x="10155" y="15306"/>
                    <a:pt x="10171" y="15777"/>
                    <a:pt x="10188" y="16183"/>
                  </a:cubicBezTo>
                  <a:cubicBezTo>
                    <a:pt x="10181" y="16184"/>
                    <a:pt x="10173" y="16185"/>
                    <a:pt x="10164" y="16185"/>
                  </a:cubicBezTo>
                  <a:cubicBezTo>
                    <a:pt x="9926" y="16185"/>
                    <a:pt x="9193" y="15733"/>
                    <a:pt x="8919" y="15733"/>
                  </a:cubicBezTo>
                  <a:cubicBezTo>
                    <a:pt x="8805" y="15733"/>
                    <a:pt x="8771" y="15813"/>
                    <a:pt x="8888" y="16037"/>
                  </a:cubicBezTo>
                  <a:cubicBezTo>
                    <a:pt x="9083" y="16427"/>
                    <a:pt x="9310" y="16297"/>
                    <a:pt x="9652" y="16427"/>
                  </a:cubicBezTo>
                  <a:cubicBezTo>
                    <a:pt x="10009" y="16557"/>
                    <a:pt x="10253" y="16833"/>
                    <a:pt x="10578" y="17077"/>
                  </a:cubicBezTo>
                  <a:cubicBezTo>
                    <a:pt x="11276" y="17646"/>
                    <a:pt x="12089" y="17971"/>
                    <a:pt x="12820" y="18490"/>
                  </a:cubicBezTo>
                  <a:cubicBezTo>
                    <a:pt x="13454" y="18945"/>
                    <a:pt x="14185" y="19124"/>
                    <a:pt x="14656" y="19709"/>
                  </a:cubicBezTo>
                  <a:cubicBezTo>
                    <a:pt x="15696" y="20976"/>
                    <a:pt x="16622" y="22569"/>
                    <a:pt x="17223" y="24096"/>
                  </a:cubicBezTo>
                  <a:cubicBezTo>
                    <a:pt x="17353" y="24405"/>
                    <a:pt x="17532" y="24730"/>
                    <a:pt x="17239" y="24908"/>
                  </a:cubicBezTo>
                  <a:cubicBezTo>
                    <a:pt x="17192" y="24937"/>
                    <a:pt x="17117" y="24949"/>
                    <a:pt x="17026" y="24949"/>
                  </a:cubicBezTo>
                  <a:cubicBezTo>
                    <a:pt x="16652" y="24949"/>
                    <a:pt x="15996" y="24749"/>
                    <a:pt x="15761" y="24697"/>
                  </a:cubicBezTo>
                  <a:cubicBezTo>
                    <a:pt x="15078" y="24518"/>
                    <a:pt x="14347" y="24112"/>
                    <a:pt x="14087" y="23430"/>
                  </a:cubicBezTo>
                  <a:cubicBezTo>
                    <a:pt x="13908" y="22942"/>
                    <a:pt x="13973" y="22211"/>
                    <a:pt x="14071" y="21724"/>
                  </a:cubicBezTo>
                  <a:cubicBezTo>
                    <a:pt x="14201" y="21171"/>
                    <a:pt x="14786" y="20976"/>
                    <a:pt x="14656" y="20391"/>
                  </a:cubicBezTo>
                  <a:lnTo>
                    <a:pt x="14656" y="20391"/>
                  </a:lnTo>
                  <a:cubicBezTo>
                    <a:pt x="14347" y="20408"/>
                    <a:pt x="14168" y="20733"/>
                    <a:pt x="13941" y="20879"/>
                  </a:cubicBezTo>
                  <a:cubicBezTo>
                    <a:pt x="13827" y="20586"/>
                    <a:pt x="13925" y="19920"/>
                    <a:pt x="13616" y="19742"/>
                  </a:cubicBezTo>
                  <a:cubicBezTo>
                    <a:pt x="13546" y="19701"/>
                    <a:pt x="13492" y="19684"/>
                    <a:pt x="13453" y="19684"/>
                  </a:cubicBezTo>
                  <a:cubicBezTo>
                    <a:pt x="13172" y="19684"/>
                    <a:pt x="13590" y="20580"/>
                    <a:pt x="13632" y="20765"/>
                  </a:cubicBezTo>
                  <a:cubicBezTo>
                    <a:pt x="13730" y="21123"/>
                    <a:pt x="13843" y="22764"/>
                    <a:pt x="13161" y="22764"/>
                  </a:cubicBezTo>
                  <a:cubicBezTo>
                    <a:pt x="12999" y="22764"/>
                    <a:pt x="12430" y="22032"/>
                    <a:pt x="12251" y="21919"/>
                  </a:cubicBezTo>
                  <a:cubicBezTo>
                    <a:pt x="11845" y="21659"/>
                    <a:pt x="11374" y="21513"/>
                    <a:pt x="10984" y="21188"/>
                  </a:cubicBezTo>
                  <a:cubicBezTo>
                    <a:pt x="10475" y="20774"/>
                    <a:pt x="9622" y="19268"/>
                    <a:pt x="8915" y="19268"/>
                  </a:cubicBezTo>
                  <a:cubicBezTo>
                    <a:pt x="8901" y="19268"/>
                    <a:pt x="8886" y="19269"/>
                    <a:pt x="8872" y="19270"/>
                  </a:cubicBezTo>
                  <a:cubicBezTo>
                    <a:pt x="9619" y="20326"/>
                    <a:pt x="10643" y="21480"/>
                    <a:pt x="11748" y="22195"/>
                  </a:cubicBezTo>
                  <a:cubicBezTo>
                    <a:pt x="11175" y="22275"/>
                    <a:pt x="10679" y="22529"/>
                    <a:pt x="10116" y="22529"/>
                  </a:cubicBezTo>
                  <a:cubicBezTo>
                    <a:pt x="9992" y="22529"/>
                    <a:pt x="9865" y="22517"/>
                    <a:pt x="9733" y="22487"/>
                  </a:cubicBezTo>
                  <a:lnTo>
                    <a:pt x="9733" y="22487"/>
                  </a:lnTo>
                  <a:cubicBezTo>
                    <a:pt x="9739" y="22747"/>
                    <a:pt x="9938" y="22828"/>
                    <a:pt x="10196" y="22828"/>
                  </a:cubicBezTo>
                  <a:cubicBezTo>
                    <a:pt x="10584" y="22828"/>
                    <a:pt x="11104" y="22647"/>
                    <a:pt x="11309" y="22617"/>
                  </a:cubicBezTo>
                  <a:cubicBezTo>
                    <a:pt x="11421" y="22607"/>
                    <a:pt x="11522" y="22602"/>
                    <a:pt x="11616" y="22602"/>
                  </a:cubicBezTo>
                  <a:cubicBezTo>
                    <a:pt x="12107" y="22602"/>
                    <a:pt x="12386" y="22750"/>
                    <a:pt x="12836" y="23105"/>
                  </a:cubicBezTo>
                  <a:cubicBezTo>
                    <a:pt x="13811" y="23901"/>
                    <a:pt x="14883" y="24843"/>
                    <a:pt x="16053" y="25363"/>
                  </a:cubicBezTo>
                  <a:cubicBezTo>
                    <a:pt x="15988" y="25337"/>
                    <a:pt x="15866" y="25332"/>
                    <a:pt x="15728" y="25332"/>
                  </a:cubicBezTo>
                  <a:cubicBezTo>
                    <a:pt x="15636" y="25332"/>
                    <a:pt x="15538" y="25334"/>
                    <a:pt x="15444" y="25334"/>
                  </a:cubicBezTo>
                  <a:cubicBezTo>
                    <a:pt x="15327" y="25334"/>
                    <a:pt x="15219" y="25331"/>
                    <a:pt x="15143" y="25315"/>
                  </a:cubicBezTo>
                  <a:cubicBezTo>
                    <a:pt x="14753" y="25217"/>
                    <a:pt x="14380" y="25038"/>
                    <a:pt x="13990" y="24973"/>
                  </a:cubicBezTo>
                  <a:cubicBezTo>
                    <a:pt x="13259" y="24827"/>
                    <a:pt x="12592" y="24502"/>
                    <a:pt x="11845" y="24421"/>
                  </a:cubicBezTo>
                  <a:cubicBezTo>
                    <a:pt x="11309" y="24372"/>
                    <a:pt x="10659" y="24502"/>
                    <a:pt x="10269" y="24031"/>
                  </a:cubicBezTo>
                  <a:cubicBezTo>
                    <a:pt x="9794" y="23455"/>
                    <a:pt x="8463" y="21078"/>
                    <a:pt x="7352" y="21078"/>
                  </a:cubicBezTo>
                  <a:cubicBezTo>
                    <a:pt x="7210" y="21078"/>
                    <a:pt x="7071" y="21117"/>
                    <a:pt x="6939" y="21204"/>
                  </a:cubicBezTo>
                  <a:lnTo>
                    <a:pt x="6939" y="21204"/>
                  </a:lnTo>
                  <a:cubicBezTo>
                    <a:pt x="6943" y="21201"/>
                    <a:pt x="6950" y="21199"/>
                    <a:pt x="6957" y="21199"/>
                  </a:cubicBezTo>
                  <a:cubicBezTo>
                    <a:pt x="7179" y="21199"/>
                    <a:pt x="8535" y="22526"/>
                    <a:pt x="8677" y="22699"/>
                  </a:cubicBezTo>
                  <a:cubicBezTo>
                    <a:pt x="8937" y="23007"/>
                    <a:pt x="9814" y="23804"/>
                    <a:pt x="9700" y="24275"/>
                  </a:cubicBezTo>
                  <a:cubicBezTo>
                    <a:pt x="9632" y="24538"/>
                    <a:pt x="8835" y="24567"/>
                    <a:pt x="8258" y="24567"/>
                  </a:cubicBezTo>
                  <a:cubicBezTo>
                    <a:pt x="8094" y="24567"/>
                    <a:pt x="7948" y="24565"/>
                    <a:pt x="7841" y="24565"/>
                  </a:cubicBezTo>
                  <a:cubicBezTo>
                    <a:pt x="7790" y="24565"/>
                    <a:pt x="7749" y="24566"/>
                    <a:pt x="7718" y="24567"/>
                  </a:cubicBezTo>
                  <a:cubicBezTo>
                    <a:pt x="7676" y="24569"/>
                    <a:pt x="7634" y="24570"/>
                    <a:pt x="7592" y="24570"/>
                  </a:cubicBezTo>
                  <a:cubicBezTo>
                    <a:pt x="6714" y="24570"/>
                    <a:pt x="5892" y="24098"/>
                    <a:pt x="5086" y="23804"/>
                  </a:cubicBezTo>
                  <a:cubicBezTo>
                    <a:pt x="4036" y="23420"/>
                    <a:pt x="2722" y="23225"/>
                    <a:pt x="1510" y="23225"/>
                  </a:cubicBezTo>
                  <a:cubicBezTo>
                    <a:pt x="1128" y="23225"/>
                    <a:pt x="757" y="23245"/>
                    <a:pt x="406" y="23284"/>
                  </a:cubicBezTo>
                  <a:cubicBezTo>
                    <a:pt x="506" y="23631"/>
                    <a:pt x="944" y="23651"/>
                    <a:pt x="1378" y="23651"/>
                  </a:cubicBezTo>
                  <a:cubicBezTo>
                    <a:pt x="1435" y="23651"/>
                    <a:pt x="1491" y="23651"/>
                    <a:pt x="1547" y="23651"/>
                  </a:cubicBezTo>
                  <a:cubicBezTo>
                    <a:pt x="1763" y="23651"/>
                    <a:pt x="1967" y="23656"/>
                    <a:pt x="2113" y="23706"/>
                  </a:cubicBezTo>
                  <a:cubicBezTo>
                    <a:pt x="1869" y="23966"/>
                    <a:pt x="0" y="24827"/>
                    <a:pt x="33" y="25071"/>
                  </a:cubicBezTo>
                  <a:cubicBezTo>
                    <a:pt x="44" y="25161"/>
                    <a:pt x="99" y="25198"/>
                    <a:pt x="183" y="25198"/>
                  </a:cubicBezTo>
                  <a:cubicBezTo>
                    <a:pt x="584" y="25198"/>
                    <a:pt x="1645" y="24342"/>
                    <a:pt x="1739" y="24275"/>
                  </a:cubicBezTo>
                  <a:cubicBezTo>
                    <a:pt x="2220" y="23947"/>
                    <a:pt x="2650" y="23817"/>
                    <a:pt x="3137" y="23817"/>
                  </a:cubicBezTo>
                  <a:cubicBezTo>
                    <a:pt x="3373" y="23817"/>
                    <a:pt x="3623" y="23848"/>
                    <a:pt x="3900" y="23901"/>
                  </a:cubicBezTo>
                  <a:cubicBezTo>
                    <a:pt x="4257" y="23982"/>
                    <a:pt x="5638" y="24323"/>
                    <a:pt x="5866" y="24616"/>
                  </a:cubicBezTo>
                  <a:cubicBezTo>
                    <a:pt x="6532" y="25412"/>
                    <a:pt x="3640" y="27313"/>
                    <a:pt x="3331" y="27914"/>
                  </a:cubicBezTo>
                  <a:cubicBezTo>
                    <a:pt x="3297" y="27978"/>
                    <a:pt x="3326" y="28002"/>
                    <a:pt x="3389" y="28002"/>
                  </a:cubicBezTo>
                  <a:cubicBezTo>
                    <a:pt x="3565" y="28002"/>
                    <a:pt x="4006" y="27813"/>
                    <a:pt x="4030" y="27801"/>
                  </a:cubicBezTo>
                  <a:cubicBezTo>
                    <a:pt x="4273" y="27606"/>
                    <a:pt x="4517" y="27313"/>
                    <a:pt x="4728" y="27086"/>
                  </a:cubicBezTo>
                  <a:cubicBezTo>
                    <a:pt x="5118" y="26663"/>
                    <a:pt x="5460" y="26159"/>
                    <a:pt x="5898" y="25770"/>
                  </a:cubicBezTo>
                  <a:cubicBezTo>
                    <a:pt x="6337" y="25363"/>
                    <a:pt x="6564" y="25103"/>
                    <a:pt x="7198" y="25055"/>
                  </a:cubicBezTo>
                  <a:cubicBezTo>
                    <a:pt x="7428" y="25030"/>
                    <a:pt x="7905" y="24947"/>
                    <a:pt x="8312" y="24947"/>
                  </a:cubicBezTo>
                  <a:cubicBezTo>
                    <a:pt x="8710" y="24947"/>
                    <a:pt x="9042" y="25026"/>
                    <a:pt x="9018" y="25315"/>
                  </a:cubicBezTo>
                  <a:cubicBezTo>
                    <a:pt x="8937" y="26046"/>
                    <a:pt x="6922" y="27573"/>
                    <a:pt x="7361" y="28239"/>
                  </a:cubicBezTo>
                  <a:cubicBezTo>
                    <a:pt x="7897" y="28044"/>
                    <a:pt x="8238" y="27037"/>
                    <a:pt x="8563" y="26582"/>
                  </a:cubicBezTo>
                  <a:cubicBezTo>
                    <a:pt x="8872" y="26176"/>
                    <a:pt x="9180" y="25721"/>
                    <a:pt x="9603" y="25412"/>
                  </a:cubicBezTo>
                  <a:cubicBezTo>
                    <a:pt x="9992" y="25153"/>
                    <a:pt x="10420" y="25022"/>
                    <a:pt x="10845" y="25022"/>
                  </a:cubicBezTo>
                  <a:cubicBezTo>
                    <a:pt x="11327" y="25022"/>
                    <a:pt x="11805" y="25189"/>
                    <a:pt x="12219" y="25526"/>
                  </a:cubicBezTo>
                  <a:cubicBezTo>
                    <a:pt x="11959" y="25737"/>
                    <a:pt x="11065" y="26159"/>
                    <a:pt x="10951" y="26419"/>
                  </a:cubicBezTo>
                  <a:cubicBezTo>
                    <a:pt x="10839" y="26662"/>
                    <a:pt x="10906" y="26743"/>
                    <a:pt x="11042" y="26743"/>
                  </a:cubicBezTo>
                  <a:cubicBezTo>
                    <a:pt x="11260" y="26743"/>
                    <a:pt x="11660" y="26532"/>
                    <a:pt x="11780" y="26452"/>
                  </a:cubicBezTo>
                  <a:cubicBezTo>
                    <a:pt x="12072" y="26273"/>
                    <a:pt x="12332" y="25867"/>
                    <a:pt x="12625" y="25721"/>
                  </a:cubicBezTo>
                  <a:cubicBezTo>
                    <a:pt x="12852" y="25607"/>
                    <a:pt x="13112" y="25570"/>
                    <a:pt x="13376" y="25570"/>
                  </a:cubicBezTo>
                  <a:cubicBezTo>
                    <a:pt x="13640" y="25570"/>
                    <a:pt x="13908" y="25607"/>
                    <a:pt x="14152" y="25640"/>
                  </a:cubicBezTo>
                  <a:cubicBezTo>
                    <a:pt x="15192" y="25786"/>
                    <a:pt x="16264" y="25786"/>
                    <a:pt x="17288" y="25932"/>
                  </a:cubicBezTo>
                  <a:cubicBezTo>
                    <a:pt x="17613" y="25981"/>
                    <a:pt x="17905" y="25948"/>
                    <a:pt x="18052" y="26306"/>
                  </a:cubicBezTo>
                  <a:cubicBezTo>
                    <a:pt x="18360" y="27134"/>
                    <a:pt x="16411" y="28239"/>
                    <a:pt x="15858" y="28564"/>
                  </a:cubicBezTo>
                  <a:cubicBezTo>
                    <a:pt x="14898" y="29125"/>
                    <a:pt x="13777" y="29619"/>
                    <a:pt x="12642" y="29619"/>
                  </a:cubicBezTo>
                  <a:cubicBezTo>
                    <a:pt x="12528" y="29619"/>
                    <a:pt x="12414" y="29614"/>
                    <a:pt x="12300" y="29604"/>
                  </a:cubicBezTo>
                  <a:cubicBezTo>
                    <a:pt x="11569" y="29555"/>
                    <a:pt x="10854" y="29588"/>
                    <a:pt x="10123" y="29474"/>
                  </a:cubicBezTo>
                  <a:cubicBezTo>
                    <a:pt x="9780" y="29421"/>
                    <a:pt x="9248" y="29283"/>
                    <a:pt x="8790" y="29283"/>
                  </a:cubicBezTo>
                  <a:cubicBezTo>
                    <a:pt x="8552" y="29283"/>
                    <a:pt x="8334" y="29320"/>
                    <a:pt x="8173" y="29425"/>
                  </a:cubicBezTo>
                  <a:cubicBezTo>
                    <a:pt x="8465" y="30010"/>
                    <a:pt x="10155" y="30124"/>
                    <a:pt x="10805" y="30156"/>
                  </a:cubicBezTo>
                  <a:cubicBezTo>
                    <a:pt x="10301" y="31050"/>
                    <a:pt x="7994" y="31521"/>
                    <a:pt x="7946" y="32707"/>
                  </a:cubicBezTo>
                  <a:cubicBezTo>
                    <a:pt x="7954" y="32708"/>
                    <a:pt x="7962" y="32708"/>
                    <a:pt x="7971" y="32708"/>
                  </a:cubicBezTo>
                  <a:cubicBezTo>
                    <a:pt x="8586" y="32708"/>
                    <a:pt x="9414" y="31565"/>
                    <a:pt x="9863" y="31196"/>
                  </a:cubicBezTo>
                  <a:cubicBezTo>
                    <a:pt x="10301" y="30855"/>
                    <a:pt x="10805" y="30416"/>
                    <a:pt x="11358" y="30254"/>
                  </a:cubicBezTo>
                  <a:cubicBezTo>
                    <a:pt x="11624" y="30184"/>
                    <a:pt x="12338" y="30040"/>
                    <a:pt x="12837" y="30040"/>
                  </a:cubicBezTo>
                  <a:cubicBezTo>
                    <a:pt x="13037" y="30040"/>
                    <a:pt x="13203" y="30064"/>
                    <a:pt x="13291" y="30124"/>
                  </a:cubicBezTo>
                  <a:cubicBezTo>
                    <a:pt x="13876" y="30530"/>
                    <a:pt x="13242" y="31863"/>
                    <a:pt x="13372" y="32447"/>
                  </a:cubicBezTo>
                  <a:cubicBezTo>
                    <a:pt x="14006" y="32399"/>
                    <a:pt x="13681" y="30888"/>
                    <a:pt x="13843" y="30449"/>
                  </a:cubicBezTo>
                  <a:cubicBezTo>
                    <a:pt x="14136" y="29669"/>
                    <a:pt x="15241" y="29344"/>
                    <a:pt x="15939" y="29068"/>
                  </a:cubicBezTo>
                  <a:cubicBezTo>
                    <a:pt x="16128" y="28996"/>
                    <a:pt x="16232" y="28952"/>
                    <a:pt x="16311" y="28952"/>
                  </a:cubicBezTo>
                  <a:cubicBezTo>
                    <a:pt x="16410" y="28952"/>
                    <a:pt x="16470" y="29019"/>
                    <a:pt x="16606" y="29182"/>
                  </a:cubicBezTo>
                  <a:cubicBezTo>
                    <a:pt x="16736" y="29360"/>
                    <a:pt x="16947" y="29978"/>
                    <a:pt x="16931" y="30205"/>
                  </a:cubicBezTo>
                  <a:cubicBezTo>
                    <a:pt x="16931" y="30839"/>
                    <a:pt x="16216" y="31213"/>
                    <a:pt x="16232" y="31798"/>
                  </a:cubicBezTo>
                  <a:cubicBezTo>
                    <a:pt x="16279" y="31807"/>
                    <a:pt x="16324" y="31812"/>
                    <a:pt x="16365" y="31812"/>
                  </a:cubicBezTo>
                  <a:cubicBezTo>
                    <a:pt x="16988" y="31812"/>
                    <a:pt x="16962" y="30783"/>
                    <a:pt x="17557" y="30783"/>
                  </a:cubicBezTo>
                  <a:cubicBezTo>
                    <a:pt x="17585" y="30783"/>
                    <a:pt x="17614" y="30785"/>
                    <a:pt x="17646" y="30790"/>
                  </a:cubicBezTo>
                  <a:cubicBezTo>
                    <a:pt x="17897" y="30837"/>
                    <a:pt x="18225" y="31312"/>
                    <a:pt x="18453" y="31312"/>
                  </a:cubicBezTo>
                  <a:cubicBezTo>
                    <a:pt x="18460" y="31312"/>
                    <a:pt x="18467" y="31311"/>
                    <a:pt x="18474" y="31310"/>
                  </a:cubicBezTo>
                  <a:cubicBezTo>
                    <a:pt x="18864" y="31245"/>
                    <a:pt x="18507" y="30806"/>
                    <a:pt x="18328" y="30628"/>
                  </a:cubicBezTo>
                  <a:cubicBezTo>
                    <a:pt x="17759" y="30140"/>
                    <a:pt x="17434" y="29929"/>
                    <a:pt x="17256" y="29100"/>
                  </a:cubicBezTo>
                  <a:cubicBezTo>
                    <a:pt x="17126" y="28515"/>
                    <a:pt x="17321" y="28304"/>
                    <a:pt x="17824" y="27963"/>
                  </a:cubicBezTo>
                  <a:cubicBezTo>
                    <a:pt x="17905" y="28044"/>
                    <a:pt x="18068" y="28174"/>
                    <a:pt x="18117" y="28304"/>
                  </a:cubicBezTo>
                  <a:cubicBezTo>
                    <a:pt x="18263" y="28645"/>
                    <a:pt x="18019" y="28532"/>
                    <a:pt x="18003" y="28808"/>
                  </a:cubicBezTo>
                  <a:cubicBezTo>
                    <a:pt x="17983" y="29070"/>
                    <a:pt x="17999" y="29160"/>
                    <a:pt x="18051" y="29160"/>
                  </a:cubicBezTo>
                  <a:cubicBezTo>
                    <a:pt x="18125" y="29160"/>
                    <a:pt x="18271" y="28980"/>
                    <a:pt x="18490" y="28857"/>
                  </a:cubicBezTo>
                  <a:cubicBezTo>
                    <a:pt x="18897" y="28629"/>
                    <a:pt x="19400" y="28710"/>
                    <a:pt x="19855" y="28597"/>
                  </a:cubicBezTo>
                  <a:cubicBezTo>
                    <a:pt x="20104" y="28532"/>
                    <a:pt x="20246" y="28448"/>
                    <a:pt x="20347" y="28448"/>
                  </a:cubicBezTo>
                  <a:cubicBezTo>
                    <a:pt x="20451" y="28448"/>
                    <a:pt x="20512" y="28536"/>
                    <a:pt x="20603" y="28824"/>
                  </a:cubicBezTo>
                  <a:cubicBezTo>
                    <a:pt x="20830" y="29588"/>
                    <a:pt x="20505" y="30839"/>
                    <a:pt x="20034" y="31440"/>
                  </a:cubicBezTo>
                  <a:cubicBezTo>
                    <a:pt x="19417" y="32204"/>
                    <a:pt x="18458" y="32675"/>
                    <a:pt x="18068" y="33601"/>
                  </a:cubicBezTo>
                  <a:cubicBezTo>
                    <a:pt x="17992" y="33782"/>
                    <a:pt x="17495" y="34723"/>
                    <a:pt x="17870" y="34723"/>
                  </a:cubicBezTo>
                  <a:cubicBezTo>
                    <a:pt x="17899" y="34723"/>
                    <a:pt x="17932" y="34717"/>
                    <a:pt x="17970" y="34706"/>
                  </a:cubicBezTo>
                  <a:cubicBezTo>
                    <a:pt x="18344" y="34592"/>
                    <a:pt x="18409" y="33764"/>
                    <a:pt x="18572" y="33455"/>
                  </a:cubicBezTo>
                  <a:cubicBezTo>
                    <a:pt x="18983" y="32686"/>
                    <a:pt x="19899" y="31687"/>
                    <a:pt x="20700" y="31687"/>
                  </a:cubicBezTo>
                  <a:cubicBezTo>
                    <a:pt x="21102" y="31687"/>
                    <a:pt x="21474" y="31938"/>
                    <a:pt x="21740" y="32594"/>
                  </a:cubicBezTo>
                  <a:cubicBezTo>
                    <a:pt x="21870" y="32902"/>
                    <a:pt x="21886" y="32902"/>
                    <a:pt x="21626" y="33195"/>
                  </a:cubicBezTo>
                  <a:cubicBezTo>
                    <a:pt x="21269" y="33601"/>
                    <a:pt x="20359" y="33341"/>
                    <a:pt x="20229" y="33877"/>
                  </a:cubicBezTo>
                  <a:cubicBezTo>
                    <a:pt x="20331" y="33950"/>
                    <a:pt x="20432" y="33964"/>
                    <a:pt x="20532" y="33964"/>
                  </a:cubicBezTo>
                  <a:cubicBezTo>
                    <a:pt x="20597" y="33964"/>
                    <a:pt x="20662" y="33958"/>
                    <a:pt x="20727" y="33958"/>
                  </a:cubicBezTo>
                  <a:cubicBezTo>
                    <a:pt x="20834" y="33958"/>
                    <a:pt x="20943" y="33974"/>
                    <a:pt x="21058" y="34056"/>
                  </a:cubicBezTo>
                  <a:cubicBezTo>
                    <a:pt x="21285" y="34218"/>
                    <a:pt x="21253" y="34608"/>
                    <a:pt x="21464" y="34787"/>
                  </a:cubicBezTo>
                  <a:cubicBezTo>
                    <a:pt x="21837" y="34543"/>
                    <a:pt x="21464" y="34088"/>
                    <a:pt x="21594" y="33764"/>
                  </a:cubicBezTo>
                  <a:cubicBezTo>
                    <a:pt x="21723" y="33435"/>
                    <a:pt x="22081" y="33047"/>
                    <a:pt x="22405" y="33047"/>
                  </a:cubicBezTo>
                  <a:cubicBezTo>
                    <a:pt x="22529" y="33047"/>
                    <a:pt x="22648" y="33104"/>
                    <a:pt x="22747" y="33244"/>
                  </a:cubicBezTo>
                  <a:cubicBezTo>
                    <a:pt x="22747" y="33243"/>
                    <a:pt x="22747" y="33243"/>
                    <a:pt x="22747" y="33243"/>
                  </a:cubicBezTo>
                  <a:cubicBezTo>
                    <a:pt x="22749" y="33243"/>
                    <a:pt x="22796" y="33781"/>
                    <a:pt x="22812" y="33845"/>
                  </a:cubicBezTo>
                  <a:cubicBezTo>
                    <a:pt x="22877" y="34121"/>
                    <a:pt x="23056" y="34397"/>
                    <a:pt x="23089" y="34673"/>
                  </a:cubicBezTo>
                  <a:cubicBezTo>
                    <a:pt x="23137" y="35112"/>
                    <a:pt x="22926" y="35551"/>
                    <a:pt x="22991" y="36038"/>
                  </a:cubicBezTo>
                  <a:cubicBezTo>
                    <a:pt x="23397" y="36006"/>
                    <a:pt x="23284" y="35405"/>
                    <a:pt x="23446" y="35128"/>
                  </a:cubicBezTo>
                  <a:cubicBezTo>
                    <a:pt x="23657" y="34738"/>
                    <a:pt x="23657" y="34771"/>
                    <a:pt x="24096" y="34706"/>
                  </a:cubicBezTo>
                  <a:cubicBezTo>
                    <a:pt x="24632" y="34625"/>
                    <a:pt x="25185" y="34771"/>
                    <a:pt x="25672" y="34430"/>
                  </a:cubicBezTo>
                  <a:cubicBezTo>
                    <a:pt x="25598" y="34343"/>
                    <a:pt x="25491" y="34312"/>
                    <a:pt x="25366" y="34312"/>
                  </a:cubicBezTo>
                  <a:cubicBezTo>
                    <a:pt x="25049" y="34312"/>
                    <a:pt x="24616" y="34511"/>
                    <a:pt x="24301" y="34511"/>
                  </a:cubicBezTo>
                  <a:cubicBezTo>
                    <a:pt x="24251" y="34511"/>
                    <a:pt x="24204" y="34506"/>
                    <a:pt x="24161" y="34495"/>
                  </a:cubicBezTo>
                  <a:cubicBezTo>
                    <a:pt x="23738" y="34397"/>
                    <a:pt x="23527" y="33861"/>
                    <a:pt x="23381" y="33504"/>
                  </a:cubicBezTo>
                  <a:cubicBezTo>
                    <a:pt x="23421" y="33497"/>
                    <a:pt x="23471" y="33495"/>
                    <a:pt x="23528" y="33495"/>
                  </a:cubicBezTo>
                  <a:cubicBezTo>
                    <a:pt x="23631" y="33495"/>
                    <a:pt x="23753" y="33502"/>
                    <a:pt x="23863" y="33502"/>
                  </a:cubicBezTo>
                  <a:cubicBezTo>
                    <a:pt x="24140" y="33502"/>
                    <a:pt x="24344" y="33458"/>
                    <a:pt x="23982" y="33146"/>
                  </a:cubicBezTo>
                  <a:cubicBezTo>
                    <a:pt x="23690" y="32902"/>
                    <a:pt x="23024" y="32919"/>
                    <a:pt x="22666" y="32675"/>
                  </a:cubicBezTo>
                  <a:cubicBezTo>
                    <a:pt x="22260" y="32382"/>
                    <a:pt x="21675" y="31911"/>
                    <a:pt x="21496" y="31424"/>
                  </a:cubicBezTo>
                  <a:cubicBezTo>
                    <a:pt x="21253" y="30806"/>
                    <a:pt x="21366" y="30026"/>
                    <a:pt x="21301" y="29360"/>
                  </a:cubicBezTo>
                  <a:cubicBezTo>
                    <a:pt x="21253" y="28840"/>
                    <a:pt x="21123" y="28272"/>
                    <a:pt x="21171" y="27719"/>
                  </a:cubicBezTo>
                  <a:cubicBezTo>
                    <a:pt x="21205" y="27412"/>
                    <a:pt x="21423" y="27056"/>
                    <a:pt x="21674" y="27056"/>
                  </a:cubicBezTo>
                  <a:cubicBezTo>
                    <a:pt x="21781" y="27056"/>
                    <a:pt x="21893" y="27120"/>
                    <a:pt x="22000" y="27281"/>
                  </a:cubicBezTo>
                  <a:cubicBezTo>
                    <a:pt x="22146" y="27476"/>
                    <a:pt x="22081" y="27914"/>
                    <a:pt x="22130" y="28158"/>
                  </a:cubicBezTo>
                  <a:cubicBezTo>
                    <a:pt x="22227" y="28613"/>
                    <a:pt x="22487" y="28970"/>
                    <a:pt x="22634" y="29393"/>
                  </a:cubicBezTo>
                  <a:cubicBezTo>
                    <a:pt x="22845" y="30043"/>
                    <a:pt x="22406" y="30384"/>
                    <a:pt x="21902" y="30790"/>
                  </a:cubicBezTo>
                  <a:cubicBezTo>
                    <a:pt x="21952" y="30968"/>
                    <a:pt x="22022" y="31033"/>
                    <a:pt x="22102" y="31033"/>
                  </a:cubicBezTo>
                  <a:cubicBezTo>
                    <a:pt x="22284" y="31033"/>
                    <a:pt x="22514" y="30692"/>
                    <a:pt x="22650" y="30579"/>
                  </a:cubicBezTo>
                  <a:cubicBezTo>
                    <a:pt x="22855" y="30398"/>
                    <a:pt x="22994" y="30313"/>
                    <a:pt x="23134" y="30313"/>
                  </a:cubicBezTo>
                  <a:cubicBezTo>
                    <a:pt x="23271" y="30313"/>
                    <a:pt x="23408" y="30394"/>
                    <a:pt x="23608" y="30546"/>
                  </a:cubicBezTo>
                  <a:cubicBezTo>
                    <a:pt x="23933" y="30790"/>
                    <a:pt x="24291" y="31115"/>
                    <a:pt x="24405" y="31456"/>
                  </a:cubicBezTo>
                  <a:cubicBezTo>
                    <a:pt x="24518" y="31798"/>
                    <a:pt x="24242" y="32350"/>
                    <a:pt x="24583" y="32561"/>
                  </a:cubicBezTo>
                  <a:cubicBezTo>
                    <a:pt x="24876" y="32236"/>
                    <a:pt x="24600" y="31798"/>
                    <a:pt x="24746" y="31456"/>
                  </a:cubicBezTo>
                  <a:cubicBezTo>
                    <a:pt x="24908" y="31066"/>
                    <a:pt x="25103" y="31180"/>
                    <a:pt x="25542" y="31131"/>
                  </a:cubicBezTo>
                  <a:cubicBezTo>
                    <a:pt x="25477" y="30774"/>
                    <a:pt x="24518" y="30790"/>
                    <a:pt x="24177" y="30563"/>
                  </a:cubicBezTo>
                  <a:cubicBezTo>
                    <a:pt x="23706" y="30238"/>
                    <a:pt x="23300" y="29750"/>
                    <a:pt x="23072" y="29247"/>
                  </a:cubicBezTo>
                  <a:cubicBezTo>
                    <a:pt x="22895" y="28851"/>
                    <a:pt x="22375" y="27747"/>
                    <a:pt x="22797" y="27747"/>
                  </a:cubicBezTo>
                  <a:cubicBezTo>
                    <a:pt x="22878" y="27747"/>
                    <a:pt x="22994" y="27788"/>
                    <a:pt x="23154" y="27882"/>
                  </a:cubicBezTo>
                  <a:cubicBezTo>
                    <a:pt x="23771" y="28255"/>
                    <a:pt x="24372" y="28840"/>
                    <a:pt x="24876" y="29490"/>
                  </a:cubicBezTo>
                  <a:cubicBezTo>
                    <a:pt x="25168" y="29864"/>
                    <a:pt x="25574" y="30319"/>
                    <a:pt x="25769" y="30741"/>
                  </a:cubicBezTo>
                  <a:cubicBezTo>
                    <a:pt x="25997" y="31196"/>
                    <a:pt x="25867" y="31716"/>
                    <a:pt x="26078" y="32171"/>
                  </a:cubicBezTo>
                  <a:cubicBezTo>
                    <a:pt x="26484" y="32090"/>
                    <a:pt x="26777" y="31424"/>
                    <a:pt x="26891" y="31066"/>
                  </a:cubicBezTo>
                  <a:cubicBezTo>
                    <a:pt x="27086" y="30449"/>
                    <a:pt x="27199" y="30156"/>
                    <a:pt x="27735" y="29669"/>
                  </a:cubicBezTo>
                  <a:cubicBezTo>
                    <a:pt x="28044" y="29377"/>
                    <a:pt x="29279" y="28629"/>
                    <a:pt x="29117" y="28077"/>
                  </a:cubicBezTo>
                  <a:cubicBezTo>
                    <a:pt x="29071" y="27912"/>
                    <a:pt x="28930" y="27860"/>
                    <a:pt x="28753" y="27860"/>
                  </a:cubicBezTo>
                  <a:cubicBezTo>
                    <a:pt x="28458" y="27860"/>
                    <a:pt x="28064" y="28002"/>
                    <a:pt x="27840" y="28002"/>
                  </a:cubicBezTo>
                  <a:cubicBezTo>
                    <a:pt x="27814" y="28002"/>
                    <a:pt x="27789" y="28000"/>
                    <a:pt x="27768" y="27995"/>
                  </a:cubicBezTo>
                  <a:cubicBezTo>
                    <a:pt x="27297" y="27898"/>
                    <a:pt x="26647" y="27329"/>
                    <a:pt x="26289" y="27021"/>
                  </a:cubicBezTo>
                  <a:cubicBezTo>
                    <a:pt x="25574" y="26354"/>
                    <a:pt x="24600" y="25168"/>
                    <a:pt x="24925" y="24096"/>
                  </a:cubicBezTo>
                  <a:cubicBezTo>
                    <a:pt x="25026" y="23761"/>
                    <a:pt x="25273" y="23604"/>
                    <a:pt x="25551" y="23604"/>
                  </a:cubicBezTo>
                  <a:cubicBezTo>
                    <a:pt x="25718" y="23604"/>
                    <a:pt x="25897" y="23661"/>
                    <a:pt x="26062" y="23771"/>
                  </a:cubicBezTo>
                  <a:cubicBezTo>
                    <a:pt x="26956" y="24356"/>
                    <a:pt x="26598" y="24762"/>
                    <a:pt x="26484" y="25607"/>
                  </a:cubicBezTo>
                  <a:cubicBezTo>
                    <a:pt x="26450" y="25902"/>
                    <a:pt x="26480" y="26058"/>
                    <a:pt x="26562" y="26058"/>
                  </a:cubicBezTo>
                  <a:cubicBezTo>
                    <a:pt x="26634" y="26058"/>
                    <a:pt x="26747" y="25938"/>
                    <a:pt x="26891" y="25688"/>
                  </a:cubicBezTo>
                  <a:cubicBezTo>
                    <a:pt x="27086" y="25347"/>
                    <a:pt x="27134" y="24957"/>
                    <a:pt x="27199" y="24567"/>
                  </a:cubicBezTo>
                  <a:cubicBezTo>
                    <a:pt x="27286" y="24551"/>
                    <a:pt x="27391" y="24542"/>
                    <a:pt x="27500" y="24542"/>
                  </a:cubicBezTo>
                  <a:cubicBezTo>
                    <a:pt x="27717" y="24542"/>
                    <a:pt x="27952" y="24578"/>
                    <a:pt x="28093" y="24665"/>
                  </a:cubicBezTo>
                  <a:cubicBezTo>
                    <a:pt x="28317" y="24799"/>
                    <a:pt x="28349" y="25127"/>
                    <a:pt x="28632" y="25127"/>
                  </a:cubicBezTo>
                  <a:cubicBezTo>
                    <a:pt x="28656" y="25127"/>
                    <a:pt x="28682" y="25125"/>
                    <a:pt x="28710" y="25120"/>
                  </a:cubicBezTo>
                  <a:cubicBezTo>
                    <a:pt x="28840" y="24860"/>
                    <a:pt x="28743" y="24583"/>
                    <a:pt x="28499" y="24437"/>
                  </a:cubicBezTo>
                  <a:cubicBezTo>
                    <a:pt x="28564" y="24307"/>
                    <a:pt x="29198" y="23576"/>
                    <a:pt x="28743" y="23544"/>
                  </a:cubicBezTo>
                  <a:cubicBezTo>
                    <a:pt x="28740" y="23543"/>
                    <a:pt x="28737" y="23543"/>
                    <a:pt x="28735" y="23543"/>
                  </a:cubicBezTo>
                  <a:cubicBezTo>
                    <a:pt x="28606" y="23543"/>
                    <a:pt x="28432" y="23918"/>
                    <a:pt x="28353" y="23966"/>
                  </a:cubicBezTo>
                  <a:cubicBezTo>
                    <a:pt x="28093" y="24161"/>
                    <a:pt x="28255" y="24096"/>
                    <a:pt x="27914" y="24145"/>
                  </a:cubicBezTo>
                  <a:cubicBezTo>
                    <a:pt x="27835" y="24154"/>
                    <a:pt x="27753" y="24159"/>
                    <a:pt x="27670" y="24159"/>
                  </a:cubicBezTo>
                  <a:cubicBezTo>
                    <a:pt x="26898" y="24159"/>
                    <a:pt x="26039" y="23754"/>
                    <a:pt x="26728" y="22991"/>
                  </a:cubicBezTo>
                  <a:cubicBezTo>
                    <a:pt x="27032" y="22659"/>
                    <a:pt x="27211" y="22505"/>
                    <a:pt x="27412" y="22505"/>
                  </a:cubicBezTo>
                  <a:cubicBezTo>
                    <a:pt x="27566" y="22505"/>
                    <a:pt x="27733" y="22595"/>
                    <a:pt x="27979" y="22764"/>
                  </a:cubicBezTo>
                  <a:cubicBezTo>
                    <a:pt x="28182" y="22907"/>
                    <a:pt x="28436" y="23024"/>
                    <a:pt x="28562" y="23024"/>
                  </a:cubicBezTo>
                  <a:cubicBezTo>
                    <a:pt x="28679" y="23024"/>
                    <a:pt x="28684" y="22923"/>
                    <a:pt x="28434" y="22650"/>
                  </a:cubicBezTo>
                  <a:cubicBezTo>
                    <a:pt x="28077" y="22244"/>
                    <a:pt x="27865" y="22390"/>
                    <a:pt x="27898" y="21789"/>
                  </a:cubicBezTo>
                  <a:cubicBezTo>
                    <a:pt x="27930" y="21480"/>
                    <a:pt x="28028" y="21220"/>
                    <a:pt x="28174" y="21009"/>
                  </a:cubicBezTo>
                  <a:cubicBezTo>
                    <a:pt x="28304" y="20798"/>
                    <a:pt x="28548" y="20830"/>
                    <a:pt x="28564" y="20538"/>
                  </a:cubicBezTo>
                  <a:cubicBezTo>
                    <a:pt x="28546" y="20536"/>
                    <a:pt x="28528" y="20536"/>
                    <a:pt x="28510" y="20536"/>
                  </a:cubicBezTo>
                  <a:cubicBezTo>
                    <a:pt x="28287" y="20536"/>
                    <a:pt x="28077" y="20627"/>
                    <a:pt x="27882" y="20733"/>
                  </a:cubicBezTo>
                  <a:cubicBezTo>
                    <a:pt x="27784" y="20554"/>
                    <a:pt x="27670" y="20359"/>
                    <a:pt x="27524" y="20229"/>
                  </a:cubicBezTo>
                  <a:lnTo>
                    <a:pt x="27524" y="20229"/>
                  </a:lnTo>
                  <a:cubicBezTo>
                    <a:pt x="27264" y="20375"/>
                    <a:pt x="27540" y="20765"/>
                    <a:pt x="27557" y="21041"/>
                  </a:cubicBezTo>
                  <a:cubicBezTo>
                    <a:pt x="27589" y="21870"/>
                    <a:pt x="26647" y="22471"/>
                    <a:pt x="26029" y="22829"/>
                  </a:cubicBezTo>
                  <a:cubicBezTo>
                    <a:pt x="25721" y="23007"/>
                    <a:pt x="25396" y="23089"/>
                    <a:pt x="25103" y="23251"/>
                  </a:cubicBezTo>
                  <a:cubicBezTo>
                    <a:pt x="24941" y="22146"/>
                    <a:pt x="26078" y="21236"/>
                    <a:pt x="26826" y="20619"/>
                  </a:cubicBezTo>
                  <a:cubicBezTo>
                    <a:pt x="27183" y="20310"/>
                    <a:pt x="27459" y="19937"/>
                    <a:pt x="27800" y="19644"/>
                  </a:cubicBezTo>
                  <a:cubicBezTo>
                    <a:pt x="28272" y="19238"/>
                    <a:pt x="28970" y="19092"/>
                    <a:pt x="29539" y="18913"/>
                  </a:cubicBezTo>
                  <a:cubicBezTo>
                    <a:pt x="30026" y="18750"/>
                    <a:pt x="31066" y="18588"/>
                    <a:pt x="31294" y="18035"/>
                  </a:cubicBezTo>
                  <a:cubicBezTo>
                    <a:pt x="31231" y="18025"/>
                    <a:pt x="31168" y="18021"/>
                    <a:pt x="31106" y="18021"/>
                  </a:cubicBezTo>
                  <a:cubicBezTo>
                    <a:pt x="30294" y="18021"/>
                    <a:pt x="29480" y="18804"/>
                    <a:pt x="28629" y="18804"/>
                  </a:cubicBezTo>
                  <a:cubicBezTo>
                    <a:pt x="28591" y="18804"/>
                    <a:pt x="28553" y="18802"/>
                    <a:pt x="28516" y="18799"/>
                  </a:cubicBezTo>
                  <a:lnTo>
                    <a:pt x="28516" y="18799"/>
                  </a:lnTo>
                  <a:cubicBezTo>
                    <a:pt x="28516" y="18799"/>
                    <a:pt x="28516" y="18799"/>
                    <a:pt x="28517" y="18799"/>
                  </a:cubicBezTo>
                  <a:cubicBezTo>
                    <a:pt x="28682" y="18799"/>
                    <a:pt x="29295" y="16118"/>
                    <a:pt x="29376" y="15891"/>
                  </a:cubicBezTo>
                  <a:cubicBezTo>
                    <a:pt x="29393" y="15810"/>
                    <a:pt x="29393" y="15582"/>
                    <a:pt x="29441" y="15533"/>
                  </a:cubicBezTo>
                  <a:cubicBezTo>
                    <a:pt x="29479" y="15495"/>
                    <a:pt x="29542" y="15487"/>
                    <a:pt x="29606" y="15487"/>
                  </a:cubicBezTo>
                  <a:cubicBezTo>
                    <a:pt x="29659" y="15487"/>
                    <a:pt x="29714" y="15493"/>
                    <a:pt x="29758" y="15493"/>
                  </a:cubicBezTo>
                  <a:cubicBezTo>
                    <a:pt x="29800" y="15493"/>
                    <a:pt x="29833" y="15488"/>
                    <a:pt x="29848" y="15468"/>
                  </a:cubicBezTo>
                  <a:cubicBezTo>
                    <a:pt x="30010" y="15225"/>
                    <a:pt x="30075" y="15013"/>
                    <a:pt x="29620" y="14981"/>
                  </a:cubicBezTo>
                  <a:cubicBezTo>
                    <a:pt x="29929" y="14363"/>
                    <a:pt x="30888" y="13811"/>
                    <a:pt x="30920" y="13096"/>
                  </a:cubicBezTo>
                  <a:cubicBezTo>
                    <a:pt x="30909" y="13095"/>
                    <a:pt x="30897" y="13095"/>
                    <a:pt x="30886" y="13095"/>
                  </a:cubicBezTo>
                  <a:cubicBezTo>
                    <a:pt x="30388" y="13095"/>
                    <a:pt x="30131" y="13782"/>
                    <a:pt x="29734" y="13941"/>
                  </a:cubicBezTo>
                  <a:cubicBezTo>
                    <a:pt x="29653" y="13470"/>
                    <a:pt x="29783" y="12999"/>
                    <a:pt x="29734" y="12511"/>
                  </a:cubicBezTo>
                  <a:lnTo>
                    <a:pt x="29734" y="12511"/>
                  </a:lnTo>
                  <a:cubicBezTo>
                    <a:pt x="28702" y="12861"/>
                    <a:pt x="30076" y="15228"/>
                    <a:pt x="28575" y="15228"/>
                  </a:cubicBezTo>
                  <a:cubicBezTo>
                    <a:pt x="28540" y="15228"/>
                    <a:pt x="28504" y="15227"/>
                    <a:pt x="28467" y="15225"/>
                  </a:cubicBezTo>
                  <a:cubicBezTo>
                    <a:pt x="28532" y="14818"/>
                    <a:pt x="28743" y="14412"/>
                    <a:pt x="28759" y="13974"/>
                  </a:cubicBezTo>
                  <a:cubicBezTo>
                    <a:pt x="28775" y="13632"/>
                    <a:pt x="28710" y="13291"/>
                    <a:pt x="28792" y="12950"/>
                  </a:cubicBezTo>
                  <a:cubicBezTo>
                    <a:pt x="28970" y="12170"/>
                    <a:pt x="29701" y="11650"/>
                    <a:pt x="29734" y="10789"/>
                  </a:cubicBezTo>
                  <a:lnTo>
                    <a:pt x="29734" y="10789"/>
                  </a:lnTo>
                  <a:cubicBezTo>
                    <a:pt x="29182" y="11179"/>
                    <a:pt x="28857" y="11780"/>
                    <a:pt x="28369" y="12202"/>
                  </a:cubicBezTo>
                  <a:cubicBezTo>
                    <a:pt x="28255" y="11829"/>
                    <a:pt x="28824" y="11666"/>
                    <a:pt x="28580" y="11325"/>
                  </a:cubicBezTo>
                  <a:lnTo>
                    <a:pt x="28580" y="11325"/>
                  </a:lnTo>
                  <a:cubicBezTo>
                    <a:pt x="28499" y="11374"/>
                    <a:pt x="28320" y="11374"/>
                    <a:pt x="28255" y="11390"/>
                  </a:cubicBezTo>
                  <a:cubicBezTo>
                    <a:pt x="28337" y="10984"/>
                    <a:pt x="28483" y="10561"/>
                    <a:pt x="28483" y="10155"/>
                  </a:cubicBezTo>
                  <a:cubicBezTo>
                    <a:pt x="28475" y="10155"/>
                    <a:pt x="28468" y="10155"/>
                    <a:pt x="28460" y="10155"/>
                  </a:cubicBezTo>
                  <a:cubicBezTo>
                    <a:pt x="27967" y="10155"/>
                    <a:pt x="28091" y="10680"/>
                    <a:pt x="27947" y="11000"/>
                  </a:cubicBezTo>
                  <a:cubicBezTo>
                    <a:pt x="27865" y="11211"/>
                    <a:pt x="27882" y="11260"/>
                    <a:pt x="27703" y="11406"/>
                  </a:cubicBezTo>
                  <a:cubicBezTo>
                    <a:pt x="27689" y="11420"/>
                    <a:pt x="27670" y="11425"/>
                    <a:pt x="27647" y="11425"/>
                  </a:cubicBezTo>
                  <a:cubicBezTo>
                    <a:pt x="27582" y="11425"/>
                    <a:pt x="27488" y="11387"/>
                    <a:pt x="27402" y="11387"/>
                  </a:cubicBezTo>
                  <a:cubicBezTo>
                    <a:pt x="27332" y="11387"/>
                    <a:pt x="27268" y="11412"/>
                    <a:pt x="27232" y="11504"/>
                  </a:cubicBezTo>
                  <a:cubicBezTo>
                    <a:pt x="27165" y="11685"/>
                    <a:pt x="27243" y="11725"/>
                    <a:pt x="27367" y="11725"/>
                  </a:cubicBezTo>
                  <a:cubicBezTo>
                    <a:pt x="27464" y="11725"/>
                    <a:pt x="27588" y="11701"/>
                    <a:pt x="27695" y="11701"/>
                  </a:cubicBezTo>
                  <a:cubicBezTo>
                    <a:pt x="27822" y="11701"/>
                    <a:pt x="27925" y="11734"/>
                    <a:pt x="27930" y="11878"/>
                  </a:cubicBezTo>
                  <a:cubicBezTo>
                    <a:pt x="27947" y="12072"/>
                    <a:pt x="27410" y="12430"/>
                    <a:pt x="27264" y="12462"/>
                  </a:cubicBezTo>
                  <a:cubicBezTo>
                    <a:pt x="27211" y="12472"/>
                    <a:pt x="27165" y="12477"/>
                    <a:pt x="27125" y="12477"/>
                  </a:cubicBezTo>
                  <a:cubicBezTo>
                    <a:pt x="26770" y="12477"/>
                    <a:pt x="26931" y="12108"/>
                    <a:pt x="26566" y="11845"/>
                  </a:cubicBezTo>
                  <a:cubicBezTo>
                    <a:pt x="26712" y="11504"/>
                    <a:pt x="26874" y="11130"/>
                    <a:pt x="27086" y="10805"/>
                  </a:cubicBezTo>
                  <a:cubicBezTo>
                    <a:pt x="27297" y="10480"/>
                    <a:pt x="27752" y="10074"/>
                    <a:pt x="27833" y="9684"/>
                  </a:cubicBezTo>
                  <a:cubicBezTo>
                    <a:pt x="27903" y="9378"/>
                    <a:pt x="27872" y="9263"/>
                    <a:pt x="27784" y="9263"/>
                  </a:cubicBezTo>
                  <a:cubicBezTo>
                    <a:pt x="27546" y="9263"/>
                    <a:pt x="26890" y="10116"/>
                    <a:pt x="26712" y="10318"/>
                  </a:cubicBezTo>
                  <a:cubicBezTo>
                    <a:pt x="26988" y="9993"/>
                    <a:pt x="26631" y="9505"/>
                    <a:pt x="26549" y="9197"/>
                  </a:cubicBezTo>
                  <a:cubicBezTo>
                    <a:pt x="26371" y="8514"/>
                    <a:pt x="26354" y="7393"/>
                    <a:pt x="26663" y="6743"/>
                  </a:cubicBezTo>
                  <a:cubicBezTo>
                    <a:pt x="26793" y="6499"/>
                    <a:pt x="27329" y="6109"/>
                    <a:pt x="27297" y="5801"/>
                  </a:cubicBezTo>
                  <a:cubicBezTo>
                    <a:pt x="27284" y="5677"/>
                    <a:pt x="27239" y="5627"/>
                    <a:pt x="27175" y="5627"/>
                  </a:cubicBezTo>
                  <a:cubicBezTo>
                    <a:pt x="26916" y="5627"/>
                    <a:pt x="26341" y="6431"/>
                    <a:pt x="26224" y="6548"/>
                  </a:cubicBezTo>
                  <a:cubicBezTo>
                    <a:pt x="26143" y="5378"/>
                    <a:pt x="25656" y="4436"/>
                    <a:pt x="25834" y="3217"/>
                  </a:cubicBezTo>
                  <a:cubicBezTo>
                    <a:pt x="25948" y="2340"/>
                    <a:pt x="26143" y="2551"/>
                    <a:pt x="26761" y="1999"/>
                  </a:cubicBezTo>
                  <a:cubicBezTo>
                    <a:pt x="26686" y="1915"/>
                    <a:pt x="26606" y="1884"/>
                    <a:pt x="26523" y="1884"/>
                  </a:cubicBezTo>
                  <a:cubicBezTo>
                    <a:pt x="26317" y="1884"/>
                    <a:pt x="26092" y="2073"/>
                    <a:pt x="25883" y="2096"/>
                  </a:cubicBezTo>
                  <a:cubicBezTo>
                    <a:pt x="25786" y="1885"/>
                    <a:pt x="25981" y="1365"/>
                    <a:pt x="25802" y="1203"/>
                  </a:cubicBezTo>
                  <a:cubicBezTo>
                    <a:pt x="25747" y="1159"/>
                    <a:pt x="25702" y="1140"/>
                    <a:pt x="25665" y="1140"/>
                  </a:cubicBezTo>
                  <a:cubicBezTo>
                    <a:pt x="25442" y="1140"/>
                    <a:pt x="25526" y="1841"/>
                    <a:pt x="25526" y="1966"/>
                  </a:cubicBezTo>
                  <a:cubicBezTo>
                    <a:pt x="25558" y="2762"/>
                    <a:pt x="25542" y="3526"/>
                    <a:pt x="25331" y="4240"/>
                  </a:cubicBezTo>
                  <a:lnTo>
                    <a:pt x="25331" y="4240"/>
                  </a:lnTo>
                  <a:cubicBezTo>
                    <a:pt x="25337" y="4199"/>
                    <a:pt x="24177" y="3104"/>
                    <a:pt x="24080" y="3087"/>
                  </a:cubicBezTo>
                  <a:cubicBezTo>
                    <a:pt x="24009" y="3075"/>
                    <a:pt x="23950" y="3069"/>
                    <a:pt x="23903" y="3069"/>
                  </a:cubicBezTo>
                  <a:cubicBezTo>
                    <a:pt x="23336" y="3069"/>
                    <a:pt x="24286" y="3894"/>
                    <a:pt x="24421" y="4014"/>
                  </a:cubicBezTo>
                  <a:cubicBezTo>
                    <a:pt x="25250" y="4728"/>
                    <a:pt x="25639" y="5785"/>
                    <a:pt x="25623" y="6857"/>
                  </a:cubicBezTo>
                  <a:cubicBezTo>
                    <a:pt x="25538" y="6841"/>
                    <a:pt x="25223" y="6789"/>
                    <a:pt x="24948" y="6789"/>
                  </a:cubicBezTo>
                  <a:cubicBezTo>
                    <a:pt x="24643" y="6789"/>
                    <a:pt x="24389" y="6853"/>
                    <a:pt x="24551" y="7101"/>
                  </a:cubicBezTo>
                  <a:cubicBezTo>
                    <a:pt x="24637" y="7240"/>
                    <a:pt x="24748" y="7280"/>
                    <a:pt x="24869" y="7280"/>
                  </a:cubicBezTo>
                  <a:cubicBezTo>
                    <a:pt x="25030" y="7280"/>
                    <a:pt x="25210" y="7209"/>
                    <a:pt x="25374" y="7209"/>
                  </a:cubicBezTo>
                  <a:cubicBezTo>
                    <a:pt x="25504" y="7209"/>
                    <a:pt x="25625" y="7253"/>
                    <a:pt x="25721" y="7409"/>
                  </a:cubicBezTo>
                  <a:cubicBezTo>
                    <a:pt x="25916" y="7734"/>
                    <a:pt x="25867" y="8595"/>
                    <a:pt x="25899" y="8969"/>
                  </a:cubicBezTo>
                  <a:cubicBezTo>
                    <a:pt x="25948" y="9375"/>
                    <a:pt x="25981" y="9944"/>
                    <a:pt x="25753" y="10220"/>
                  </a:cubicBezTo>
                  <a:cubicBezTo>
                    <a:pt x="24908" y="8547"/>
                    <a:pt x="23576" y="7182"/>
                    <a:pt x="22959" y="5378"/>
                  </a:cubicBezTo>
                  <a:cubicBezTo>
                    <a:pt x="22682" y="4566"/>
                    <a:pt x="22374" y="3737"/>
                    <a:pt x="22650" y="2909"/>
                  </a:cubicBezTo>
                  <a:cubicBezTo>
                    <a:pt x="22715" y="2730"/>
                    <a:pt x="23267" y="1755"/>
                    <a:pt x="22845" y="1723"/>
                  </a:cubicBezTo>
                  <a:cubicBezTo>
                    <a:pt x="22843" y="1722"/>
                    <a:pt x="22841" y="1722"/>
                    <a:pt x="22839" y="1722"/>
                  </a:cubicBezTo>
                  <a:cubicBezTo>
                    <a:pt x="22581" y="1722"/>
                    <a:pt x="22324" y="2731"/>
                    <a:pt x="22179" y="2925"/>
                  </a:cubicBezTo>
                  <a:cubicBezTo>
                    <a:pt x="21756" y="2649"/>
                    <a:pt x="21496" y="1820"/>
                    <a:pt x="21383" y="1365"/>
                  </a:cubicBezTo>
                  <a:cubicBezTo>
                    <a:pt x="21269" y="943"/>
                    <a:pt x="21594" y="293"/>
                    <a:pt x="21204" y="0"/>
                  </a:cubicBezTo>
                  <a:close/>
                </a:path>
              </a:pathLst>
            </a:custGeom>
            <a:solidFill>
              <a:srgbClr val="006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3447506" y="716640"/>
              <a:ext cx="939761" cy="1193611"/>
            </a:xfrm>
            <a:custGeom>
              <a:avLst/>
              <a:gdLst/>
              <a:ahLst/>
              <a:cxnLst/>
              <a:rect l="l" t="t" r="r" b="b"/>
              <a:pathLst>
                <a:path w="28695" h="36656" extrusionOk="0">
                  <a:moveTo>
                    <a:pt x="15452" y="6434"/>
                  </a:moveTo>
                  <a:lnTo>
                    <a:pt x="15452" y="6434"/>
                  </a:lnTo>
                  <a:cubicBezTo>
                    <a:pt x="15452" y="6435"/>
                    <a:pt x="15453" y="6435"/>
                    <a:pt x="15453" y="6436"/>
                  </a:cubicBezTo>
                  <a:lnTo>
                    <a:pt x="15453" y="6436"/>
                  </a:lnTo>
                  <a:cubicBezTo>
                    <a:pt x="15453" y="6435"/>
                    <a:pt x="15452" y="6435"/>
                    <a:pt x="15452" y="6434"/>
                  </a:cubicBezTo>
                  <a:close/>
                  <a:moveTo>
                    <a:pt x="17028" y="11617"/>
                  </a:moveTo>
                  <a:lnTo>
                    <a:pt x="17028" y="11617"/>
                  </a:lnTo>
                  <a:cubicBezTo>
                    <a:pt x="17158" y="11634"/>
                    <a:pt x="17386" y="11796"/>
                    <a:pt x="17580" y="11893"/>
                  </a:cubicBezTo>
                  <a:cubicBezTo>
                    <a:pt x="17467" y="12072"/>
                    <a:pt x="17174" y="12105"/>
                    <a:pt x="16979" y="12170"/>
                  </a:cubicBezTo>
                  <a:cubicBezTo>
                    <a:pt x="17012" y="12023"/>
                    <a:pt x="17028" y="11812"/>
                    <a:pt x="17093" y="11682"/>
                  </a:cubicBezTo>
                  <a:lnTo>
                    <a:pt x="17028" y="11617"/>
                  </a:lnTo>
                  <a:close/>
                  <a:moveTo>
                    <a:pt x="11030" y="14960"/>
                  </a:moveTo>
                  <a:cubicBezTo>
                    <a:pt x="11758" y="14960"/>
                    <a:pt x="12471" y="15261"/>
                    <a:pt x="13112" y="15582"/>
                  </a:cubicBezTo>
                  <a:cubicBezTo>
                    <a:pt x="13519" y="15777"/>
                    <a:pt x="14753" y="16264"/>
                    <a:pt x="14770" y="16768"/>
                  </a:cubicBezTo>
                  <a:cubicBezTo>
                    <a:pt x="14583" y="16861"/>
                    <a:pt x="14392" y="16897"/>
                    <a:pt x="14198" y="16897"/>
                  </a:cubicBezTo>
                  <a:cubicBezTo>
                    <a:pt x="13614" y="16897"/>
                    <a:pt x="13007" y="16573"/>
                    <a:pt x="12446" y="16524"/>
                  </a:cubicBezTo>
                  <a:cubicBezTo>
                    <a:pt x="12072" y="16492"/>
                    <a:pt x="11666" y="16459"/>
                    <a:pt x="11293" y="16362"/>
                  </a:cubicBezTo>
                  <a:cubicBezTo>
                    <a:pt x="11081" y="16313"/>
                    <a:pt x="10984" y="16280"/>
                    <a:pt x="10886" y="16183"/>
                  </a:cubicBezTo>
                  <a:cubicBezTo>
                    <a:pt x="10838" y="16134"/>
                    <a:pt x="10789" y="16053"/>
                    <a:pt x="10724" y="15939"/>
                  </a:cubicBezTo>
                  <a:cubicBezTo>
                    <a:pt x="10676" y="15860"/>
                    <a:pt x="10581" y="15028"/>
                    <a:pt x="10455" y="15028"/>
                  </a:cubicBezTo>
                  <a:cubicBezTo>
                    <a:pt x="10453" y="15028"/>
                    <a:pt x="10450" y="15029"/>
                    <a:pt x="10448" y="15029"/>
                  </a:cubicBezTo>
                  <a:lnTo>
                    <a:pt x="10448" y="15029"/>
                  </a:lnTo>
                  <a:cubicBezTo>
                    <a:pt x="10642" y="14982"/>
                    <a:pt x="10837" y="14960"/>
                    <a:pt x="11030" y="14960"/>
                  </a:cubicBezTo>
                  <a:close/>
                  <a:moveTo>
                    <a:pt x="23365" y="16150"/>
                  </a:moveTo>
                  <a:cubicBezTo>
                    <a:pt x="23283" y="16524"/>
                    <a:pt x="22845" y="16882"/>
                    <a:pt x="22666" y="17255"/>
                  </a:cubicBezTo>
                  <a:cubicBezTo>
                    <a:pt x="22535" y="16942"/>
                    <a:pt x="22541" y="16608"/>
                    <a:pt x="22473" y="16277"/>
                  </a:cubicBezTo>
                  <a:lnTo>
                    <a:pt x="22473" y="16277"/>
                  </a:lnTo>
                  <a:cubicBezTo>
                    <a:pt x="22555" y="16307"/>
                    <a:pt x="22651" y="16321"/>
                    <a:pt x="22753" y="16321"/>
                  </a:cubicBezTo>
                  <a:cubicBezTo>
                    <a:pt x="22963" y="16321"/>
                    <a:pt x="23195" y="16261"/>
                    <a:pt x="23365" y="16150"/>
                  </a:cubicBezTo>
                  <a:close/>
                  <a:moveTo>
                    <a:pt x="20453" y="19016"/>
                  </a:moveTo>
                  <a:cubicBezTo>
                    <a:pt x="20784" y="19016"/>
                    <a:pt x="21111" y="19088"/>
                    <a:pt x="21382" y="19238"/>
                  </a:cubicBezTo>
                  <a:cubicBezTo>
                    <a:pt x="21058" y="19368"/>
                    <a:pt x="20635" y="19433"/>
                    <a:pt x="20278" y="19433"/>
                  </a:cubicBezTo>
                  <a:cubicBezTo>
                    <a:pt x="20106" y="19420"/>
                    <a:pt x="19742" y="19307"/>
                    <a:pt x="19489" y="19307"/>
                  </a:cubicBezTo>
                  <a:cubicBezTo>
                    <a:pt x="19406" y="19307"/>
                    <a:pt x="19335" y="19319"/>
                    <a:pt x="19287" y="19351"/>
                  </a:cubicBezTo>
                  <a:cubicBezTo>
                    <a:pt x="19605" y="19133"/>
                    <a:pt x="20032" y="19016"/>
                    <a:pt x="20453" y="19016"/>
                  </a:cubicBezTo>
                  <a:close/>
                  <a:moveTo>
                    <a:pt x="18543" y="20241"/>
                  </a:moveTo>
                  <a:cubicBezTo>
                    <a:pt x="19453" y="20241"/>
                    <a:pt x="18492" y="21008"/>
                    <a:pt x="18117" y="21399"/>
                  </a:cubicBezTo>
                  <a:cubicBezTo>
                    <a:pt x="18133" y="20981"/>
                    <a:pt x="18308" y="20627"/>
                    <a:pt x="18484" y="20242"/>
                  </a:cubicBezTo>
                  <a:lnTo>
                    <a:pt x="18484" y="20242"/>
                  </a:lnTo>
                  <a:cubicBezTo>
                    <a:pt x="18504" y="20242"/>
                    <a:pt x="18524" y="20241"/>
                    <a:pt x="18543" y="20241"/>
                  </a:cubicBezTo>
                  <a:close/>
                  <a:moveTo>
                    <a:pt x="10173" y="23541"/>
                  </a:moveTo>
                  <a:cubicBezTo>
                    <a:pt x="10172" y="23542"/>
                    <a:pt x="10172" y="23543"/>
                    <a:pt x="10171" y="23543"/>
                  </a:cubicBezTo>
                  <a:cubicBezTo>
                    <a:pt x="10172" y="23542"/>
                    <a:pt x="10172" y="23542"/>
                    <a:pt x="10173" y="23541"/>
                  </a:cubicBezTo>
                  <a:close/>
                  <a:moveTo>
                    <a:pt x="16527" y="23379"/>
                  </a:moveTo>
                  <a:cubicBezTo>
                    <a:pt x="16650" y="23379"/>
                    <a:pt x="16750" y="23443"/>
                    <a:pt x="16817" y="23592"/>
                  </a:cubicBezTo>
                  <a:cubicBezTo>
                    <a:pt x="16931" y="23868"/>
                    <a:pt x="16736" y="25136"/>
                    <a:pt x="16541" y="25347"/>
                  </a:cubicBezTo>
                  <a:cubicBezTo>
                    <a:pt x="16366" y="25541"/>
                    <a:pt x="16093" y="25584"/>
                    <a:pt x="15821" y="25584"/>
                  </a:cubicBezTo>
                  <a:cubicBezTo>
                    <a:pt x="15638" y="25584"/>
                    <a:pt x="15456" y="25565"/>
                    <a:pt x="15306" y="25558"/>
                  </a:cubicBezTo>
                  <a:cubicBezTo>
                    <a:pt x="15306" y="25558"/>
                    <a:pt x="15322" y="25054"/>
                    <a:pt x="15095" y="25022"/>
                  </a:cubicBezTo>
                  <a:cubicBezTo>
                    <a:pt x="15085" y="25021"/>
                    <a:pt x="15075" y="25020"/>
                    <a:pt x="15066" y="25020"/>
                  </a:cubicBezTo>
                  <a:cubicBezTo>
                    <a:pt x="14844" y="25020"/>
                    <a:pt x="14759" y="25379"/>
                    <a:pt x="14510" y="25379"/>
                  </a:cubicBezTo>
                  <a:cubicBezTo>
                    <a:pt x="14713" y="25026"/>
                    <a:pt x="15905" y="23379"/>
                    <a:pt x="16527" y="23379"/>
                  </a:cubicBezTo>
                  <a:close/>
                  <a:moveTo>
                    <a:pt x="15160" y="23592"/>
                  </a:moveTo>
                  <a:lnTo>
                    <a:pt x="15160" y="23592"/>
                  </a:lnTo>
                  <a:cubicBezTo>
                    <a:pt x="14925" y="23870"/>
                    <a:pt x="14453" y="24915"/>
                    <a:pt x="14053" y="24915"/>
                  </a:cubicBezTo>
                  <a:cubicBezTo>
                    <a:pt x="14009" y="24915"/>
                    <a:pt x="13966" y="24903"/>
                    <a:pt x="13925" y="24876"/>
                  </a:cubicBezTo>
                  <a:cubicBezTo>
                    <a:pt x="13356" y="25444"/>
                    <a:pt x="13226" y="26549"/>
                    <a:pt x="12625" y="27167"/>
                  </a:cubicBezTo>
                  <a:cubicBezTo>
                    <a:pt x="12210" y="27604"/>
                    <a:pt x="11688" y="27654"/>
                    <a:pt x="11158" y="27654"/>
                  </a:cubicBezTo>
                  <a:cubicBezTo>
                    <a:pt x="10998" y="27654"/>
                    <a:pt x="10838" y="27650"/>
                    <a:pt x="10679" y="27650"/>
                  </a:cubicBezTo>
                  <a:cubicBezTo>
                    <a:pt x="10601" y="27650"/>
                    <a:pt x="10524" y="27651"/>
                    <a:pt x="10448" y="27654"/>
                  </a:cubicBezTo>
                  <a:cubicBezTo>
                    <a:pt x="10513" y="26517"/>
                    <a:pt x="11683" y="25737"/>
                    <a:pt x="12316" y="24892"/>
                  </a:cubicBezTo>
                  <a:cubicBezTo>
                    <a:pt x="12690" y="24421"/>
                    <a:pt x="12869" y="24014"/>
                    <a:pt x="13389" y="23852"/>
                  </a:cubicBezTo>
                  <a:cubicBezTo>
                    <a:pt x="13941" y="23673"/>
                    <a:pt x="14591" y="23771"/>
                    <a:pt x="15160" y="23592"/>
                  </a:cubicBezTo>
                  <a:close/>
                  <a:moveTo>
                    <a:pt x="18191" y="1"/>
                  </a:moveTo>
                  <a:cubicBezTo>
                    <a:pt x="17979" y="1"/>
                    <a:pt x="17796" y="805"/>
                    <a:pt x="17359" y="805"/>
                  </a:cubicBezTo>
                  <a:cubicBezTo>
                    <a:pt x="17238" y="805"/>
                    <a:pt x="17097" y="743"/>
                    <a:pt x="16931" y="585"/>
                  </a:cubicBezTo>
                  <a:lnTo>
                    <a:pt x="16931" y="585"/>
                  </a:lnTo>
                  <a:cubicBezTo>
                    <a:pt x="16736" y="1300"/>
                    <a:pt x="17678" y="1462"/>
                    <a:pt x="18003" y="1982"/>
                  </a:cubicBezTo>
                  <a:cubicBezTo>
                    <a:pt x="18295" y="2470"/>
                    <a:pt x="18767" y="3363"/>
                    <a:pt x="18880" y="3899"/>
                  </a:cubicBezTo>
                  <a:cubicBezTo>
                    <a:pt x="18588" y="3867"/>
                    <a:pt x="18279" y="3753"/>
                    <a:pt x="17970" y="3753"/>
                  </a:cubicBezTo>
                  <a:cubicBezTo>
                    <a:pt x="17792" y="4484"/>
                    <a:pt x="18393" y="4306"/>
                    <a:pt x="18815" y="4468"/>
                  </a:cubicBezTo>
                  <a:cubicBezTo>
                    <a:pt x="19953" y="4907"/>
                    <a:pt x="20456" y="6109"/>
                    <a:pt x="21139" y="7052"/>
                  </a:cubicBezTo>
                  <a:cubicBezTo>
                    <a:pt x="21821" y="7994"/>
                    <a:pt x="22406" y="9196"/>
                    <a:pt x="21350" y="10106"/>
                  </a:cubicBezTo>
                  <a:cubicBezTo>
                    <a:pt x="21188" y="10244"/>
                    <a:pt x="21077" y="10298"/>
                    <a:pt x="20980" y="10298"/>
                  </a:cubicBezTo>
                  <a:cubicBezTo>
                    <a:pt x="20815" y="10298"/>
                    <a:pt x="20690" y="10140"/>
                    <a:pt x="20424" y="9976"/>
                  </a:cubicBezTo>
                  <a:cubicBezTo>
                    <a:pt x="19611" y="9505"/>
                    <a:pt x="18945" y="8823"/>
                    <a:pt x="18734" y="7848"/>
                  </a:cubicBezTo>
                  <a:cubicBezTo>
                    <a:pt x="18604" y="7230"/>
                    <a:pt x="19303" y="5281"/>
                    <a:pt x="18620" y="5183"/>
                  </a:cubicBezTo>
                  <a:lnTo>
                    <a:pt x="18620" y="5183"/>
                  </a:lnTo>
                  <a:cubicBezTo>
                    <a:pt x="18442" y="5622"/>
                    <a:pt x="18767" y="6353"/>
                    <a:pt x="18279" y="6613"/>
                  </a:cubicBezTo>
                  <a:cubicBezTo>
                    <a:pt x="17808" y="5638"/>
                    <a:pt x="16947" y="4923"/>
                    <a:pt x="16346" y="4013"/>
                  </a:cubicBezTo>
                  <a:cubicBezTo>
                    <a:pt x="16021" y="3526"/>
                    <a:pt x="15826" y="3055"/>
                    <a:pt x="15842" y="2470"/>
                  </a:cubicBezTo>
                  <a:cubicBezTo>
                    <a:pt x="15858" y="2047"/>
                    <a:pt x="16394" y="1495"/>
                    <a:pt x="15631" y="1462"/>
                  </a:cubicBezTo>
                  <a:cubicBezTo>
                    <a:pt x="15517" y="1933"/>
                    <a:pt x="15549" y="2502"/>
                    <a:pt x="15143" y="2827"/>
                  </a:cubicBezTo>
                  <a:cubicBezTo>
                    <a:pt x="14688" y="2421"/>
                    <a:pt x="14282" y="1933"/>
                    <a:pt x="13941" y="1414"/>
                  </a:cubicBezTo>
                  <a:cubicBezTo>
                    <a:pt x="13827" y="1479"/>
                    <a:pt x="13762" y="1527"/>
                    <a:pt x="13681" y="1657"/>
                  </a:cubicBezTo>
                  <a:cubicBezTo>
                    <a:pt x="13811" y="2372"/>
                    <a:pt x="15208" y="3672"/>
                    <a:pt x="15777" y="4241"/>
                  </a:cubicBezTo>
                  <a:cubicBezTo>
                    <a:pt x="16443" y="4891"/>
                    <a:pt x="17012" y="5638"/>
                    <a:pt x="17629" y="6320"/>
                  </a:cubicBezTo>
                  <a:cubicBezTo>
                    <a:pt x="17525" y="6336"/>
                    <a:pt x="17423" y="6342"/>
                    <a:pt x="17322" y="6342"/>
                  </a:cubicBezTo>
                  <a:cubicBezTo>
                    <a:pt x="17004" y="6342"/>
                    <a:pt x="16700" y="6282"/>
                    <a:pt x="16393" y="6282"/>
                  </a:cubicBezTo>
                  <a:cubicBezTo>
                    <a:pt x="16297" y="6282"/>
                    <a:pt x="16200" y="6288"/>
                    <a:pt x="16102" y="6304"/>
                  </a:cubicBezTo>
                  <a:cubicBezTo>
                    <a:pt x="16086" y="6434"/>
                    <a:pt x="16086" y="6548"/>
                    <a:pt x="16118" y="6678"/>
                  </a:cubicBezTo>
                  <a:cubicBezTo>
                    <a:pt x="16963" y="7003"/>
                    <a:pt x="17727" y="6824"/>
                    <a:pt x="18214" y="7555"/>
                  </a:cubicBezTo>
                  <a:cubicBezTo>
                    <a:pt x="18783" y="8416"/>
                    <a:pt x="18799" y="9343"/>
                    <a:pt x="19595" y="10106"/>
                  </a:cubicBezTo>
                  <a:cubicBezTo>
                    <a:pt x="20326" y="10821"/>
                    <a:pt x="21106" y="11211"/>
                    <a:pt x="20830" y="12332"/>
                  </a:cubicBezTo>
                  <a:cubicBezTo>
                    <a:pt x="20729" y="12750"/>
                    <a:pt x="20562" y="12911"/>
                    <a:pt x="20364" y="12911"/>
                  </a:cubicBezTo>
                  <a:cubicBezTo>
                    <a:pt x="20024" y="12911"/>
                    <a:pt x="19593" y="12432"/>
                    <a:pt x="19254" y="11958"/>
                  </a:cubicBezTo>
                  <a:cubicBezTo>
                    <a:pt x="19530" y="11796"/>
                    <a:pt x="19465" y="11699"/>
                    <a:pt x="19546" y="11455"/>
                  </a:cubicBezTo>
                  <a:cubicBezTo>
                    <a:pt x="19367" y="11455"/>
                    <a:pt x="19288" y="11385"/>
                    <a:pt x="19175" y="11385"/>
                  </a:cubicBezTo>
                  <a:cubicBezTo>
                    <a:pt x="19126" y="11385"/>
                    <a:pt x="19069" y="11399"/>
                    <a:pt x="18994" y="11439"/>
                  </a:cubicBezTo>
                  <a:cubicBezTo>
                    <a:pt x="19173" y="11341"/>
                    <a:pt x="19205" y="10756"/>
                    <a:pt x="19043" y="10626"/>
                  </a:cubicBezTo>
                  <a:cubicBezTo>
                    <a:pt x="18974" y="10574"/>
                    <a:pt x="18915" y="10552"/>
                    <a:pt x="18863" y="10552"/>
                  </a:cubicBezTo>
                  <a:cubicBezTo>
                    <a:pt x="18610" y="10552"/>
                    <a:pt x="18533" y="11081"/>
                    <a:pt x="18344" y="11162"/>
                  </a:cubicBezTo>
                  <a:cubicBezTo>
                    <a:pt x="18218" y="11218"/>
                    <a:pt x="18089" y="11244"/>
                    <a:pt x="17961" y="11244"/>
                  </a:cubicBezTo>
                  <a:cubicBezTo>
                    <a:pt x="17341" y="11244"/>
                    <a:pt x="16746" y="10649"/>
                    <a:pt x="16719" y="9976"/>
                  </a:cubicBezTo>
                  <a:cubicBezTo>
                    <a:pt x="16719" y="9586"/>
                    <a:pt x="17126" y="9375"/>
                    <a:pt x="17109" y="9034"/>
                  </a:cubicBezTo>
                  <a:cubicBezTo>
                    <a:pt x="17099" y="8817"/>
                    <a:pt x="16982" y="8618"/>
                    <a:pt x="16830" y="8618"/>
                  </a:cubicBezTo>
                  <a:cubicBezTo>
                    <a:pt x="16731" y="8618"/>
                    <a:pt x="16617" y="8702"/>
                    <a:pt x="16508" y="8920"/>
                  </a:cubicBezTo>
                  <a:cubicBezTo>
                    <a:pt x="16281" y="8498"/>
                    <a:pt x="15923" y="8043"/>
                    <a:pt x="15744" y="7604"/>
                  </a:cubicBezTo>
                  <a:cubicBezTo>
                    <a:pt x="15582" y="7231"/>
                    <a:pt x="15679" y="6793"/>
                    <a:pt x="15453" y="6436"/>
                  </a:cubicBezTo>
                  <a:lnTo>
                    <a:pt x="15453" y="6436"/>
                  </a:lnTo>
                  <a:cubicBezTo>
                    <a:pt x="15506" y="6524"/>
                    <a:pt x="15055" y="6599"/>
                    <a:pt x="14914" y="6599"/>
                  </a:cubicBezTo>
                  <a:cubicBezTo>
                    <a:pt x="14901" y="6599"/>
                    <a:pt x="14890" y="6598"/>
                    <a:pt x="14883" y="6597"/>
                  </a:cubicBezTo>
                  <a:cubicBezTo>
                    <a:pt x="14688" y="6532"/>
                    <a:pt x="14607" y="6190"/>
                    <a:pt x="14542" y="6028"/>
                  </a:cubicBezTo>
                  <a:cubicBezTo>
                    <a:pt x="14380" y="5687"/>
                    <a:pt x="14428" y="5199"/>
                    <a:pt x="14380" y="4826"/>
                  </a:cubicBezTo>
                  <a:cubicBezTo>
                    <a:pt x="14338" y="4546"/>
                    <a:pt x="14236" y="3304"/>
                    <a:pt x="13784" y="3304"/>
                  </a:cubicBezTo>
                  <a:cubicBezTo>
                    <a:pt x="13710" y="3304"/>
                    <a:pt x="13628" y="3337"/>
                    <a:pt x="13535" y="3412"/>
                  </a:cubicBezTo>
                  <a:cubicBezTo>
                    <a:pt x="13843" y="3932"/>
                    <a:pt x="14006" y="4631"/>
                    <a:pt x="13762" y="5216"/>
                  </a:cubicBezTo>
                  <a:cubicBezTo>
                    <a:pt x="13515" y="5062"/>
                    <a:pt x="13344" y="4567"/>
                    <a:pt x="13127" y="4567"/>
                  </a:cubicBezTo>
                  <a:cubicBezTo>
                    <a:pt x="13044" y="4567"/>
                    <a:pt x="12955" y="4638"/>
                    <a:pt x="12852" y="4826"/>
                  </a:cubicBezTo>
                  <a:cubicBezTo>
                    <a:pt x="13031" y="4923"/>
                    <a:pt x="13145" y="5151"/>
                    <a:pt x="13356" y="5232"/>
                  </a:cubicBezTo>
                  <a:cubicBezTo>
                    <a:pt x="13235" y="5489"/>
                    <a:pt x="13142" y="5591"/>
                    <a:pt x="12842" y="5591"/>
                  </a:cubicBezTo>
                  <a:cubicBezTo>
                    <a:pt x="12820" y="5591"/>
                    <a:pt x="12796" y="5590"/>
                    <a:pt x="12771" y="5589"/>
                  </a:cubicBezTo>
                  <a:lnTo>
                    <a:pt x="12771" y="5589"/>
                  </a:lnTo>
                  <a:cubicBezTo>
                    <a:pt x="12674" y="6060"/>
                    <a:pt x="14298" y="6564"/>
                    <a:pt x="14705" y="7149"/>
                  </a:cubicBezTo>
                  <a:cubicBezTo>
                    <a:pt x="15078" y="7702"/>
                    <a:pt x="16378" y="9603"/>
                    <a:pt x="15891" y="10301"/>
                  </a:cubicBezTo>
                  <a:cubicBezTo>
                    <a:pt x="15738" y="10517"/>
                    <a:pt x="15510" y="10604"/>
                    <a:pt x="15248" y="10604"/>
                  </a:cubicBezTo>
                  <a:cubicBezTo>
                    <a:pt x="14507" y="10604"/>
                    <a:pt x="13502" y="9905"/>
                    <a:pt x="13226" y="9473"/>
                  </a:cubicBezTo>
                  <a:cubicBezTo>
                    <a:pt x="12609" y="8481"/>
                    <a:pt x="13925" y="7588"/>
                    <a:pt x="13648" y="7279"/>
                  </a:cubicBezTo>
                  <a:lnTo>
                    <a:pt x="13648" y="7279"/>
                  </a:lnTo>
                  <a:cubicBezTo>
                    <a:pt x="13511" y="7377"/>
                    <a:pt x="13407" y="7417"/>
                    <a:pt x="13324" y="7417"/>
                  </a:cubicBezTo>
                  <a:cubicBezTo>
                    <a:pt x="12993" y="7417"/>
                    <a:pt x="12998" y="6782"/>
                    <a:pt x="12609" y="6613"/>
                  </a:cubicBezTo>
                  <a:lnTo>
                    <a:pt x="12609" y="6613"/>
                  </a:lnTo>
                  <a:cubicBezTo>
                    <a:pt x="12267" y="7328"/>
                    <a:pt x="12674" y="8173"/>
                    <a:pt x="12121" y="8855"/>
                  </a:cubicBezTo>
                  <a:cubicBezTo>
                    <a:pt x="11972" y="8638"/>
                    <a:pt x="11541" y="7914"/>
                    <a:pt x="11195" y="7914"/>
                  </a:cubicBezTo>
                  <a:cubicBezTo>
                    <a:pt x="11125" y="7914"/>
                    <a:pt x="11060" y="7943"/>
                    <a:pt x="11000" y="8010"/>
                  </a:cubicBezTo>
                  <a:cubicBezTo>
                    <a:pt x="10659" y="8400"/>
                    <a:pt x="11699" y="8839"/>
                    <a:pt x="11910" y="9131"/>
                  </a:cubicBezTo>
                  <a:cubicBezTo>
                    <a:pt x="11618" y="9326"/>
                    <a:pt x="11309" y="9505"/>
                    <a:pt x="11260" y="9830"/>
                  </a:cubicBezTo>
                  <a:cubicBezTo>
                    <a:pt x="11318" y="9835"/>
                    <a:pt x="11372" y="9838"/>
                    <a:pt x="11422" y="9838"/>
                  </a:cubicBezTo>
                  <a:cubicBezTo>
                    <a:pt x="11773" y="9838"/>
                    <a:pt x="11945" y="9722"/>
                    <a:pt x="12188" y="9722"/>
                  </a:cubicBezTo>
                  <a:cubicBezTo>
                    <a:pt x="12327" y="9722"/>
                    <a:pt x="12489" y="9760"/>
                    <a:pt x="12722" y="9879"/>
                  </a:cubicBezTo>
                  <a:cubicBezTo>
                    <a:pt x="13275" y="10155"/>
                    <a:pt x="13665" y="10659"/>
                    <a:pt x="14266" y="10805"/>
                  </a:cubicBezTo>
                  <a:cubicBezTo>
                    <a:pt x="14153" y="11090"/>
                    <a:pt x="13780" y="11107"/>
                    <a:pt x="13386" y="11107"/>
                  </a:cubicBezTo>
                  <a:cubicBezTo>
                    <a:pt x="13333" y="11107"/>
                    <a:pt x="13279" y="11107"/>
                    <a:pt x="13225" y="11107"/>
                  </a:cubicBezTo>
                  <a:cubicBezTo>
                    <a:pt x="12706" y="11107"/>
                    <a:pt x="12206" y="11136"/>
                    <a:pt x="12267" y="11764"/>
                  </a:cubicBezTo>
                  <a:cubicBezTo>
                    <a:pt x="12333" y="11787"/>
                    <a:pt x="12402" y="11796"/>
                    <a:pt x="12474" y="11796"/>
                  </a:cubicBezTo>
                  <a:cubicBezTo>
                    <a:pt x="12876" y="11796"/>
                    <a:pt x="13369" y="11491"/>
                    <a:pt x="13752" y="11491"/>
                  </a:cubicBezTo>
                  <a:cubicBezTo>
                    <a:pt x="13831" y="11491"/>
                    <a:pt x="13906" y="11505"/>
                    <a:pt x="13973" y="11536"/>
                  </a:cubicBezTo>
                  <a:cubicBezTo>
                    <a:pt x="14304" y="11701"/>
                    <a:pt x="14287" y="12727"/>
                    <a:pt x="14655" y="12727"/>
                  </a:cubicBezTo>
                  <a:cubicBezTo>
                    <a:pt x="14685" y="12727"/>
                    <a:pt x="14718" y="12721"/>
                    <a:pt x="14753" y="12706"/>
                  </a:cubicBezTo>
                  <a:cubicBezTo>
                    <a:pt x="15160" y="12560"/>
                    <a:pt x="14802" y="11601"/>
                    <a:pt x="15111" y="11276"/>
                  </a:cubicBezTo>
                  <a:cubicBezTo>
                    <a:pt x="15359" y="11015"/>
                    <a:pt x="15594" y="10908"/>
                    <a:pt x="15798" y="10908"/>
                  </a:cubicBezTo>
                  <a:cubicBezTo>
                    <a:pt x="16421" y="10908"/>
                    <a:pt x="16758" y="11907"/>
                    <a:pt x="16329" y="12592"/>
                  </a:cubicBezTo>
                  <a:cubicBezTo>
                    <a:pt x="16216" y="12787"/>
                    <a:pt x="15663" y="12901"/>
                    <a:pt x="15614" y="13112"/>
                  </a:cubicBezTo>
                  <a:cubicBezTo>
                    <a:pt x="15553" y="13348"/>
                    <a:pt x="15620" y="13433"/>
                    <a:pt x="15754" y="13433"/>
                  </a:cubicBezTo>
                  <a:cubicBezTo>
                    <a:pt x="16082" y="13433"/>
                    <a:pt x="16809" y="12921"/>
                    <a:pt x="17028" y="12852"/>
                  </a:cubicBezTo>
                  <a:cubicBezTo>
                    <a:pt x="17475" y="12724"/>
                    <a:pt x="17942" y="12526"/>
                    <a:pt x="18350" y="12526"/>
                  </a:cubicBezTo>
                  <a:cubicBezTo>
                    <a:pt x="18461" y="12526"/>
                    <a:pt x="18568" y="12541"/>
                    <a:pt x="18669" y="12576"/>
                  </a:cubicBezTo>
                  <a:cubicBezTo>
                    <a:pt x="19205" y="12738"/>
                    <a:pt x="19628" y="13372"/>
                    <a:pt x="19985" y="13762"/>
                  </a:cubicBezTo>
                  <a:cubicBezTo>
                    <a:pt x="20342" y="14173"/>
                    <a:pt x="20906" y="15671"/>
                    <a:pt x="20303" y="15671"/>
                  </a:cubicBezTo>
                  <a:cubicBezTo>
                    <a:pt x="20192" y="15671"/>
                    <a:pt x="20040" y="15620"/>
                    <a:pt x="19839" y="15501"/>
                  </a:cubicBezTo>
                  <a:cubicBezTo>
                    <a:pt x="19157" y="15094"/>
                    <a:pt x="18588" y="15029"/>
                    <a:pt x="18198" y="14314"/>
                  </a:cubicBezTo>
                  <a:cubicBezTo>
                    <a:pt x="18073" y="14111"/>
                    <a:pt x="17661" y="13124"/>
                    <a:pt x="17326" y="13124"/>
                  </a:cubicBezTo>
                  <a:cubicBezTo>
                    <a:pt x="17313" y="13124"/>
                    <a:pt x="17301" y="13125"/>
                    <a:pt x="17288" y="13128"/>
                  </a:cubicBezTo>
                  <a:cubicBezTo>
                    <a:pt x="16720" y="13242"/>
                    <a:pt x="17612" y="14525"/>
                    <a:pt x="17743" y="14818"/>
                  </a:cubicBezTo>
                  <a:lnTo>
                    <a:pt x="17743" y="14818"/>
                  </a:lnTo>
                  <a:cubicBezTo>
                    <a:pt x="17743" y="14818"/>
                    <a:pt x="17743" y="14818"/>
                    <a:pt x="17742" y="14818"/>
                  </a:cubicBezTo>
                  <a:cubicBezTo>
                    <a:pt x="17717" y="14818"/>
                    <a:pt x="16881" y="15322"/>
                    <a:pt x="16833" y="15354"/>
                  </a:cubicBezTo>
                  <a:cubicBezTo>
                    <a:pt x="16784" y="15582"/>
                    <a:pt x="16817" y="15663"/>
                    <a:pt x="16947" y="15842"/>
                  </a:cubicBezTo>
                  <a:cubicBezTo>
                    <a:pt x="16902" y="15766"/>
                    <a:pt x="17902" y="15412"/>
                    <a:pt x="18218" y="15412"/>
                  </a:cubicBezTo>
                  <a:cubicBezTo>
                    <a:pt x="18243" y="15412"/>
                    <a:pt x="18264" y="15415"/>
                    <a:pt x="18279" y="15419"/>
                  </a:cubicBezTo>
                  <a:cubicBezTo>
                    <a:pt x="18620" y="15517"/>
                    <a:pt x="19205" y="16037"/>
                    <a:pt x="19498" y="16264"/>
                  </a:cubicBezTo>
                  <a:cubicBezTo>
                    <a:pt x="19173" y="16508"/>
                    <a:pt x="18393" y="16735"/>
                    <a:pt x="18393" y="17207"/>
                  </a:cubicBezTo>
                  <a:cubicBezTo>
                    <a:pt x="18446" y="17216"/>
                    <a:pt x="18498" y="17220"/>
                    <a:pt x="18549" y="17220"/>
                  </a:cubicBezTo>
                  <a:cubicBezTo>
                    <a:pt x="19264" y="17220"/>
                    <a:pt x="19818" y="16404"/>
                    <a:pt x="20479" y="16404"/>
                  </a:cubicBezTo>
                  <a:cubicBezTo>
                    <a:pt x="20541" y="16404"/>
                    <a:pt x="20604" y="16411"/>
                    <a:pt x="20668" y="16427"/>
                  </a:cubicBezTo>
                  <a:cubicBezTo>
                    <a:pt x="21350" y="16573"/>
                    <a:pt x="21123" y="17564"/>
                    <a:pt x="21399" y="18084"/>
                  </a:cubicBezTo>
                  <a:cubicBezTo>
                    <a:pt x="21223" y="18084"/>
                    <a:pt x="21037" y="18082"/>
                    <a:pt x="20845" y="18082"/>
                  </a:cubicBezTo>
                  <a:cubicBezTo>
                    <a:pt x="19888" y="18082"/>
                    <a:pt x="18791" y="18138"/>
                    <a:pt x="18100" y="18815"/>
                  </a:cubicBezTo>
                  <a:cubicBezTo>
                    <a:pt x="17109" y="17840"/>
                    <a:pt x="15956" y="16898"/>
                    <a:pt x="15338" y="15598"/>
                  </a:cubicBezTo>
                  <a:cubicBezTo>
                    <a:pt x="15160" y="15224"/>
                    <a:pt x="15127" y="13616"/>
                    <a:pt x="14688" y="13567"/>
                  </a:cubicBezTo>
                  <a:cubicBezTo>
                    <a:pt x="14676" y="13566"/>
                    <a:pt x="14663" y="13565"/>
                    <a:pt x="14651" y="13565"/>
                  </a:cubicBezTo>
                  <a:cubicBezTo>
                    <a:pt x="13964" y="13565"/>
                    <a:pt x="14626" y="15376"/>
                    <a:pt x="14770" y="15663"/>
                  </a:cubicBezTo>
                  <a:cubicBezTo>
                    <a:pt x="14250" y="15436"/>
                    <a:pt x="13778" y="15078"/>
                    <a:pt x="13226" y="14867"/>
                  </a:cubicBezTo>
                  <a:cubicBezTo>
                    <a:pt x="12609" y="14623"/>
                    <a:pt x="12267" y="14233"/>
                    <a:pt x="11829" y="13778"/>
                  </a:cubicBezTo>
                  <a:cubicBezTo>
                    <a:pt x="11260" y="13193"/>
                    <a:pt x="10594" y="12722"/>
                    <a:pt x="10009" y="12170"/>
                  </a:cubicBezTo>
                  <a:cubicBezTo>
                    <a:pt x="9554" y="11731"/>
                    <a:pt x="8774" y="11244"/>
                    <a:pt x="8417" y="10756"/>
                  </a:cubicBezTo>
                  <a:cubicBezTo>
                    <a:pt x="7962" y="10106"/>
                    <a:pt x="8140" y="9180"/>
                    <a:pt x="7491" y="8579"/>
                  </a:cubicBezTo>
                  <a:lnTo>
                    <a:pt x="7491" y="8579"/>
                  </a:lnTo>
                  <a:cubicBezTo>
                    <a:pt x="7247" y="9066"/>
                    <a:pt x="7556" y="9911"/>
                    <a:pt x="7539" y="10480"/>
                  </a:cubicBezTo>
                  <a:cubicBezTo>
                    <a:pt x="7036" y="10415"/>
                    <a:pt x="6239" y="9944"/>
                    <a:pt x="5703" y="9749"/>
                  </a:cubicBezTo>
                  <a:lnTo>
                    <a:pt x="5703" y="9749"/>
                  </a:lnTo>
                  <a:cubicBezTo>
                    <a:pt x="5362" y="10821"/>
                    <a:pt x="8417" y="10740"/>
                    <a:pt x="8725" y="11877"/>
                  </a:cubicBezTo>
                  <a:cubicBezTo>
                    <a:pt x="8705" y="11881"/>
                    <a:pt x="8678" y="11883"/>
                    <a:pt x="8647" y="11883"/>
                  </a:cubicBezTo>
                  <a:cubicBezTo>
                    <a:pt x="8493" y="11883"/>
                    <a:pt x="8227" y="11844"/>
                    <a:pt x="8002" y="11844"/>
                  </a:cubicBezTo>
                  <a:cubicBezTo>
                    <a:pt x="7697" y="11844"/>
                    <a:pt x="7469" y="11915"/>
                    <a:pt x="7702" y="12251"/>
                  </a:cubicBezTo>
                  <a:cubicBezTo>
                    <a:pt x="7810" y="12408"/>
                    <a:pt x="7944" y="12459"/>
                    <a:pt x="8088" y="12459"/>
                  </a:cubicBezTo>
                  <a:cubicBezTo>
                    <a:pt x="8349" y="12459"/>
                    <a:pt x="8645" y="12294"/>
                    <a:pt x="8892" y="12294"/>
                  </a:cubicBezTo>
                  <a:cubicBezTo>
                    <a:pt x="8918" y="12294"/>
                    <a:pt x="8944" y="12295"/>
                    <a:pt x="8969" y="12300"/>
                  </a:cubicBezTo>
                  <a:cubicBezTo>
                    <a:pt x="9928" y="12430"/>
                    <a:pt x="11049" y="13567"/>
                    <a:pt x="11455" y="14412"/>
                  </a:cubicBezTo>
                  <a:cubicBezTo>
                    <a:pt x="11439" y="14379"/>
                    <a:pt x="9846" y="14266"/>
                    <a:pt x="9717" y="14217"/>
                  </a:cubicBezTo>
                  <a:cubicBezTo>
                    <a:pt x="9050" y="14006"/>
                    <a:pt x="8449" y="13665"/>
                    <a:pt x="7864" y="13291"/>
                  </a:cubicBezTo>
                  <a:cubicBezTo>
                    <a:pt x="7426" y="13015"/>
                    <a:pt x="6954" y="12787"/>
                    <a:pt x="6613" y="12381"/>
                  </a:cubicBezTo>
                  <a:cubicBezTo>
                    <a:pt x="6312" y="12016"/>
                    <a:pt x="6150" y="11096"/>
                    <a:pt x="5585" y="11096"/>
                  </a:cubicBezTo>
                  <a:cubicBezTo>
                    <a:pt x="5570" y="11096"/>
                    <a:pt x="5556" y="11096"/>
                    <a:pt x="5541" y="11097"/>
                  </a:cubicBezTo>
                  <a:cubicBezTo>
                    <a:pt x="5492" y="11715"/>
                    <a:pt x="6369" y="12283"/>
                    <a:pt x="5996" y="12852"/>
                  </a:cubicBezTo>
                  <a:cubicBezTo>
                    <a:pt x="5720" y="13291"/>
                    <a:pt x="4761" y="13015"/>
                    <a:pt x="4696" y="13778"/>
                  </a:cubicBezTo>
                  <a:cubicBezTo>
                    <a:pt x="4713" y="13779"/>
                    <a:pt x="4729" y="13779"/>
                    <a:pt x="4745" y="13779"/>
                  </a:cubicBezTo>
                  <a:cubicBezTo>
                    <a:pt x="5484" y="13779"/>
                    <a:pt x="5705" y="13217"/>
                    <a:pt x="6317" y="13217"/>
                  </a:cubicBezTo>
                  <a:cubicBezTo>
                    <a:pt x="6487" y="13217"/>
                    <a:pt x="6688" y="13261"/>
                    <a:pt x="6938" y="13372"/>
                  </a:cubicBezTo>
                  <a:cubicBezTo>
                    <a:pt x="8075" y="13892"/>
                    <a:pt x="10431" y="14428"/>
                    <a:pt x="9879" y="16053"/>
                  </a:cubicBezTo>
                  <a:cubicBezTo>
                    <a:pt x="9764" y="16063"/>
                    <a:pt x="9654" y="16068"/>
                    <a:pt x="9548" y="16068"/>
                  </a:cubicBezTo>
                  <a:cubicBezTo>
                    <a:pt x="8807" y="16068"/>
                    <a:pt x="8233" y="15835"/>
                    <a:pt x="7523" y="15566"/>
                  </a:cubicBezTo>
                  <a:cubicBezTo>
                    <a:pt x="7359" y="15502"/>
                    <a:pt x="6988" y="15272"/>
                    <a:pt x="6740" y="15272"/>
                  </a:cubicBezTo>
                  <a:cubicBezTo>
                    <a:pt x="6669" y="15272"/>
                    <a:pt x="6608" y="15291"/>
                    <a:pt x="6564" y="15338"/>
                  </a:cubicBezTo>
                  <a:cubicBezTo>
                    <a:pt x="6288" y="15663"/>
                    <a:pt x="7052" y="15955"/>
                    <a:pt x="7263" y="16069"/>
                  </a:cubicBezTo>
                  <a:cubicBezTo>
                    <a:pt x="8725" y="16735"/>
                    <a:pt x="10188" y="16589"/>
                    <a:pt x="11699" y="16963"/>
                  </a:cubicBezTo>
                  <a:cubicBezTo>
                    <a:pt x="11618" y="17272"/>
                    <a:pt x="11244" y="17548"/>
                    <a:pt x="11033" y="17808"/>
                  </a:cubicBezTo>
                  <a:cubicBezTo>
                    <a:pt x="10951" y="17905"/>
                    <a:pt x="11390" y="18035"/>
                    <a:pt x="11439" y="18035"/>
                  </a:cubicBezTo>
                  <a:cubicBezTo>
                    <a:pt x="11634" y="18035"/>
                    <a:pt x="11796" y="17808"/>
                    <a:pt x="11926" y="17694"/>
                  </a:cubicBezTo>
                  <a:cubicBezTo>
                    <a:pt x="12332" y="17353"/>
                    <a:pt x="12495" y="17190"/>
                    <a:pt x="13080" y="17158"/>
                  </a:cubicBezTo>
                  <a:cubicBezTo>
                    <a:pt x="13124" y="17155"/>
                    <a:pt x="13167" y="17154"/>
                    <a:pt x="13209" y="17154"/>
                  </a:cubicBezTo>
                  <a:cubicBezTo>
                    <a:pt x="13688" y="17154"/>
                    <a:pt x="14096" y="17312"/>
                    <a:pt x="14558" y="17402"/>
                  </a:cubicBezTo>
                  <a:cubicBezTo>
                    <a:pt x="14883" y="17450"/>
                    <a:pt x="15225" y="17418"/>
                    <a:pt x="15533" y="17564"/>
                  </a:cubicBezTo>
                  <a:cubicBezTo>
                    <a:pt x="16053" y="17840"/>
                    <a:pt x="16411" y="18458"/>
                    <a:pt x="16898" y="18799"/>
                  </a:cubicBezTo>
                  <a:cubicBezTo>
                    <a:pt x="16791" y="18840"/>
                    <a:pt x="16681" y="18853"/>
                    <a:pt x="16569" y="18853"/>
                  </a:cubicBezTo>
                  <a:cubicBezTo>
                    <a:pt x="16344" y="18853"/>
                    <a:pt x="16111" y="18798"/>
                    <a:pt x="15884" y="18798"/>
                  </a:cubicBezTo>
                  <a:cubicBezTo>
                    <a:pt x="15864" y="18798"/>
                    <a:pt x="15845" y="18798"/>
                    <a:pt x="15826" y="18799"/>
                  </a:cubicBezTo>
                  <a:cubicBezTo>
                    <a:pt x="15517" y="18815"/>
                    <a:pt x="15257" y="18880"/>
                    <a:pt x="14932" y="18978"/>
                  </a:cubicBezTo>
                  <a:cubicBezTo>
                    <a:pt x="14496" y="19113"/>
                    <a:pt x="14141" y="19145"/>
                    <a:pt x="13767" y="19145"/>
                  </a:cubicBezTo>
                  <a:cubicBezTo>
                    <a:pt x="13514" y="19145"/>
                    <a:pt x="13252" y="19130"/>
                    <a:pt x="12950" y="19124"/>
                  </a:cubicBezTo>
                  <a:cubicBezTo>
                    <a:pt x="12105" y="19091"/>
                    <a:pt x="11293" y="19140"/>
                    <a:pt x="10464" y="19059"/>
                  </a:cubicBezTo>
                  <a:cubicBezTo>
                    <a:pt x="10410" y="19054"/>
                    <a:pt x="10353" y="19052"/>
                    <a:pt x="10294" y="19052"/>
                  </a:cubicBezTo>
                  <a:cubicBezTo>
                    <a:pt x="9743" y="19052"/>
                    <a:pt x="9006" y="19244"/>
                    <a:pt x="8368" y="19244"/>
                  </a:cubicBezTo>
                  <a:cubicBezTo>
                    <a:pt x="7708" y="19244"/>
                    <a:pt x="7153" y="19038"/>
                    <a:pt x="7019" y="18198"/>
                  </a:cubicBezTo>
                  <a:cubicBezTo>
                    <a:pt x="6938" y="17678"/>
                    <a:pt x="7279" y="17304"/>
                    <a:pt x="7361" y="16768"/>
                  </a:cubicBezTo>
                  <a:cubicBezTo>
                    <a:pt x="7307" y="16755"/>
                    <a:pt x="7257" y="16750"/>
                    <a:pt x="7211" y="16750"/>
                  </a:cubicBezTo>
                  <a:cubicBezTo>
                    <a:pt x="6834" y="16750"/>
                    <a:pt x="6678" y="17134"/>
                    <a:pt x="6548" y="17467"/>
                  </a:cubicBezTo>
                  <a:cubicBezTo>
                    <a:pt x="6231" y="17213"/>
                    <a:pt x="6131" y="16002"/>
                    <a:pt x="5584" y="16002"/>
                  </a:cubicBezTo>
                  <a:cubicBezTo>
                    <a:pt x="5570" y="16002"/>
                    <a:pt x="5555" y="16003"/>
                    <a:pt x="5541" y="16004"/>
                  </a:cubicBezTo>
                  <a:cubicBezTo>
                    <a:pt x="4972" y="16053"/>
                    <a:pt x="5947" y="17320"/>
                    <a:pt x="5963" y="17743"/>
                  </a:cubicBezTo>
                  <a:cubicBezTo>
                    <a:pt x="5914" y="17765"/>
                    <a:pt x="5859" y="17775"/>
                    <a:pt x="5802" y="17775"/>
                  </a:cubicBezTo>
                  <a:cubicBezTo>
                    <a:pt x="5348" y="17775"/>
                    <a:pt x="4671" y="17172"/>
                    <a:pt x="4225" y="17158"/>
                  </a:cubicBezTo>
                  <a:lnTo>
                    <a:pt x="4225" y="17158"/>
                  </a:lnTo>
                  <a:cubicBezTo>
                    <a:pt x="3786" y="17905"/>
                    <a:pt x="5947" y="18100"/>
                    <a:pt x="6337" y="18360"/>
                  </a:cubicBezTo>
                  <a:cubicBezTo>
                    <a:pt x="6581" y="18523"/>
                    <a:pt x="7133" y="19026"/>
                    <a:pt x="6954" y="19384"/>
                  </a:cubicBezTo>
                  <a:cubicBezTo>
                    <a:pt x="6857" y="19579"/>
                    <a:pt x="5850" y="19774"/>
                    <a:pt x="5622" y="19855"/>
                  </a:cubicBezTo>
                  <a:cubicBezTo>
                    <a:pt x="4582" y="20164"/>
                    <a:pt x="3591" y="20375"/>
                    <a:pt x="2600" y="20911"/>
                  </a:cubicBezTo>
                  <a:cubicBezTo>
                    <a:pt x="2096" y="21187"/>
                    <a:pt x="82" y="21626"/>
                    <a:pt x="195" y="22292"/>
                  </a:cubicBezTo>
                  <a:cubicBezTo>
                    <a:pt x="536" y="22276"/>
                    <a:pt x="829" y="22048"/>
                    <a:pt x="1138" y="22048"/>
                  </a:cubicBezTo>
                  <a:cubicBezTo>
                    <a:pt x="1105" y="22406"/>
                    <a:pt x="0" y="24161"/>
                    <a:pt x="601" y="24226"/>
                  </a:cubicBezTo>
                  <a:cubicBezTo>
                    <a:pt x="617" y="24227"/>
                    <a:pt x="632" y="24228"/>
                    <a:pt x="646" y="24228"/>
                  </a:cubicBezTo>
                  <a:cubicBezTo>
                    <a:pt x="1049" y="24228"/>
                    <a:pt x="944" y="23585"/>
                    <a:pt x="991" y="23381"/>
                  </a:cubicBezTo>
                  <a:cubicBezTo>
                    <a:pt x="1056" y="23023"/>
                    <a:pt x="1235" y="22747"/>
                    <a:pt x="1446" y="22455"/>
                  </a:cubicBezTo>
                  <a:cubicBezTo>
                    <a:pt x="2242" y="21334"/>
                    <a:pt x="4078" y="20586"/>
                    <a:pt x="5411" y="20489"/>
                  </a:cubicBezTo>
                  <a:lnTo>
                    <a:pt x="5411" y="20489"/>
                  </a:lnTo>
                  <a:cubicBezTo>
                    <a:pt x="5362" y="21155"/>
                    <a:pt x="4680" y="22065"/>
                    <a:pt x="4257" y="22650"/>
                  </a:cubicBezTo>
                  <a:cubicBezTo>
                    <a:pt x="3802" y="23283"/>
                    <a:pt x="3055" y="23478"/>
                    <a:pt x="2600" y="24031"/>
                  </a:cubicBezTo>
                  <a:cubicBezTo>
                    <a:pt x="2401" y="24273"/>
                    <a:pt x="2401" y="24360"/>
                    <a:pt x="2504" y="24360"/>
                  </a:cubicBezTo>
                  <a:cubicBezTo>
                    <a:pt x="2749" y="24360"/>
                    <a:pt x="3576" y="23873"/>
                    <a:pt x="3770" y="23771"/>
                  </a:cubicBezTo>
                  <a:cubicBezTo>
                    <a:pt x="4436" y="23381"/>
                    <a:pt x="5021" y="22877"/>
                    <a:pt x="5362" y="22211"/>
                  </a:cubicBezTo>
                  <a:cubicBezTo>
                    <a:pt x="5374" y="22209"/>
                    <a:pt x="5387" y="22208"/>
                    <a:pt x="5400" y="22208"/>
                  </a:cubicBezTo>
                  <a:cubicBezTo>
                    <a:pt x="5681" y="22208"/>
                    <a:pt x="6005" y="22656"/>
                    <a:pt x="6227" y="22656"/>
                  </a:cubicBezTo>
                  <a:cubicBezTo>
                    <a:pt x="6254" y="22656"/>
                    <a:pt x="6280" y="22649"/>
                    <a:pt x="6304" y="22633"/>
                  </a:cubicBezTo>
                  <a:cubicBezTo>
                    <a:pt x="6646" y="22438"/>
                    <a:pt x="5866" y="21821"/>
                    <a:pt x="5801" y="21642"/>
                  </a:cubicBezTo>
                  <a:cubicBezTo>
                    <a:pt x="5525" y="20765"/>
                    <a:pt x="6239" y="20359"/>
                    <a:pt x="6857" y="20082"/>
                  </a:cubicBezTo>
                  <a:cubicBezTo>
                    <a:pt x="7351" y="19870"/>
                    <a:pt x="7854" y="19826"/>
                    <a:pt x="8370" y="19826"/>
                  </a:cubicBezTo>
                  <a:cubicBezTo>
                    <a:pt x="8724" y="19826"/>
                    <a:pt x="9084" y="19847"/>
                    <a:pt x="9452" y="19847"/>
                  </a:cubicBezTo>
                  <a:cubicBezTo>
                    <a:pt x="9572" y="19847"/>
                    <a:pt x="9693" y="19844"/>
                    <a:pt x="9814" y="19839"/>
                  </a:cubicBezTo>
                  <a:cubicBezTo>
                    <a:pt x="10286" y="19820"/>
                    <a:pt x="11065" y="19664"/>
                    <a:pt x="11762" y="19664"/>
                  </a:cubicBezTo>
                  <a:cubicBezTo>
                    <a:pt x="12265" y="19664"/>
                    <a:pt x="12726" y="19745"/>
                    <a:pt x="12999" y="20017"/>
                  </a:cubicBezTo>
                  <a:cubicBezTo>
                    <a:pt x="12527" y="21122"/>
                    <a:pt x="10789" y="21756"/>
                    <a:pt x="9749" y="22178"/>
                  </a:cubicBezTo>
                  <a:cubicBezTo>
                    <a:pt x="9424" y="22308"/>
                    <a:pt x="8677" y="22633"/>
                    <a:pt x="9424" y="22747"/>
                  </a:cubicBezTo>
                  <a:cubicBezTo>
                    <a:pt x="9450" y="22751"/>
                    <a:pt x="9476" y="22753"/>
                    <a:pt x="9502" y="22753"/>
                  </a:cubicBezTo>
                  <a:cubicBezTo>
                    <a:pt x="9916" y="22753"/>
                    <a:pt x="10344" y="22292"/>
                    <a:pt x="10773" y="22292"/>
                  </a:cubicBezTo>
                  <a:cubicBezTo>
                    <a:pt x="10724" y="22714"/>
                    <a:pt x="10368" y="23152"/>
                    <a:pt x="10173" y="23541"/>
                  </a:cubicBezTo>
                  <a:lnTo>
                    <a:pt x="10173" y="23541"/>
                  </a:lnTo>
                  <a:cubicBezTo>
                    <a:pt x="10207" y="23488"/>
                    <a:pt x="10807" y="23296"/>
                    <a:pt x="10951" y="23072"/>
                  </a:cubicBezTo>
                  <a:cubicBezTo>
                    <a:pt x="11195" y="22698"/>
                    <a:pt x="11244" y="22341"/>
                    <a:pt x="11569" y="21983"/>
                  </a:cubicBezTo>
                  <a:cubicBezTo>
                    <a:pt x="12202" y="21334"/>
                    <a:pt x="13047" y="20911"/>
                    <a:pt x="13681" y="20261"/>
                  </a:cubicBezTo>
                  <a:cubicBezTo>
                    <a:pt x="14220" y="19698"/>
                    <a:pt x="14731" y="19615"/>
                    <a:pt x="15374" y="19615"/>
                  </a:cubicBezTo>
                  <a:cubicBezTo>
                    <a:pt x="15584" y="19615"/>
                    <a:pt x="15809" y="19624"/>
                    <a:pt x="16053" y="19628"/>
                  </a:cubicBezTo>
                  <a:cubicBezTo>
                    <a:pt x="16085" y="19629"/>
                    <a:pt x="16117" y="19629"/>
                    <a:pt x="16149" y="19629"/>
                  </a:cubicBezTo>
                  <a:cubicBezTo>
                    <a:pt x="16491" y="19629"/>
                    <a:pt x="16887" y="19574"/>
                    <a:pt x="17209" y="19574"/>
                  </a:cubicBezTo>
                  <a:cubicBezTo>
                    <a:pt x="17759" y="19574"/>
                    <a:pt x="18087" y="19736"/>
                    <a:pt x="17532" y="20619"/>
                  </a:cubicBezTo>
                  <a:cubicBezTo>
                    <a:pt x="17109" y="21301"/>
                    <a:pt x="15598" y="21252"/>
                    <a:pt x="15387" y="22048"/>
                  </a:cubicBezTo>
                  <a:cubicBezTo>
                    <a:pt x="15480" y="22100"/>
                    <a:pt x="15572" y="22121"/>
                    <a:pt x="15664" y="22121"/>
                  </a:cubicBezTo>
                  <a:cubicBezTo>
                    <a:pt x="16009" y="22121"/>
                    <a:pt x="16350" y="21826"/>
                    <a:pt x="16671" y="21724"/>
                  </a:cubicBezTo>
                  <a:cubicBezTo>
                    <a:pt x="16833" y="21671"/>
                    <a:pt x="16958" y="21646"/>
                    <a:pt x="17040" y="21646"/>
                  </a:cubicBezTo>
                  <a:cubicBezTo>
                    <a:pt x="17235" y="21646"/>
                    <a:pt x="17184" y="21787"/>
                    <a:pt x="16817" y="22016"/>
                  </a:cubicBezTo>
                  <a:cubicBezTo>
                    <a:pt x="16053" y="22503"/>
                    <a:pt x="15192" y="22747"/>
                    <a:pt x="14315" y="22991"/>
                  </a:cubicBezTo>
                  <a:cubicBezTo>
                    <a:pt x="13259" y="23283"/>
                    <a:pt x="12186" y="23527"/>
                    <a:pt x="11130" y="23836"/>
                  </a:cubicBezTo>
                  <a:cubicBezTo>
                    <a:pt x="10683" y="23962"/>
                    <a:pt x="9897" y="24241"/>
                    <a:pt x="9267" y="24241"/>
                  </a:cubicBezTo>
                  <a:cubicBezTo>
                    <a:pt x="9004" y="24241"/>
                    <a:pt x="8768" y="24193"/>
                    <a:pt x="8595" y="24063"/>
                  </a:cubicBezTo>
                  <a:cubicBezTo>
                    <a:pt x="8238" y="23787"/>
                    <a:pt x="7978" y="22926"/>
                    <a:pt x="7442" y="22926"/>
                  </a:cubicBezTo>
                  <a:cubicBezTo>
                    <a:pt x="6629" y="22958"/>
                    <a:pt x="7637" y="23787"/>
                    <a:pt x="7864" y="24047"/>
                  </a:cubicBezTo>
                  <a:cubicBezTo>
                    <a:pt x="8368" y="24616"/>
                    <a:pt x="8352" y="24648"/>
                    <a:pt x="7637" y="24892"/>
                  </a:cubicBezTo>
                  <a:cubicBezTo>
                    <a:pt x="7182" y="25038"/>
                    <a:pt x="6792" y="25103"/>
                    <a:pt x="6272" y="25119"/>
                  </a:cubicBezTo>
                  <a:cubicBezTo>
                    <a:pt x="5930" y="25132"/>
                    <a:pt x="5523" y="25245"/>
                    <a:pt x="5135" y="25245"/>
                  </a:cubicBezTo>
                  <a:cubicBezTo>
                    <a:pt x="5007" y="25245"/>
                    <a:pt x="4882" y="25233"/>
                    <a:pt x="4761" y="25201"/>
                  </a:cubicBezTo>
                  <a:cubicBezTo>
                    <a:pt x="4540" y="25133"/>
                    <a:pt x="4182" y="24947"/>
                    <a:pt x="4025" y="24947"/>
                  </a:cubicBezTo>
                  <a:cubicBezTo>
                    <a:pt x="3916" y="24947"/>
                    <a:pt x="3902" y="25036"/>
                    <a:pt x="4095" y="25314"/>
                  </a:cubicBezTo>
                  <a:cubicBezTo>
                    <a:pt x="4355" y="25704"/>
                    <a:pt x="4550" y="25347"/>
                    <a:pt x="4306" y="25867"/>
                  </a:cubicBezTo>
                  <a:cubicBezTo>
                    <a:pt x="4192" y="26078"/>
                    <a:pt x="3965" y="26175"/>
                    <a:pt x="3916" y="26452"/>
                  </a:cubicBezTo>
                  <a:cubicBezTo>
                    <a:pt x="3949" y="26457"/>
                    <a:pt x="3980" y="26460"/>
                    <a:pt x="4010" y="26460"/>
                  </a:cubicBezTo>
                  <a:cubicBezTo>
                    <a:pt x="4422" y="26460"/>
                    <a:pt x="4560" y="25966"/>
                    <a:pt x="4923" y="25769"/>
                  </a:cubicBezTo>
                  <a:cubicBezTo>
                    <a:pt x="5143" y="25650"/>
                    <a:pt x="5502" y="25578"/>
                    <a:pt x="5846" y="25578"/>
                  </a:cubicBezTo>
                  <a:cubicBezTo>
                    <a:pt x="6113" y="25578"/>
                    <a:pt x="6371" y="25621"/>
                    <a:pt x="6548" y="25721"/>
                  </a:cubicBezTo>
                  <a:cubicBezTo>
                    <a:pt x="5898" y="26452"/>
                    <a:pt x="4793" y="27232"/>
                    <a:pt x="4533" y="28190"/>
                  </a:cubicBezTo>
                  <a:cubicBezTo>
                    <a:pt x="4586" y="28231"/>
                    <a:pt x="4642" y="28250"/>
                    <a:pt x="4699" y="28250"/>
                  </a:cubicBezTo>
                  <a:cubicBezTo>
                    <a:pt x="5116" y="28250"/>
                    <a:pt x="5615" y="27275"/>
                    <a:pt x="5801" y="27004"/>
                  </a:cubicBezTo>
                  <a:cubicBezTo>
                    <a:pt x="6142" y="27264"/>
                    <a:pt x="5801" y="27865"/>
                    <a:pt x="5898" y="28223"/>
                  </a:cubicBezTo>
                  <a:cubicBezTo>
                    <a:pt x="5957" y="28445"/>
                    <a:pt x="6009" y="28530"/>
                    <a:pt x="6054" y="28530"/>
                  </a:cubicBezTo>
                  <a:cubicBezTo>
                    <a:pt x="6134" y="28530"/>
                    <a:pt x="6192" y="28261"/>
                    <a:pt x="6223" y="28011"/>
                  </a:cubicBezTo>
                  <a:cubicBezTo>
                    <a:pt x="6369" y="27150"/>
                    <a:pt x="6272" y="26565"/>
                    <a:pt x="6987" y="25932"/>
                  </a:cubicBezTo>
                  <a:cubicBezTo>
                    <a:pt x="7686" y="25331"/>
                    <a:pt x="8612" y="25152"/>
                    <a:pt x="9489" y="24876"/>
                  </a:cubicBezTo>
                  <a:cubicBezTo>
                    <a:pt x="10301" y="24616"/>
                    <a:pt x="11179" y="24421"/>
                    <a:pt x="11942" y="24112"/>
                  </a:cubicBezTo>
                  <a:lnTo>
                    <a:pt x="11942" y="24112"/>
                  </a:lnTo>
                  <a:cubicBezTo>
                    <a:pt x="11861" y="24551"/>
                    <a:pt x="11358" y="25087"/>
                    <a:pt x="11114" y="25509"/>
                  </a:cubicBezTo>
                  <a:cubicBezTo>
                    <a:pt x="10773" y="26094"/>
                    <a:pt x="10366" y="26549"/>
                    <a:pt x="9863" y="26988"/>
                  </a:cubicBezTo>
                  <a:cubicBezTo>
                    <a:pt x="9464" y="27340"/>
                    <a:pt x="9181" y="27592"/>
                    <a:pt x="8659" y="27592"/>
                  </a:cubicBezTo>
                  <a:cubicBezTo>
                    <a:pt x="8628" y="27592"/>
                    <a:pt x="8596" y="27591"/>
                    <a:pt x="8563" y="27589"/>
                  </a:cubicBezTo>
                  <a:cubicBezTo>
                    <a:pt x="8310" y="27570"/>
                    <a:pt x="7869" y="27449"/>
                    <a:pt x="7490" y="27449"/>
                  </a:cubicBezTo>
                  <a:cubicBezTo>
                    <a:pt x="7212" y="27449"/>
                    <a:pt x="6967" y="27515"/>
                    <a:pt x="6857" y="27735"/>
                  </a:cubicBezTo>
                  <a:cubicBezTo>
                    <a:pt x="7084" y="27914"/>
                    <a:pt x="7491" y="27881"/>
                    <a:pt x="7816" y="27898"/>
                  </a:cubicBezTo>
                  <a:cubicBezTo>
                    <a:pt x="8238" y="27946"/>
                    <a:pt x="8628" y="27849"/>
                    <a:pt x="8303" y="28271"/>
                  </a:cubicBezTo>
                  <a:cubicBezTo>
                    <a:pt x="7816" y="28905"/>
                    <a:pt x="6418" y="29295"/>
                    <a:pt x="5671" y="29555"/>
                  </a:cubicBezTo>
                  <a:cubicBezTo>
                    <a:pt x="5330" y="29669"/>
                    <a:pt x="4858" y="29847"/>
                    <a:pt x="4501" y="29847"/>
                  </a:cubicBezTo>
                  <a:cubicBezTo>
                    <a:pt x="4143" y="29847"/>
                    <a:pt x="3770" y="29588"/>
                    <a:pt x="3396" y="29555"/>
                  </a:cubicBezTo>
                  <a:cubicBezTo>
                    <a:pt x="3357" y="29551"/>
                    <a:pt x="3315" y="29550"/>
                    <a:pt x="3272" y="29550"/>
                  </a:cubicBezTo>
                  <a:cubicBezTo>
                    <a:pt x="2929" y="29550"/>
                    <a:pt x="2535" y="29667"/>
                    <a:pt x="2925" y="29912"/>
                  </a:cubicBezTo>
                  <a:cubicBezTo>
                    <a:pt x="3169" y="30059"/>
                    <a:pt x="3819" y="30042"/>
                    <a:pt x="4095" y="30091"/>
                  </a:cubicBezTo>
                  <a:cubicBezTo>
                    <a:pt x="3860" y="30483"/>
                    <a:pt x="2581" y="30905"/>
                    <a:pt x="2053" y="30905"/>
                  </a:cubicBezTo>
                  <a:cubicBezTo>
                    <a:pt x="2034" y="30905"/>
                    <a:pt x="2016" y="30905"/>
                    <a:pt x="1999" y="30904"/>
                  </a:cubicBezTo>
                  <a:cubicBezTo>
                    <a:pt x="1815" y="30890"/>
                    <a:pt x="1482" y="30665"/>
                    <a:pt x="1276" y="30665"/>
                  </a:cubicBezTo>
                  <a:cubicBezTo>
                    <a:pt x="1227" y="30665"/>
                    <a:pt x="1185" y="30678"/>
                    <a:pt x="1154" y="30709"/>
                  </a:cubicBezTo>
                  <a:cubicBezTo>
                    <a:pt x="764" y="31066"/>
                    <a:pt x="1560" y="31164"/>
                    <a:pt x="1723" y="31196"/>
                  </a:cubicBezTo>
                  <a:cubicBezTo>
                    <a:pt x="1788" y="31456"/>
                    <a:pt x="1333" y="32203"/>
                    <a:pt x="1706" y="32301"/>
                  </a:cubicBezTo>
                  <a:cubicBezTo>
                    <a:pt x="1723" y="32305"/>
                    <a:pt x="1738" y="32307"/>
                    <a:pt x="1753" y="32307"/>
                  </a:cubicBezTo>
                  <a:cubicBezTo>
                    <a:pt x="2033" y="32307"/>
                    <a:pt x="2056" y="31610"/>
                    <a:pt x="2226" y="31440"/>
                  </a:cubicBezTo>
                  <a:cubicBezTo>
                    <a:pt x="2519" y="31099"/>
                    <a:pt x="3169" y="31066"/>
                    <a:pt x="3559" y="30920"/>
                  </a:cubicBezTo>
                  <a:cubicBezTo>
                    <a:pt x="3997" y="30774"/>
                    <a:pt x="4371" y="30514"/>
                    <a:pt x="4793" y="30351"/>
                  </a:cubicBezTo>
                  <a:cubicBezTo>
                    <a:pt x="4975" y="30275"/>
                    <a:pt x="5710" y="29874"/>
                    <a:pt x="5926" y="29874"/>
                  </a:cubicBezTo>
                  <a:cubicBezTo>
                    <a:pt x="5941" y="29874"/>
                    <a:pt x="5954" y="29876"/>
                    <a:pt x="5963" y="29880"/>
                  </a:cubicBezTo>
                  <a:cubicBezTo>
                    <a:pt x="6256" y="30010"/>
                    <a:pt x="5866" y="30806"/>
                    <a:pt x="5785" y="31050"/>
                  </a:cubicBezTo>
                  <a:cubicBezTo>
                    <a:pt x="5622" y="31489"/>
                    <a:pt x="4533" y="32561"/>
                    <a:pt x="4826" y="32870"/>
                  </a:cubicBezTo>
                  <a:cubicBezTo>
                    <a:pt x="5102" y="32756"/>
                    <a:pt x="5265" y="32512"/>
                    <a:pt x="5508" y="32382"/>
                  </a:cubicBezTo>
                  <a:cubicBezTo>
                    <a:pt x="5648" y="32312"/>
                    <a:pt x="5737" y="32285"/>
                    <a:pt x="5802" y="32285"/>
                  </a:cubicBezTo>
                  <a:cubicBezTo>
                    <a:pt x="5963" y="32285"/>
                    <a:pt x="5973" y="32452"/>
                    <a:pt x="6239" y="32545"/>
                  </a:cubicBezTo>
                  <a:cubicBezTo>
                    <a:pt x="6332" y="32584"/>
                    <a:pt x="6306" y="32774"/>
                    <a:pt x="6416" y="32774"/>
                  </a:cubicBezTo>
                  <a:cubicBezTo>
                    <a:pt x="6441" y="32774"/>
                    <a:pt x="6473" y="32764"/>
                    <a:pt x="6516" y="32740"/>
                  </a:cubicBezTo>
                  <a:cubicBezTo>
                    <a:pt x="6743" y="32610"/>
                    <a:pt x="6467" y="32382"/>
                    <a:pt x="6434" y="32268"/>
                  </a:cubicBezTo>
                  <a:cubicBezTo>
                    <a:pt x="6288" y="31878"/>
                    <a:pt x="6093" y="31716"/>
                    <a:pt x="6142" y="31261"/>
                  </a:cubicBezTo>
                  <a:cubicBezTo>
                    <a:pt x="6207" y="30432"/>
                    <a:pt x="6304" y="29945"/>
                    <a:pt x="7052" y="29588"/>
                  </a:cubicBezTo>
                  <a:cubicBezTo>
                    <a:pt x="7702" y="29263"/>
                    <a:pt x="8270" y="28726"/>
                    <a:pt x="8920" y="28418"/>
                  </a:cubicBezTo>
                  <a:cubicBezTo>
                    <a:pt x="8937" y="28531"/>
                    <a:pt x="9050" y="28645"/>
                    <a:pt x="9018" y="28808"/>
                  </a:cubicBezTo>
                  <a:cubicBezTo>
                    <a:pt x="9375" y="28661"/>
                    <a:pt x="9229" y="28515"/>
                    <a:pt x="9408" y="28239"/>
                  </a:cubicBezTo>
                  <a:cubicBezTo>
                    <a:pt x="9763" y="28239"/>
                    <a:pt x="10199" y="28310"/>
                    <a:pt x="10617" y="28310"/>
                  </a:cubicBezTo>
                  <a:cubicBezTo>
                    <a:pt x="10946" y="28310"/>
                    <a:pt x="11263" y="28266"/>
                    <a:pt x="11520" y="28109"/>
                  </a:cubicBezTo>
                  <a:lnTo>
                    <a:pt x="11520" y="28109"/>
                  </a:lnTo>
                  <a:cubicBezTo>
                    <a:pt x="11341" y="28499"/>
                    <a:pt x="10691" y="29116"/>
                    <a:pt x="10285" y="29165"/>
                  </a:cubicBezTo>
                  <a:cubicBezTo>
                    <a:pt x="10265" y="29168"/>
                    <a:pt x="10244" y="29169"/>
                    <a:pt x="10224" y="29169"/>
                  </a:cubicBezTo>
                  <a:cubicBezTo>
                    <a:pt x="9964" y="29169"/>
                    <a:pt x="9692" y="28988"/>
                    <a:pt x="9425" y="28988"/>
                  </a:cubicBezTo>
                  <a:cubicBezTo>
                    <a:pt x="9293" y="28988"/>
                    <a:pt x="9162" y="29032"/>
                    <a:pt x="9034" y="29165"/>
                  </a:cubicBezTo>
                  <a:cubicBezTo>
                    <a:pt x="9245" y="29441"/>
                    <a:pt x="9635" y="29376"/>
                    <a:pt x="9928" y="29458"/>
                  </a:cubicBezTo>
                  <a:cubicBezTo>
                    <a:pt x="9765" y="29896"/>
                    <a:pt x="8855" y="30660"/>
                    <a:pt x="8400" y="30757"/>
                  </a:cubicBezTo>
                  <a:cubicBezTo>
                    <a:pt x="8363" y="30766"/>
                    <a:pt x="8325" y="30769"/>
                    <a:pt x="8287" y="30769"/>
                  </a:cubicBezTo>
                  <a:cubicBezTo>
                    <a:pt x="8139" y="30769"/>
                    <a:pt x="7984" y="30720"/>
                    <a:pt x="7844" y="30720"/>
                  </a:cubicBezTo>
                  <a:cubicBezTo>
                    <a:pt x="7736" y="30720"/>
                    <a:pt x="7636" y="30749"/>
                    <a:pt x="7556" y="30855"/>
                  </a:cubicBezTo>
                  <a:cubicBezTo>
                    <a:pt x="7319" y="31154"/>
                    <a:pt x="7598" y="31205"/>
                    <a:pt x="7880" y="31205"/>
                  </a:cubicBezTo>
                  <a:cubicBezTo>
                    <a:pt x="7966" y="31205"/>
                    <a:pt x="8052" y="31200"/>
                    <a:pt x="8124" y="31196"/>
                  </a:cubicBezTo>
                  <a:cubicBezTo>
                    <a:pt x="8148" y="31494"/>
                    <a:pt x="8181" y="32159"/>
                    <a:pt x="8337" y="32159"/>
                  </a:cubicBezTo>
                  <a:cubicBezTo>
                    <a:pt x="8394" y="32159"/>
                    <a:pt x="8468" y="32071"/>
                    <a:pt x="8563" y="31846"/>
                  </a:cubicBezTo>
                  <a:cubicBezTo>
                    <a:pt x="8752" y="31390"/>
                    <a:pt x="8590" y="30446"/>
                    <a:pt x="9391" y="30446"/>
                  </a:cubicBezTo>
                  <a:cubicBezTo>
                    <a:pt x="9418" y="30446"/>
                    <a:pt x="9445" y="30447"/>
                    <a:pt x="9473" y="30449"/>
                  </a:cubicBezTo>
                  <a:cubicBezTo>
                    <a:pt x="9505" y="30790"/>
                    <a:pt x="9424" y="31180"/>
                    <a:pt x="9603" y="31472"/>
                  </a:cubicBezTo>
                  <a:cubicBezTo>
                    <a:pt x="10090" y="31294"/>
                    <a:pt x="9830" y="30692"/>
                    <a:pt x="9960" y="30286"/>
                  </a:cubicBezTo>
                  <a:cubicBezTo>
                    <a:pt x="10123" y="29783"/>
                    <a:pt x="10610" y="29620"/>
                    <a:pt x="11000" y="29230"/>
                  </a:cubicBezTo>
                  <a:cubicBezTo>
                    <a:pt x="11295" y="28946"/>
                    <a:pt x="11802" y="28346"/>
                    <a:pt x="12038" y="28346"/>
                  </a:cubicBezTo>
                  <a:cubicBezTo>
                    <a:pt x="12165" y="28346"/>
                    <a:pt x="12213" y="28522"/>
                    <a:pt x="12105" y="29019"/>
                  </a:cubicBezTo>
                  <a:cubicBezTo>
                    <a:pt x="11910" y="29896"/>
                    <a:pt x="11666" y="31001"/>
                    <a:pt x="10984" y="31651"/>
                  </a:cubicBezTo>
                  <a:cubicBezTo>
                    <a:pt x="10529" y="32073"/>
                    <a:pt x="9668" y="32122"/>
                    <a:pt x="9359" y="32723"/>
                  </a:cubicBezTo>
                  <a:cubicBezTo>
                    <a:pt x="9429" y="32762"/>
                    <a:pt x="9500" y="32777"/>
                    <a:pt x="9573" y="32777"/>
                  </a:cubicBezTo>
                  <a:cubicBezTo>
                    <a:pt x="9849" y="32777"/>
                    <a:pt x="10141" y="32557"/>
                    <a:pt x="10443" y="32557"/>
                  </a:cubicBezTo>
                  <a:cubicBezTo>
                    <a:pt x="10466" y="32557"/>
                    <a:pt x="10489" y="32558"/>
                    <a:pt x="10513" y="32561"/>
                  </a:cubicBezTo>
                  <a:cubicBezTo>
                    <a:pt x="10285" y="33032"/>
                    <a:pt x="10058" y="33650"/>
                    <a:pt x="9765" y="34088"/>
                  </a:cubicBezTo>
                  <a:cubicBezTo>
                    <a:pt x="9554" y="34397"/>
                    <a:pt x="8677" y="34917"/>
                    <a:pt x="8888" y="35274"/>
                  </a:cubicBezTo>
                  <a:cubicBezTo>
                    <a:pt x="9164" y="35177"/>
                    <a:pt x="9424" y="34933"/>
                    <a:pt x="9684" y="34771"/>
                  </a:cubicBezTo>
                  <a:cubicBezTo>
                    <a:pt x="9798" y="35014"/>
                    <a:pt x="9684" y="35908"/>
                    <a:pt x="10009" y="35940"/>
                  </a:cubicBezTo>
                  <a:cubicBezTo>
                    <a:pt x="10022" y="35942"/>
                    <a:pt x="10034" y="35943"/>
                    <a:pt x="10046" y="35943"/>
                  </a:cubicBezTo>
                  <a:cubicBezTo>
                    <a:pt x="10406" y="35943"/>
                    <a:pt x="10268" y="35251"/>
                    <a:pt x="10253" y="35031"/>
                  </a:cubicBezTo>
                  <a:cubicBezTo>
                    <a:pt x="10220" y="34316"/>
                    <a:pt x="10318" y="33065"/>
                    <a:pt x="11000" y="32691"/>
                  </a:cubicBezTo>
                  <a:cubicBezTo>
                    <a:pt x="11065" y="33048"/>
                    <a:pt x="11276" y="33520"/>
                    <a:pt x="11228" y="33877"/>
                  </a:cubicBezTo>
                  <a:cubicBezTo>
                    <a:pt x="11195" y="34186"/>
                    <a:pt x="10935" y="34397"/>
                    <a:pt x="10935" y="34722"/>
                  </a:cubicBezTo>
                  <a:cubicBezTo>
                    <a:pt x="11228" y="34722"/>
                    <a:pt x="11325" y="34397"/>
                    <a:pt x="11455" y="34169"/>
                  </a:cubicBezTo>
                  <a:cubicBezTo>
                    <a:pt x="11707" y="34289"/>
                    <a:pt x="11894" y="34419"/>
                    <a:pt x="12156" y="34419"/>
                  </a:cubicBezTo>
                  <a:cubicBezTo>
                    <a:pt x="12216" y="34419"/>
                    <a:pt x="12280" y="34412"/>
                    <a:pt x="12349" y="34397"/>
                  </a:cubicBezTo>
                  <a:cubicBezTo>
                    <a:pt x="12430" y="33828"/>
                    <a:pt x="11877" y="33942"/>
                    <a:pt x="11634" y="33617"/>
                  </a:cubicBezTo>
                  <a:cubicBezTo>
                    <a:pt x="11423" y="33325"/>
                    <a:pt x="11439" y="32528"/>
                    <a:pt x="11455" y="32171"/>
                  </a:cubicBezTo>
                  <a:cubicBezTo>
                    <a:pt x="11536" y="31164"/>
                    <a:pt x="12121" y="29523"/>
                    <a:pt x="12804" y="28775"/>
                  </a:cubicBezTo>
                  <a:cubicBezTo>
                    <a:pt x="13112" y="29019"/>
                    <a:pt x="13405" y="29701"/>
                    <a:pt x="13551" y="30091"/>
                  </a:cubicBezTo>
                  <a:cubicBezTo>
                    <a:pt x="13648" y="30367"/>
                    <a:pt x="13632" y="30822"/>
                    <a:pt x="13908" y="30985"/>
                  </a:cubicBezTo>
                  <a:cubicBezTo>
                    <a:pt x="14542" y="30579"/>
                    <a:pt x="13454" y="29149"/>
                    <a:pt x="13210" y="28661"/>
                  </a:cubicBezTo>
                  <a:cubicBezTo>
                    <a:pt x="12804" y="27833"/>
                    <a:pt x="13372" y="27020"/>
                    <a:pt x="13860" y="26305"/>
                  </a:cubicBezTo>
                  <a:cubicBezTo>
                    <a:pt x="13978" y="26144"/>
                    <a:pt x="14266" y="25820"/>
                    <a:pt x="14443" y="25820"/>
                  </a:cubicBezTo>
                  <a:cubicBezTo>
                    <a:pt x="14535" y="25820"/>
                    <a:pt x="14596" y="25906"/>
                    <a:pt x="14591" y="26143"/>
                  </a:cubicBezTo>
                  <a:cubicBezTo>
                    <a:pt x="14577" y="26253"/>
                    <a:pt x="14017" y="26897"/>
                    <a:pt x="14326" y="26897"/>
                  </a:cubicBezTo>
                  <a:cubicBezTo>
                    <a:pt x="14383" y="26897"/>
                    <a:pt x="14468" y="26876"/>
                    <a:pt x="14591" y="26825"/>
                  </a:cubicBezTo>
                  <a:cubicBezTo>
                    <a:pt x="15046" y="26630"/>
                    <a:pt x="14851" y="26175"/>
                    <a:pt x="15468" y="26110"/>
                  </a:cubicBezTo>
                  <a:cubicBezTo>
                    <a:pt x="15493" y="26108"/>
                    <a:pt x="15519" y="26108"/>
                    <a:pt x="15544" y="26108"/>
                  </a:cubicBezTo>
                  <a:cubicBezTo>
                    <a:pt x="15756" y="26108"/>
                    <a:pt x="15989" y="26168"/>
                    <a:pt x="16204" y="26168"/>
                  </a:cubicBezTo>
                  <a:cubicBezTo>
                    <a:pt x="16385" y="26168"/>
                    <a:pt x="16554" y="26125"/>
                    <a:pt x="16687" y="25964"/>
                  </a:cubicBezTo>
                  <a:lnTo>
                    <a:pt x="16687" y="25964"/>
                  </a:lnTo>
                  <a:cubicBezTo>
                    <a:pt x="16622" y="26663"/>
                    <a:pt x="17272" y="27410"/>
                    <a:pt x="16833" y="27995"/>
                  </a:cubicBezTo>
                  <a:cubicBezTo>
                    <a:pt x="16508" y="28418"/>
                    <a:pt x="15696" y="28515"/>
                    <a:pt x="15566" y="29051"/>
                  </a:cubicBezTo>
                  <a:cubicBezTo>
                    <a:pt x="15602" y="29059"/>
                    <a:pt x="15639" y="29062"/>
                    <a:pt x="15676" y="29062"/>
                  </a:cubicBezTo>
                  <a:cubicBezTo>
                    <a:pt x="16151" y="29062"/>
                    <a:pt x="16687" y="28509"/>
                    <a:pt x="17099" y="28509"/>
                  </a:cubicBezTo>
                  <a:cubicBezTo>
                    <a:pt x="17160" y="28509"/>
                    <a:pt x="17217" y="28520"/>
                    <a:pt x="17272" y="28548"/>
                  </a:cubicBezTo>
                  <a:cubicBezTo>
                    <a:pt x="17678" y="28775"/>
                    <a:pt x="17727" y="30189"/>
                    <a:pt x="17743" y="30579"/>
                  </a:cubicBezTo>
                  <a:cubicBezTo>
                    <a:pt x="17775" y="31277"/>
                    <a:pt x="17418" y="31456"/>
                    <a:pt x="16979" y="31976"/>
                  </a:cubicBezTo>
                  <a:cubicBezTo>
                    <a:pt x="16524" y="32528"/>
                    <a:pt x="15988" y="33406"/>
                    <a:pt x="15355" y="33747"/>
                  </a:cubicBezTo>
                  <a:cubicBezTo>
                    <a:pt x="14932" y="33974"/>
                    <a:pt x="14445" y="33715"/>
                    <a:pt x="14006" y="34023"/>
                  </a:cubicBezTo>
                  <a:cubicBezTo>
                    <a:pt x="14091" y="34186"/>
                    <a:pt x="14246" y="34216"/>
                    <a:pt x="14425" y="34216"/>
                  </a:cubicBezTo>
                  <a:cubicBezTo>
                    <a:pt x="14525" y="34216"/>
                    <a:pt x="14633" y="34206"/>
                    <a:pt x="14739" y="34206"/>
                  </a:cubicBezTo>
                  <a:cubicBezTo>
                    <a:pt x="14912" y="34206"/>
                    <a:pt x="15082" y="34232"/>
                    <a:pt x="15208" y="34364"/>
                  </a:cubicBezTo>
                  <a:cubicBezTo>
                    <a:pt x="15501" y="34673"/>
                    <a:pt x="15111" y="35664"/>
                    <a:pt x="15485" y="35892"/>
                  </a:cubicBezTo>
                  <a:cubicBezTo>
                    <a:pt x="15534" y="35920"/>
                    <a:pt x="15575" y="35932"/>
                    <a:pt x="15609" y="35932"/>
                  </a:cubicBezTo>
                  <a:cubicBezTo>
                    <a:pt x="15934" y="35932"/>
                    <a:pt x="15614" y="34788"/>
                    <a:pt x="15614" y="34641"/>
                  </a:cubicBezTo>
                  <a:cubicBezTo>
                    <a:pt x="15663" y="34104"/>
                    <a:pt x="16264" y="33666"/>
                    <a:pt x="16606" y="33243"/>
                  </a:cubicBezTo>
                  <a:lnTo>
                    <a:pt x="16606" y="33243"/>
                  </a:lnTo>
                  <a:cubicBezTo>
                    <a:pt x="16931" y="33520"/>
                    <a:pt x="16557" y="34202"/>
                    <a:pt x="17044" y="34429"/>
                  </a:cubicBezTo>
                  <a:cubicBezTo>
                    <a:pt x="17272" y="33942"/>
                    <a:pt x="16947" y="33341"/>
                    <a:pt x="17109" y="32853"/>
                  </a:cubicBezTo>
                  <a:cubicBezTo>
                    <a:pt x="17191" y="32626"/>
                    <a:pt x="17532" y="32171"/>
                    <a:pt x="17727" y="32025"/>
                  </a:cubicBezTo>
                  <a:cubicBezTo>
                    <a:pt x="17911" y="31895"/>
                    <a:pt x="18012" y="31831"/>
                    <a:pt x="18093" y="31831"/>
                  </a:cubicBezTo>
                  <a:cubicBezTo>
                    <a:pt x="18204" y="31831"/>
                    <a:pt x="18276" y="31952"/>
                    <a:pt x="18474" y="32187"/>
                  </a:cubicBezTo>
                  <a:cubicBezTo>
                    <a:pt x="19124" y="32951"/>
                    <a:pt x="19092" y="33227"/>
                    <a:pt x="18539" y="34007"/>
                  </a:cubicBezTo>
                  <a:cubicBezTo>
                    <a:pt x="18117" y="34608"/>
                    <a:pt x="16687" y="35875"/>
                    <a:pt x="16719" y="36655"/>
                  </a:cubicBezTo>
                  <a:cubicBezTo>
                    <a:pt x="17353" y="36477"/>
                    <a:pt x="17970" y="35486"/>
                    <a:pt x="18360" y="34949"/>
                  </a:cubicBezTo>
                  <a:cubicBezTo>
                    <a:pt x="18586" y="34618"/>
                    <a:pt x="18966" y="33812"/>
                    <a:pt x="19485" y="33812"/>
                  </a:cubicBezTo>
                  <a:cubicBezTo>
                    <a:pt x="19527" y="33812"/>
                    <a:pt x="19569" y="33818"/>
                    <a:pt x="19611" y="33828"/>
                  </a:cubicBezTo>
                  <a:cubicBezTo>
                    <a:pt x="20814" y="34153"/>
                    <a:pt x="19904" y="36200"/>
                    <a:pt x="20554" y="36607"/>
                  </a:cubicBezTo>
                  <a:cubicBezTo>
                    <a:pt x="21025" y="36087"/>
                    <a:pt x="20359" y="34966"/>
                    <a:pt x="20830" y="34527"/>
                  </a:cubicBezTo>
                  <a:cubicBezTo>
                    <a:pt x="20946" y="34418"/>
                    <a:pt x="21086" y="34383"/>
                    <a:pt x="21239" y="34383"/>
                  </a:cubicBezTo>
                  <a:cubicBezTo>
                    <a:pt x="21528" y="34383"/>
                    <a:pt x="21861" y="34511"/>
                    <a:pt x="22156" y="34511"/>
                  </a:cubicBezTo>
                  <a:cubicBezTo>
                    <a:pt x="22358" y="34511"/>
                    <a:pt x="22542" y="34451"/>
                    <a:pt x="22682" y="34251"/>
                  </a:cubicBezTo>
                  <a:cubicBezTo>
                    <a:pt x="22479" y="34057"/>
                    <a:pt x="22112" y="34013"/>
                    <a:pt x="21757" y="34013"/>
                  </a:cubicBezTo>
                  <a:cubicBezTo>
                    <a:pt x="21518" y="34013"/>
                    <a:pt x="21283" y="34033"/>
                    <a:pt x="21106" y="34039"/>
                  </a:cubicBezTo>
                  <a:cubicBezTo>
                    <a:pt x="21050" y="34042"/>
                    <a:pt x="20998" y="34043"/>
                    <a:pt x="20948" y="34043"/>
                  </a:cubicBezTo>
                  <a:cubicBezTo>
                    <a:pt x="20277" y="34043"/>
                    <a:pt x="20152" y="33831"/>
                    <a:pt x="19774" y="33211"/>
                  </a:cubicBezTo>
                  <a:cubicBezTo>
                    <a:pt x="19303" y="32431"/>
                    <a:pt x="18165" y="31407"/>
                    <a:pt x="18295" y="30432"/>
                  </a:cubicBezTo>
                  <a:cubicBezTo>
                    <a:pt x="18452" y="30337"/>
                    <a:pt x="18594" y="30295"/>
                    <a:pt x="18725" y="30295"/>
                  </a:cubicBezTo>
                  <a:cubicBezTo>
                    <a:pt x="19572" y="30295"/>
                    <a:pt x="19911" y="32066"/>
                    <a:pt x="20164" y="32545"/>
                  </a:cubicBezTo>
                  <a:cubicBezTo>
                    <a:pt x="20538" y="32496"/>
                    <a:pt x="20180" y="31716"/>
                    <a:pt x="20180" y="31391"/>
                  </a:cubicBezTo>
                  <a:cubicBezTo>
                    <a:pt x="20440" y="31375"/>
                    <a:pt x="22325" y="31294"/>
                    <a:pt x="21740" y="30839"/>
                  </a:cubicBezTo>
                  <a:cubicBezTo>
                    <a:pt x="21646" y="30762"/>
                    <a:pt x="21526" y="30736"/>
                    <a:pt x="21392" y="30736"/>
                  </a:cubicBezTo>
                  <a:cubicBezTo>
                    <a:pt x="21092" y="30736"/>
                    <a:pt x="20722" y="30869"/>
                    <a:pt x="20433" y="30869"/>
                  </a:cubicBezTo>
                  <a:cubicBezTo>
                    <a:pt x="20359" y="30869"/>
                    <a:pt x="20290" y="30861"/>
                    <a:pt x="20229" y="30839"/>
                  </a:cubicBezTo>
                  <a:cubicBezTo>
                    <a:pt x="19985" y="30741"/>
                    <a:pt x="19254" y="30124"/>
                    <a:pt x="19238" y="29847"/>
                  </a:cubicBezTo>
                  <a:cubicBezTo>
                    <a:pt x="19205" y="29376"/>
                    <a:pt x="19953" y="28905"/>
                    <a:pt x="19920" y="28385"/>
                  </a:cubicBezTo>
                  <a:lnTo>
                    <a:pt x="19920" y="28385"/>
                  </a:lnTo>
                  <a:cubicBezTo>
                    <a:pt x="19530" y="28401"/>
                    <a:pt x="19400" y="28954"/>
                    <a:pt x="19140" y="29230"/>
                  </a:cubicBezTo>
                  <a:cubicBezTo>
                    <a:pt x="18864" y="29506"/>
                    <a:pt x="18572" y="29653"/>
                    <a:pt x="18198" y="29734"/>
                  </a:cubicBezTo>
                  <a:cubicBezTo>
                    <a:pt x="18182" y="29230"/>
                    <a:pt x="17889" y="28661"/>
                    <a:pt x="17808" y="28174"/>
                  </a:cubicBezTo>
                  <a:cubicBezTo>
                    <a:pt x="17844" y="28170"/>
                    <a:pt x="17879" y="28168"/>
                    <a:pt x="17914" y="28168"/>
                  </a:cubicBezTo>
                  <a:cubicBezTo>
                    <a:pt x="18144" y="28168"/>
                    <a:pt x="18355" y="28245"/>
                    <a:pt x="18559" y="28245"/>
                  </a:cubicBezTo>
                  <a:cubicBezTo>
                    <a:pt x="18690" y="28245"/>
                    <a:pt x="18817" y="28214"/>
                    <a:pt x="18945" y="28109"/>
                  </a:cubicBezTo>
                  <a:cubicBezTo>
                    <a:pt x="18767" y="27654"/>
                    <a:pt x="17938" y="27817"/>
                    <a:pt x="17613" y="27362"/>
                  </a:cubicBezTo>
                  <a:cubicBezTo>
                    <a:pt x="17353" y="26988"/>
                    <a:pt x="17369" y="26387"/>
                    <a:pt x="17369" y="25964"/>
                  </a:cubicBezTo>
                  <a:cubicBezTo>
                    <a:pt x="17337" y="24989"/>
                    <a:pt x="17353" y="23836"/>
                    <a:pt x="17629" y="22893"/>
                  </a:cubicBezTo>
                  <a:cubicBezTo>
                    <a:pt x="17698" y="22959"/>
                    <a:pt x="17762" y="22987"/>
                    <a:pt x="17821" y="22987"/>
                  </a:cubicBezTo>
                  <a:cubicBezTo>
                    <a:pt x="18071" y="22987"/>
                    <a:pt x="18230" y="22493"/>
                    <a:pt x="18230" y="22243"/>
                  </a:cubicBezTo>
                  <a:cubicBezTo>
                    <a:pt x="18702" y="22178"/>
                    <a:pt x="19108" y="21659"/>
                    <a:pt x="19481" y="21382"/>
                  </a:cubicBezTo>
                  <a:cubicBezTo>
                    <a:pt x="19904" y="21090"/>
                    <a:pt x="20326" y="20797"/>
                    <a:pt x="20765" y="20619"/>
                  </a:cubicBezTo>
                  <a:cubicBezTo>
                    <a:pt x="21018" y="20523"/>
                    <a:pt x="21260" y="20478"/>
                    <a:pt x="21495" y="20478"/>
                  </a:cubicBezTo>
                  <a:cubicBezTo>
                    <a:pt x="21939" y="20478"/>
                    <a:pt x="22354" y="20640"/>
                    <a:pt x="22747" y="20927"/>
                  </a:cubicBezTo>
                  <a:cubicBezTo>
                    <a:pt x="23413" y="21399"/>
                    <a:pt x="23560" y="22552"/>
                    <a:pt x="24486" y="22650"/>
                  </a:cubicBezTo>
                  <a:cubicBezTo>
                    <a:pt x="24536" y="22654"/>
                    <a:pt x="24584" y="22657"/>
                    <a:pt x="24630" y="22657"/>
                  </a:cubicBezTo>
                  <a:cubicBezTo>
                    <a:pt x="25822" y="22657"/>
                    <a:pt x="25647" y="21083"/>
                    <a:pt x="24990" y="20489"/>
                  </a:cubicBezTo>
                  <a:cubicBezTo>
                    <a:pt x="24551" y="20115"/>
                    <a:pt x="24128" y="19741"/>
                    <a:pt x="23836" y="19303"/>
                  </a:cubicBezTo>
                  <a:cubicBezTo>
                    <a:pt x="23495" y="18799"/>
                    <a:pt x="23348" y="18214"/>
                    <a:pt x="23543" y="17450"/>
                  </a:cubicBezTo>
                  <a:cubicBezTo>
                    <a:pt x="23591" y="17277"/>
                    <a:pt x="24355" y="15837"/>
                    <a:pt x="24521" y="15837"/>
                  </a:cubicBezTo>
                  <a:cubicBezTo>
                    <a:pt x="24526" y="15837"/>
                    <a:pt x="24531" y="15839"/>
                    <a:pt x="24535" y="15842"/>
                  </a:cubicBezTo>
                  <a:cubicBezTo>
                    <a:pt x="24856" y="16060"/>
                    <a:pt x="25035" y="16584"/>
                    <a:pt x="25385" y="16584"/>
                  </a:cubicBezTo>
                  <a:cubicBezTo>
                    <a:pt x="25478" y="16584"/>
                    <a:pt x="25582" y="16547"/>
                    <a:pt x="25704" y="16459"/>
                  </a:cubicBezTo>
                  <a:cubicBezTo>
                    <a:pt x="25542" y="16167"/>
                    <a:pt x="25266" y="15890"/>
                    <a:pt x="25071" y="15598"/>
                  </a:cubicBezTo>
                  <a:lnTo>
                    <a:pt x="25071" y="15598"/>
                  </a:lnTo>
                  <a:cubicBezTo>
                    <a:pt x="25133" y="15609"/>
                    <a:pt x="25206" y="15614"/>
                    <a:pt x="25287" y="15614"/>
                  </a:cubicBezTo>
                  <a:cubicBezTo>
                    <a:pt x="25943" y="15614"/>
                    <a:pt x="27125" y="15269"/>
                    <a:pt x="27443" y="14704"/>
                  </a:cubicBezTo>
                  <a:cubicBezTo>
                    <a:pt x="27604" y="14408"/>
                    <a:pt x="27572" y="14308"/>
                    <a:pt x="27449" y="14308"/>
                  </a:cubicBezTo>
                  <a:cubicBezTo>
                    <a:pt x="27251" y="14308"/>
                    <a:pt x="26813" y="14571"/>
                    <a:pt x="26582" y="14672"/>
                  </a:cubicBezTo>
                  <a:cubicBezTo>
                    <a:pt x="26160" y="14844"/>
                    <a:pt x="25769" y="15030"/>
                    <a:pt x="25321" y="15030"/>
                  </a:cubicBezTo>
                  <a:cubicBezTo>
                    <a:pt x="25303" y="15030"/>
                    <a:pt x="25284" y="15030"/>
                    <a:pt x="25266" y="15029"/>
                  </a:cubicBezTo>
                  <a:cubicBezTo>
                    <a:pt x="25347" y="13697"/>
                    <a:pt x="28694" y="13080"/>
                    <a:pt x="28320" y="11861"/>
                  </a:cubicBezTo>
                  <a:lnTo>
                    <a:pt x="28320" y="11861"/>
                  </a:lnTo>
                  <a:cubicBezTo>
                    <a:pt x="27589" y="11958"/>
                    <a:pt x="27118" y="13031"/>
                    <a:pt x="26241" y="13047"/>
                  </a:cubicBezTo>
                  <a:cubicBezTo>
                    <a:pt x="25802" y="12365"/>
                    <a:pt x="25786" y="11309"/>
                    <a:pt x="25493" y="10512"/>
                  </a:cubicBezTo>
                  <a:cubicBezTo>
                    <a:pt x="24811" y="10675"/>
                    <a:pt x="25347" y="11504"/>
                    <a:pt x="25461" y="11942"/>
                  </a:cubicBezTo>
                  <a:cubicBezTo>
                    <a:pt x="25623" y="12673"/>
                    <a:pt x="25688" y="13031"/>
                    <a:pt x="25347" y="13713"/>
                  </a:cubicBezTo>
                  <a:cubicBezTo>
                    <a:pt x="24658" y="15061"/>
                    <a:pt x="23940" y="15456"/>
                    <a:pt x="22553" y="15456"/>
                  </a:cubicBezTo>
                  <a:cubicBezTo>
                    <a:pt x="22469" y="15456"/>
                    <a:pt x="22382" y="15455"/>
                    <a:pt x="22292" y="15452"/>
                  </a:cubicBezTo>
                  <a:cubicBezTo>
                    <a:pt x="22049" y="14721"/>
                    <a:pt x="21789" y="13665"/>
                    <a:pt x="22097" y="12885"/>
                  </a:cubicBezTo>
                  <a:cubicBezTo>
                    <a:pt x="22374" y="12170"/>
                    <a:pt x="23072" y="12023"/>
                    <a:pt x="23251" y="11097"/>
                  </a:cubicBezTo>
                  <a:cubicBezTo>
                    <a:pt x="23220" y="11082"/>
                    <a:pt x="23187" y="11075"/>
                    <a:pt x="23151" y="11075"/>
                  </a:cubicBezTo>
                  <a:cubicBezTo>
                    <a:pt x="22768" y="11075"/>
                    <a:pt x="22114" y="11885"/>
                    <a:pt x="21772" y="12137"/>
                  </a:cubicBezTo>
                  <a:cubicBezTo>
                    <a:pt x="21480" y="10886"/>
                    <a:pt x="22731" y="10204"/>
                    <a:pt x="23007" y="9050"/>
                  </a:cubicBezTo>
                  <a:cubicBezTo>
                    <a:pt x="23755" y="8790"/>
                    <a:pt x="24600" y="8855"/>
                    <a:pt x="25347" y="8595"/>
                  </a:cubicBezTo>
                  <a:cubicBezTo>
                    <a:pt x="25672" y="8498"/>
                    <a:pt x="26094" y="8368"/>
                    <a:pt x="26306" y="8075"/>
                  </a:cubicBezTo>
                  <a:cubicBezTo>
                    <a:pt x="26354" y="8011"/>
                    <a:pt x="26528" y="7441"/>
                    <a:pt x="26502" y="7441"/>
                  </a:cubicBezTo>
                  <a:cubicBezTo>
                    <a:pt x="26501" y="7441"/>
                    <a:pt x="26501" y="7441"/>
                    <a:pt x="26501" y="7442"/>
                  </a:cubicBezTo>
                  <a:cubicBezTo>
                    <a:pt x="25864" y="7785"/>
                    <a:pt x="25049" y="8308"/>
                    <a:pt x="24249" y="8308"/>
                  </a:cubicBezTo>
                  <a:cubicBezTo>
                    <a:pt x="24028" y="8308"/>
                    <a:pt x="23807" y="8268"/>
                    <a:pt x="23592" y="8173"/>
                  </a:cubicBezTo>
                  <a:cubicBezTo>
                    <a:pt x="23690" y="7328"/>
                    <a:pt x="24811" y="5979"/>
                    <a:pt x="24372" y="5118"/>
                  </a:cubicBezTo>
                  <a:lnTo>
                    <a:pt x="24372" y="5118"/>
                  </a:lnTo>
                  <a:cubicBezTo>
                    <a:pt x="23738" y="5606"/>
                    <a:pt x="23657" y="6873"/>
                    <a:pt x="23219" y="7572"/>
                  </a:cubicBezTo>
                  <a:cubicBezTo>
                    <a:pt x="22982" y="7956"/>
                    <a:pt x="22808" y="8119"/>
                    <a:pt x="22666" y="8119"/>
                  </a:cubicBezTo>
                  <a:cubicBezTo>
                    <a:pt x="22466" y="8119"/>
                    <a:pt x="22331" y="7796"/>
                    <a:pt x="22179" y="7312"/>
                  </a:cubicBezTo>
                  <a:cubicBezTo>
                    <a:pt x="21902" y="6385"/>
                    <a:pt x="22081" y="6028"/>
                    <a:pt x="22471" y="5134"/>
                  </a:cubicBezTo>
                  <a:cubicBezTo>
                    <a:pt x="22764" y="4468"/>
                    <a:pt x="23657" y="3526"/>
                    <a:pt x="23478" y="2746"/>
                  </a:cubicBezTo>
                  <a:cubicBezTo>
                    <a:pt x="23425" y="2739"/>
                    <a:pt x="23374" y="2735"/>
                    <a:pt x="23323" y="2735"/>
                  </a:cubicBezTo>
                  <a:cubicBezTo>
                    <a:pt x="23251" y="2735"/>
                    <a:pt x="23181" y="2743"/>
                    <a:pt x="23105" y="2762"/>
                  </a:cubicBezTo>
                  <a:cubicBezTo>
                    <a:pt x="23007" y="3347"/>
                    <a:pt x="22227" y="5752"/>
                    <a:pt x="21512" y="5882"/>
                  </a:cubicBezTo>
                  <a:cubicBezTo>
                    <a:pt x="21500" y="5884"/>
                    <a:pt x="21486" y="5885"/>
                    <a:pt x="21473" y="5885"/>
                  </a:cubicBezTo>
                  <a:cubicBezTo>
                    <a:pt x="20900" y="5885"/>
                    <a:pt x="19964" y="4214"/>
                    <a:pt x="19741" y="3786"/>
                  </a:cubicBezTo>
                  <a:cubicBezTo>
                    <a:pt x="19449" y="3233"/>
                    <a:pt x="19189" y="2648"/>
                    <a:pt x="18913" y="2096"/>
                  </a:cubicBezTo>
                  <a:cubicBezTo>
                    <a:pt x="18604" y="1495"/>
                    <a:pt x="18653" y="991"/>
                    <a:pt x="18458" y="422"/>
                  </a:cubicBezTo>
                  <a:cubicBezTo>
                    <a:pt x="18355" y="113"/>
                    <a:pt x="18271" y="1"/>
                    <a:pt x="18191" y="1"/>
                  </a:cubicBezTo>
                  <a:close/>
                </a:path>
              </a:pathLst>
            </a:custGeom>
            <a:solidFill>
              <a:srgbClr val="00A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3295841" y="1869646"/>
              <a:ext cx="1210604" cy="913183"/>
            </a:xfrm>
            <a:custGeom>
              <a:avLst/>
              <a:gdLst/>
              <a:ahLst/>
              <a:cxnLst/>
              <a:rect l="l" t="t" r="r" b="b"/>
              <a:pathLst>
                <a:path w="36965" h="28044" extrusionOk="0">
                  <a:moveTo>
                    <a:pt x="33448" y="0"/>
                  </a:moveTo>
                  <a:cubicBezTo>
                    <a:pt x="33184" y="0"/>
                    <a:pt x="32919" y="120"/>
                    <a:pt x="32659" y="499"/>
                  </a:cubicBezTo>
                  <a:cubicBezTo>
                    <a:pt x="32090" y="1328"/>
                    <a:pt x="32074" y="2124"/>
                    <a:pt x="32090" y="3001"/>
                  </a:cubicBezTo>
                  <a:cubicBezTo>
                    <a:pt x="32139" y="4593"/>
                    <a:pt x="31765" y="6267"/>
                    <a:pt x="31034" y="7664"/>
                  </a:cubicBezTo>
                  <a:cubicBezTo>
                    <a:pt x="30157" y="9354"/>
                    <a:pt x="28678" y="9923"/>
                    <a:pt x="27183" y="10946"/>
                  </a:cubicBezTo>
                  <a:cubicBezTo>
                    <a:pt x="26328" y="11516"/>
                    <a:pt x="25848" y="12109"/>
                    <a:pt x="24964" y="12109"/>
                  </a:cubicBezTo>
                  <a:cubicBezTo>
                    <a:pt x="24790" y="12109"/>
                    <a:pt x="24600" y="12086"/>
                    <a:pt x="24389" y="12035"/>
                  </a:cubicBezTo>
                  <a:cubicBezTo>
                    <a:pt x="23706" y="11873"/>
                    <a:pt x="23024" y="11645"/>
                    <a:pt x="22374" y="11450"/>
                  </a:cubicBezTo>
                  <a:cubicBezTo>
                    <a:pt x="21822" y="11304"/>
                    <a:pt x="21042" y="11483"/>
                    <a:pt x="20570" y="11109"/>
                  </a:cubicBezTo>
                  <a:cubicBezTo>
                    <a:pt x="20148" y="10751"/>
                    <a:pt x="19969" y="9387"/>
                    <a:pt x="19433" y="9305"/>
                  </a:cubicBezTo>
                  <a:lnTo>
                    <a:pt x="19433" y="9305"/>
                  </a:lnTo>
                  <a:cubicBezTo>
                    <a:pt x="19384" y="10020"/>
                    <a:pt x="20213" y="11223"/>
                    <a:pt x="19774" y="11710"/>
                  </a:cubicBezTo>
                  <a:cubicBezTo>
                    <a:pt x="19303" y="12246"/>
                    <a:pt x="17402" y="12246"/>
                    <a:pt x="17288" y="12929"/>
                  </a:cubicBezTo>
                  <a:cubicBezTo>
                    <a:pt x="18150" y="12815"/>
                    <a:pt x="18994" y="12587"/>
                    <a:pt x="19791" y="12181"/>
                  </a:cubicBezTo>
                  <a:cubicBezTo>
                    <a:pt x="20261" y="11951"/>
                    <a:pt x="20726" y="11856"/>
                    <a:pt x="21203" y="11856"/>
                  </a:cubicBezTo>
                  <a:cubicBezTo>
                    <a:pt x="21567" y="11856"/>
                    <a:pt x="21939" y="11911"/>
                    <a:pt x="22325" y="12003"/>
                  </a:cubicBezTo>
                  <a:cubicBezTo>
                    <a:pt x="23495" y="12279"/>
                    <a:pt x="25022" y="12376"/>
                    <a:pt x="24226" y="13887"/>
                  </a:cubicBezTo>
                  <a:cubicBezTo>
                    <a:pt x="23690" y="14911"/>
                    <a:pt x="22894" y="15642"/>
                    <a:pt x="21919" y="16211"/>
                  </a:cubicBezTo>
                  <a:cubicBezTo>
                    <a:pt x="20863" y="16828"/>
                    <a:pt x="19953" y="17641"/>
                    <a:pt x="18881" y="18242"/>
                  </a:cubicBezTo>
                  <a:cubicBezTo>
                    <a:pt x="18182" y="18648"/>
                    <a:pt x="17370" y="18924"/>
                    <a:pt x="16687" y="19314"/>
                  </a:cubicBezTo>
                  <a:cubicBezTo>
                    <a:pt x="15826" y="19802"/>
                    <a:pt x="15322" y="20159"/>
                    <a:pt x="14283" y="20289"/>
                  </a:cubicBezTo>
                  <a:cubicBezTo>
                    <a:pt x="13308" y="20419"/>
                    <a:pt x="12317" y="20403"/>
                    <a:pt x="11325" y="20435"/>
                  </a:cubicBezTo>
                  <a:cubicBezTo>
                    <a:pt x="11049" y="20450"/>
                    <a:pt x="10783" y="20464"/>
                    <a:pt x="10520" y="20464"/>
                  </a:cubicBezTo>
                  <a:cubicBezTo>
                    <a:pt x="10196" y="20464"/>
                    <a:pt x="9878" y="20442"/>
                    <a:pt x="9554" y="20370"/>
                  </a:cubicBezTo>
                  <a:cubicBezTo>
                    <a:pt x="9097" y="20256"/>
                    <a:pt x="8564" y="19928"/>
                    <a:pt x="8089" y="19928"/>
                  </a:cubicBezTo>
                  <a:cubicBezTo>
                    <a:pt x="8024" y="19928"/>
                    <a:pt x="7960" y="19934"/>
                    <a:pt x="7897" y="19948"/>
                  </a:cubicBezTo>
                  <a:cubicBezTo>
                    <a:pt x="7978" y="20338"/>
                    <a:pt x="8693" y="20305"/>
                    <a:pt x="8807" y="20711"/>
                  </a:cubicBezTo>
                  <a:cubicBezTo>
                    <a:pt x="8271" y="20923"/>
                    <a:pt x="7198" y="21199"/>
                    <a:pt x="6873" y="21605"/>
                  </a:cubicBezTo>
                  <a:cubicBezTo>
                    <a:pt x="6985" y="21676"/>
                    <a:pt x="7115" y="21707"/>
                    <a:pt x="7257" y="21707"/>
                  </a:cubicBezTo>
                  <a:cubicBezTo>
                    <a:pt x="8020" y="21707"/>
                    <a:pt x="9135" y="20831"/>
                    <a:pt x="9766" y="20776"/>
                  </a:cubicBezTo>
                  <a:cubicBezTo>
                    <a:pt x="10071" y="20744"/>
                    <a:pt x="10381" y="20734"/>
                    <a:pt x="10694" y="20734"/>
                  </a:cubicBezTo>
                  <a:cubicBezTo>
                    <a:pt x="11202" y="20734"/>
                    <a:pt x="11719" y="20760"/>
                    <a:pt x="12233" y="20760"/>
                  </a:cubicBezTo>
                  <a:cubicBezTo>
                    <a:pt x="12517" y="20760"/>
                    <a:pt x="12799" y="20752"/>
                    <a:pt x="13080" y="20728"/>
                  </a:cubicBezTo>
                  <a:cubicBezTo>
                    <a:pt x="13206" y="20718"/>
                    <a:pt x="13617" y="20628"/>
                    <a:pt x="13958" y="20628"/>
                  </a:cubicBezTo>
                  <a:cubicBezTo>
                    <a:pt x="14192" y="20628"/>
                    <a:pt x="14392" y="20670"/>
                    <a:pt x="14445" y="20809"/>
                  </a:cubicBezTo>
                  <a:cubicBezTo>
                    <a:pt x="14526" y="21053"/>
                    <a:pt x="13129" y="21459"/>
                    <a:pt x="12885" y="21573"/>
                  </a:cubicBezTo>
                  <a:cubicBezTo>
                    <a:pt x="12452" y="21776"/>
                    <a:pt x="12210" y="21990"/>
                    <a:pt x="11841" y="21990"/>
                  </a:cubicBezTo>
                  <a:cubicBezTo>
                    <a:pt x="11767" y="21990"/>
                    <a:pt x="11688" y="21982"/>
                    <a:pt x="11602" y="21963"/>
                  </a:cubicBezTo>
                  <a:cubicBezTo>
                    <a:pt x="11250" y="21892"/>
                    <a:pt x="10837" y="21493"/>
                    <a:pt x="10458" y="21493"/>
                  </a:cubicBezTo>
                  <a:cubicBezTo>
                    <a:pt x="10400" y="21493"/>
                    <a:pt x="10342" y="21502"/>
                    <a:pt x="10286" y="21524"/>
                  </a:cubicBezTo>
                  <a:cubicBezTo>
                    <a:pt x="10367" y="22044"/>
                    <a:pt x="11114" y="21979"/>
                    <a:pt x="11309" y="22434"/>
                  </a:cubicBezTo>
                  <a:cubicBezTo>
                    <a:pt x="10939" y="22630"/>
                    <a:pt x="10604" y="22704"/>
                    <a:pt x="10287" y="22704"/>
                  </a:cubicBezTo>
                  <a:cubicBezTo>
                    <a:pt x="9422" y="22704"/>
                    <a:pt x="8685" y="22150"/>
                    <a:pt x="7686" y="21995"/>
                  </a:cubicBezTo>
                  <a:cubicBezTo>
                    <a:pt x="7603" y="21984"/>
                    <a:pt x="7511" y="21980"/>
                    <a:pt x="7413" y="21980"/>
                  </a:cubicBezTo>
                  <a:cubicBezTo>
                    <a:pt x="7153" y="21980"/>
                    <a:pt x="6853" y="22008"/>
                    <a:pt x="6576" y="22008"/>
                  </a:cubicBezTo>
                  <a:cubicBezTo>
                    <a:pt x="6341" y="22008"/>
                    <a:pt x="6124" y="21988"/>
                    <a:pt x="5964" y="21914"/>
                  </a:cubicBezTo>
                  <a:cubicBezTo>
                    <a:pt x="5729" y="21820"/>
                    <a:pt x="5615" y="21261"/>
                    <a:pt x="5347" y="21261"/>
                  </a:cubicBezTo>
                  <a:cubicBezTo>
                    <a:pt x="5336" y="21261"/>
                    <a:pt x="5325" y="21262"/>
                    <a:pt x="5314" y="21264"/>
                  </a:cubicBezTo>
                  <a:cubicBezTo>
                    <a:pt x="4859" y="21345"/>
                    <a:pt x="5379" y="21898"/>
                    <a:pt x="5476" y="22011"/>
                  </a:cubicBezTo>
                  <a:cubicBezTo>
                    <a:pt x="5184" y="22141"/>
                    <a:pt x="4745" y="22450"/>
                    <a:pt x="4761" y="22791"/>
                  </a:cubicBezTo>
                  <a:cubicBezTo>
                    <a:pt x="5517" y="22791"/>
                    <a:pt x="6188" y="22418"/>
                    <a:pt x="6962" y="22418"/>
                  </a:cubicBezTo>
                  <a:cubicBezTo>
                    <a:pt x="7086" y="22418"/>
                    <a:pt x="7214" y="22427"/>
                    <a:pt x="7345" y="22450"/>
                  </a:cubicBezTo>
                  <a:cubicBezTo>
                    <a:pt x="7913" y="22547"/>
                    <a:pt x="9262" y="22694"/>
                    <a:pt x="9506" y="23311"/>
                  </a:cubicBezTo>
                  <a:cubicBezTo>
                    <a:pt x="8401" y="24124"/>
                    <a:pt x="6662" y="24156"/>
                    <a:pt x="5346" y="24367"/>
                  </a:cubicBezTo>
                  <a:cubicBezTo>
                    <a:pt x="5304" y="24374"/>
                    <a:pt x="5261" y="24377"/>
                    <a:pt x="5217" y="24377"/>
                  </a:cubicBezTo>
                  <a:cubicBezTo>
                    <a:pt x="4813" y="24377"/>
                    <a:pt x="4322" y="24116"/>
                    <a:pt x="3947" y="24116"/>
                  </a:cubicBezTo>
                  <a:cubicBezTo>
                    <a:pt x="3885" y="24116"/>
                    <a:pt x="3825" y="24123"/>
                    <a:pt x="3770" y="24140"/>
                  </a:cubicBezTo>
                  <a:cubicBezTo>
                    <a:pt x="2893" y="24400"/>
                    <a:pt x="4290" y="24643"/>
                    <a:pt x="4518" y="24806"/>
                  </a:cubicBezTo>
                  <a:cubicBezTo>
                    <a:pt x="3461" y="24903"/>
                    <a:pt x="2649" y="25943"/>
                    <a:pt x="1642" y="26252"/>
                  </a:cubicBezTo>
                  <a:cubicBezTo>
                    <a:pt x="1463" y="26301"/>
                    <a:pt x="1" y="26512"/>
                    <a:pt x="326" y="26869"/>
                  </a:cubicBezTo>
                  <a:cubicBezTo>
                    <a:pt x="356" y="26905"/>
                    <a:pt x="408" y="26921"/>
                    <a:pt x="474" y="26921"/>
                  </a:cubicBezTo>
                  <a:cubicBezTo>
                    <a:pt x="825" y="26921"/>
                    <a:pt x="1590" y="26485"/>
                    <a:pt x="1837" y="26431"/>
                  </a:cubicBezTo>
                  <a:lnTo>
                    <a:pt x="1837" y="26431"/>
                  </a:lnTo>
                  <a:cubicBezTo>
                    <a:pt x="1809" y="26542"/>
                    <a:pt x="966" y="28044"/>
                    <a:pt x="1294" y="28044"/>
                  </a:cubicBezTo>
                  <a:cubicBezTo>
                    <a:pt x="1349" y="28044"/>
                    <a:pt x="1434" y="28003"/>
                    <a:pt x="1560" y="27909"/>
                  </a:cubicBezTo>
                  <a:cubicBezTo>
                    <a:pt x="1723" y="27779"/>
                    <a:pt x="1869" y="27194"/>
                    <a:pt x="1999" y="26999"/>
                  </a:cubicBezTo>
                  <a:cubicBezTo>
                    <a:pt x="2227" y="26691"/>
                    <a:pt x="2405" y="26528"/>
                    <a:pt x="2730" y="26301"/>
                  </a:cubicBezTo>
                  <a:cubicBezTo>
                    <a:pt x="3981" y="25472"/>
                    <a:pt x="5232" y="25066"/>
                    <a:pt x="6679" y="24741"/>
                  </a:cubicBezTo>
                  <a:cubicBezTo>
                    <a:pt x="6922" y="24683"/>
                    <a:pt x="7651" y="24460"/>
                    <a:pt x="8080" y="24460"/>
                  </a:cubicBezTo>
                  <a:cubicBezTo>
                    <a:pt x="8253" y="24460"/>
                    <a:pt x="8377" y="24497"/>
                    <a:pt x="8401" y="24595"/>
                  </a:cubicBezTo>
                  <a:cubicBezTo>
                    <a:pt x="8531" y="25228"/>
                    <a:pt x="6662" y="25976"/>
                    <a:pt x="6890" y="26577"/>
                  </a:cubicBezTo>
                  <a:cubicBezTo>
                    <a:pt x="6931" y="26686"/>
                    <a:pt x="6995" y="26734"/>
                    <a:pt x="7075" y="26734"/>
                  </a:cubicBezTo>
                  <a:cubicBezTo>
                    <a:pt x="7567" y="26734"/>
                    <a:pt x="8667" y="24957"/>
                    <a:pt x="8807" y="24790"/>
                  </a:cubicBezTo>
                  <a:cubicBezTo>
                    <a:pt x="9359" y="24124"/>
                    <a:pt x="9766" y="23750"/>
                    <a:pt x="10545" y="23344"/>
                  </a:cubicBezTo>
                  <a:cubicBezTo>
                    <a:pt x="11277" y="22954"/>
                    <a:pt x="12138" y="22694"/>
                    <a:pt x="12788" y="22206"/>
                  </a:cubicBezTo>
                  <a:cubicBezTo>
                    <a:pt x="12807" y="22192"/>
                    <a:pt x="12824" y="22186"/>
                    <a:pt x="12838" y="22186"/>
                  </a:cubicBezTo>
                  <a:cubicBezTo>
                    <a:pt x="13059" y="22186"/>
                    <a:pt x="12786" y="23705"/>
                    <a:pt x="12755" y="23766"/>
                  </a:cubicBezTo>
                  <a:cubicBezTo>
                    <a:pt x="12576" y="24237"/>
                    <a:pt x="12138" y="24822"/>
                    <a:pt x="12138" y="25358"/>
                  </a:cubicBezTo>
                  <a:cubicBezTo>
                    <a:pt x="12144" y="25359"/>
                    <a:pt x="12151" y="25359"/>
                    <a:pt x="12158" y="25359"/>
                  </a:cubicBezTo>
                  <a:cubicBezTo>
                    <a:pt x="12781" y="25359"/>
                    <a:pt x="13228" y="23859"/>
                    <a:pt x="13356" y="23409"/>
                  </a:cubicBezTo>
                  <a:cubicBezTo>
                    <a:pt x="13551" y="22677"/>
                    <a:pt x="13616" y="22271"/>
                    <a:pt x="14201" y="21800"/>
                  </a:cubicBezTo>
                  <a:cubicBezTo>
                    <a:pt x="14607" y="21475"/>
                    <a:pt x="15144" y="20841"/>
                    <a:pt x="15696" y="20793"/>
                  </a:cubicBezTo>
                  <a:cubicBezTo>
                    <a:pt x="15710" y="20792"/>
                    <a:pt x="15724" y="20791"/>
                    <a:pt x="15737" y="20791"/>
                  </a:cubicBezTo>
                  <a:cubicBezTo>
                    <a:pt x="16385" y="20791"/>
                    <a:pt x="15756" y="21938"/>
                    <a:pt x="16297" y="22320"/>
                  </a:cubicBezTo>
                  <a:cubicBezTo>
                    <a:pt x="17012" y="21816"/>
                    <a:pt x="16362" y="20516"/>
                    <a:pt x="17240" y="19980"/>
                  </a:cubicBezTo>
                  <a:cubicBezTo>
                    <a:pt x="18296" y="19330"/>
                    <a:pt x="19596" y="19005"/>
                    <a:pt x="20603" y="18339"/>
                  </a:cubicBezTo>
                  <a:lnTo>
                    <a:pt x="20603" y="18339"/>
                  </a:lnTo>
                  <a:cubicBezTo>
                    <a:pt x="20619" y="19022"/>
                    <a:pt x="20587" y="19395"/>
                    <a:pt x="20392" y="20062"/>
                  </a:cubicBezTo>
                  <a:cubicBezTo>
                    <a:pt x="20262" y="20516"/>
                    <a:pt x="20164" y="20923"/>
                    <a:pt x="20051" y="21378"/>
                  </a:cubicBezTo>
                  <a:cubicBezTo>
                    <a:pt x="20668" y="21199"/>
                    <a:pt x="20912" y="19590"/>
                    <a:pt x="21042" y="19005"/>
                  </a:cubicBezTo>
                  <a:cubicBezTo>
                    <a:pt x="21139" y="18567"/>
                    <a:pt x="21285" y="18128"/>
                    <a:pt x="21627" y="17803"/>
                  </a:cubicBezTo>
                  <a:cubicBezTo>
                    <a:pt x="22098" y="17397"/>
                    <a:pt x="22618" y="17039"/>
                    <a:pt x="23056" y="16601"/>
                  </a:cubicBezTo>
                  <a:cubicBezTo>
                    <a:pt x="23755" y="15902"/>
                    <a:pt x="24567" y="15382"/>
                    <a:pt x="25136" y="14553"/>
                  </a:cubicBezTo>
                  <a:cubicBezTo>
                    <a:pt x="25672" y="13774"/>
                    <a:pt x="26273" y="13400"/>
                    <a:pt x="27021" y="12831"/>
                  </a:cubicBezTo>
                  <a:cubicBezTo>
                    <a:pt x="27346" y="12604"/>
                    <a:pt x="27752" y="12360"/>
                    <a:pt x="28109" y="12246"/>
                  </a:cubicBezTo>
                  <a:lnTo>
                    <a:pt x="28109" y="12246"/>
                  </a:lnTo>
                  <a:cubicBezTo>
                    <a:pt x="28223" y="12750"/>
                    <a:pt x="27947" y="13416"/>
                    <a:pt x="27752" y="13887"/>
                  </a:cubicBezTo>
                  <a:cubicBezTo>
                    <a:pt x="27216" y="15090"/>
                    <a:pt x="26582" y="16243"/>
                    <a:pt x="26095" y="17478"/>
                  </a:cubicBezTo>
                  <a:cubicBezTo>
                    <a:pt x="25819" y="18193"/>
                    <a:pt x="25364" y="18713"/>
                    <a:pt x="24795" y="19152"/>
                  </a:cubicBezTo>
                  <a:cubicBezTo>
                    <a:pt x="24519" y="19379"/>
                    <a:pt x="23495" y="19834"/>
                    <a:pt x="23706" y="20224"/>
                  </a:cubicBezTo>
                  <a:cubicBezTo>
                    <a:pt x="24064" y="20159"/>
                    <a:pt x="24389" y="19997"/>
                    <a:pt x="24730" y="19932"/>
                  </a:cubicBezTo>
                  <a:lnTo>
                    <a:pt x="24730" y="19932"/>
                  </a:lnTo>
                  <a:cubicBezTo>
                    <a:pt x="24827" y="20939"/>
                    <a:pt x="23950" y="22288"/>
                    <a:pt x="23658" y="23262"/>
                  </a:cubicBezTo>
                  <a:cubicBezTo>
                    <a:pt x="23463" y="23961"/>
                    <a:pt x="22650" y="25797"/>
                    <a:pt x="23121" y="26414"/>
                  </a:cubicBezTo>
                  <a:cubicBezTo>
                    <a:pt x="23105" y="26090"/>
                    <a:pt x="23398" y="25651"/>
                    <a:pt x="23495" y="25342"/>
                  </a:cubicBezTo>
                  <a:cubicBezTo>
                    <a:pt x="23658" y="24822"/>
                    <a:pt x="23625" y="24205"/>
                    <a:pt x="23966" y="23734"/>
                  </a:cubicBezTo>
                  <a:cubicBezTo>
                    <a:pt x="23970" y="23729"/>
                    <a:pt x="23974" y="23727"/>
                    <a:pt x="23979" y="23727"/>
                  </a:cubicBezTo>
                  <a:cubicBezTo>
                    <a:pt x="24134" y="23727"/>
                    <a:pt x="24943" y="25800"/>
                    <a:pt x="25006" y="25895"/>
                  </a:cubicBezTo>
                  <a:cubicBezTo>
                    <a:pt x="25021" y="25909"/>
                    <a:pt x="25351" y="26294"/>
                    <a:pt x="25417" y="26294"/>
                  </a:cubicBezTo>
                  <a:cubicBezTo>
                    <a:pt x="25423" y="26294"/>
                    <a:pt x="25427" y="26291"/>
                    <a:pt x="25429" y="26285"/>
                  </a:cubicBezTo>
                  <a:cubicBezTo>
                    <a:pt x="25526" y="25635"/>
                    <a:pt x="24990" y="24985"/>
                    <a:pt x="24811" y="24383"/>
                  </a:cubicBezTo>
                  <a:cubicBezTo>
                    <a:pt x="24665" y="23847"/>
                    <a:pt x="24502" y="23230"/>
                    <a:pt x="24486" y="22677"/>
                  </a:cubicBezTo>
                  <a:cubicBezTo>
                    <a:pt x="24470" y="22044"/>
                    <a:pt x="24681" y="21573"/>
                    <a:pt x="24925" y="20988"/>
                  </a:cubicBezTo>
                  <a:cubicBezTo>
                    <a:pt x="25169" y="20403"/>
                    <a:pt x="25624" y="18810"/>
                    <a:pt x="26257" y="18502"/>
                  </a:cubicBezTo>
                  <a:cubicBezTo>
                    <a:pt x="26940" y="19314"/>
                    <a:pt x="26745" y="20711"/>
                    <a:pt x="26940" y="21686"/>
                  </a:cubicBezTo>
                  <a:cubicBezTo>
                    <a:pt x="27362" y="21361"/>
                    <a:pt x="26858" y="19720"/>
                    <a:pt x="26777" y="19200"/>
                  </a:cubicBezTo>
                  <a:cubicBezTo>
                    <a:pt x="26696" y="18697"/>
                    <a:pt x="26468" y="17966"/>
                    <a:pt x="26582" y="17446"/>
                  </a:cubicBezTo>
                  <a:cubicBezTo>
                    <a:pt x="26696" y="16861"/>
                    <a:pt x="27151" y="16211"/>
                    <a:pt x="27411" y="15675"/>
                  </a:cubicBezTo>
                  <a:cubicBezTo>
                    <a:pt x="27671" y="15155"/>
                    <a:pt x="27801" y="14521"/>
                    <a:pt x="28126" y="14017"/>
                  </a:cubicBezTo>
                  <a:cubicBezTo>
                    <a:pt x="28808" y="12961"/>
                    <a:pt x="29247" y="11564"/>
                    <a:pt x="30140" y="10654"/>
                  </a:cubicBezTo>
                  <a:cubicBezTo>
                    <a:pt x="31002" y="9760"/>
                    <a:pt x="32301" y="8347"/>
                    <a:pt x="32334" y="7014"/>
                  </a:cubicBezTo>
                  <a:cubicBezTo>
                    <a:pt x="32545" y="7356"/>
                    <a:pt x="32350" y="7924"/>
                    <a:pt x="32383" y="8298"/>
                  </a:cubicBezTo>
                  <a:cubicBezTo>
                    <a:pt x="32626" y="10849"/>
                    <a:pt x="32464" y="13367"/>
                    <a:pt x="31392" y="15707"/>
                  </a:cubicBezTo>
                  <a:cubicBezTo>
                    <a:pt x="31132" y="16243"/>
                    <a:pt x="31099" y="17137"/>
                    <a:pt x="30563" y="17494"/>
                  </a:cubicBezTo>
                  <a:cubicBezTo>
                    <a:pt x="30189" y="17754"/>
                    <a:pt x="29019" y="17478"/>
                    <a:pt x="28873" y="18047"/>
                  </a:cubicBezTo>
                  <a:cubicBezTo>
                    <a:pt x="28900" y="18048"/>
                    <a:pt x="28927" y="18048"/>
                    <a:pt x="28953" y="18048"/>
                  </a:cubicBezTo>
                  <a:cubicBezTo>
                    <a:pt x="29335" y="18048"/>
                    <a:pt x="29700" y="17965"/>
                    <a:pt x="30068" y="17965"/>
                  </a:cubicBezTo>
                  <a:cubicBezTo>
                    <a:pt x="30157" y="17965"/>
                    <a:pt x="30246" y="17970"/>
                    <a:pt x="30335" y="17982"/>
                  </a:cubicBezTo>
                  <a:cubicBezTo>
                    <a:pt x="30888" y="18079"/>
                    <a:pt x="30790" y="18096"/>
                    <a:pt x="30628" y="18632"/>
                  </a:cubicBezTo>
                  <a:cubicBezTo>
                    <a:pt x="30303" y="19688"/>
                    <a:pt x="29962" y="20776"/>
                    <a:pt x="29686" y="21800"/>
                  </a:cubicBezTo>
                  <a:cubicBezTo>
                    <a:pt x="30400" y="21670"/>
                    <a:pt x="30839" y="19087"/>
                    <a:pt x="31034" y="18388"/>
                  </a:cubicBezTo>
                  <a:cubicBezTo>
                    <a:pt x="31262" y="17576"/>
                    <a:pt x="31587" y="16146"/>
                    <a:pt x="32155" y="15528"/>
                  </a:cubicBezTo>
                  <a:cubicBezTo>
                    <a:pt x="32578" y="16032"/>
                    <a:pt x="32691" y="17641"/>
                    <a:pt x="32594" y="18274"/>
                  </a:cubicBezTo>
                  <a:cubicBezTo>
                    <a:pt x="32464" y="19054"/>
                    <a:pt x="31229" y="19477"/>
                    <a:pt x="31505" y="20370"/>
                  </a:cubicBezTo>
                  <a:cubicBezTo>
                    <a:pt x="31489" y="20305"/>
                    <a:pt x="32464" y="18989"/>
                    <a:pt x="32610" y="18908"/>
                  </a:cubicBezTo>
                  <a:cubicBezTo>
                    <a:pt x="32968" y="19720"/>
                    <a:pt x="32968" y="20695"/>
                    <a:pt x="33114" y="21556"/>
                  </a:cubicBezTo>
                  <a:cubicBezTo>
                    <a:pt x="33179" y="21930"/>
                    <a:pt x="33179" y="22710"/>
                    <a:pt x="33488" y="22970"/>
                  </a:cubicBezTo>
                  <a:cubicBezTo>
                    <a:pt x="33455" y="22937"/>
                    <a:pt x="33536" y="21459"/>
                    <a:pt x="33504" y="21264"/>
                  </a:cubicBezTo>
                  <a:cubicBezTo>
                    <a:pt x="33374" y="20468"/>
                    <a:pt x="33211" y="19753"/>
                    <a:pt x="33179" y="18957"/>
                  </a:cubicBezTo>
                  <a:cubicBezTo>
                    <a:pt x="33194" y="18955"/>
                    <a:pt x="33209" y="18955"/>
                    <a:pt x="33223" y="18955"/>
                  </a:cubicBezTo>
                  <a:cubicBezTo>
                    <a:pt x="33704" y="18955"/>
                    <a:pt x="34051" y="19710"/>
                    <a:pt x="34397" y="19899"/>
                  </a:cubicBezTo>
                  <a:cubicBezTo>
                    <a:pt x="34625" y="19265"/>
                    <a:pt x="33504" y="18794"/>
                    <a:pt x="33228" y="18323"/>
                  </a:cubicBezTo>
                  <a:cubicBezTo>
                    <a:pt x="33033" y="17998"/>
                    <a:pt x="32691" y="17072"/>
                    <a:pt x="32935" y="16828"/>
                  </a:cubicBezTo>
                  <a:lnTo>
                    <a:pt x="32935" y="16828"/>
                  </a:lnTo>
                  <a:cubicBezTo>
                    <a:pt x="33325" y="17283"/>
                    <a:pt x="33764" y="18112"/>
                    <a:pt x="34300" y="18388"/>
                  </a:cubicBezTo>
                  <a:cubicBezTo>
                    <a:pt x="34722" y="17803"/>
                    <a:pt x="32171" y="16422"/>
                    <a:pt x="32919" y="15252"/>
                  </a:cubicBezTo>
                  <a:lnTo>
                    <a:pt x="32919" y="15252"/>
                  </a:lnTo>
                  <a:cubicBezTo>
                    <a:pt x="33081" y="15577"/>
                    <a:pt x="33276" y="15756"/>
                    <a:pt x="33341" y="16113"/>
                  </a:cubicBezTo>
                  <a:cubicBezTo>
                    <a:pt x="33406" y="16406"/>
                    <a:pt x="33260" y="16731"/>
                    <a:pt x="33504" y="16942"/>
                  </a:cubicBezTo>
                  <a:cubicBezTo>
                    <a:pt x="33666" y="16747"/>
                    <a:pt x="33634" y="16438"/>
                    <a:pt x="33634" y="16178"/>
                  </a:cubicBezTo>
                  <a:lnTo>
                    <a:pt x="33634" y="16178"/>
                  </a:lnTo>
                  <a:cubicBezTo>
                    <a:pt x="34284" y="16406"/>
                    <a:pt x="33812" y="17202"/>
                    <a:pt x="34332" y="17446"/>
                  </a:cubicBezTo>
                  <a:cubicBezTo>
                    <a:pt x="34511" y="17169"/>
                    <a:pt x="34284" y="16877"/>
                    <a:pt x="34397" y="16568"/>
                  </a:cubicBezTo>
                  <a:lnTo>
                    <a:pt x="34397" y="16568"/>
                  </a:lnTo>
                  <a:cubicBezTo>
                    <a:pt x="34608" y="16631"/>
                    <a:pt x="35057" y="16824"/>
                    <a:pt x="35404" y="16824"/>
                  </a:cubicBezTo>
                  <a:cubicBezTo>
                    <a:pt x="35594" y="16824"/>
                    <a:pt x="35753" y="16767"/>
                    <a:pt x="35827" y="16601"/>
                  </a:cubicBezTo>
                  <a:cubicBezTo>
                    <a:pt x="35145" y="16146"/>
                    <a:pt x="34284" y="16195"/>
                    <a:pt x="33618" y="15626"/>
                  </a:cubicBezTo>
                  <a:cubicBezTo>
                    <a:pt x="32984" y="15090"/>
                    <a:pt x="33016" y="14359"/>
                    <a:pt x="33130" y="13579"/>
                  </a:cubicBezTo>
                  <a:lnTo>
                    <a:pt x="33130" y="13579"/>
                  </a:lnTo>
                  <a:cubicBezTo>
                    <a:pt x="33812" y="14131"/>
                    <a:pt x="34365" y="14911"/>
                    <a:pt x="35047" y="15447"/>
                  </a:cubicBezTo>
                  <a:cubicBezTo>
                    <a:pt x="35319" y="15639"/>
                    <a:pt x="36122" y="16488"/>
                    <a:pt x="36428" y="16488"/>
                  </a:cubicBezTo>
                  <a:cubicBezTo>
                    <a:pt x="36434" y="16488"/>
                    <a:pt x="36439" y="16488"/>
                    <a:pt x="36445" y="16487"/>
                  </a:cubicBezTo>
                  <a:cubicBezTo>
                    <a:pt x="36510" y="16097"/>
                    <a:pt x="36038" y="15837"/>
                    <a:pt x="36071" y="15610"/>
                  </a:cubicBezTo>
                  <a:cubicBezTo>
                    <a:pt x="36103" y="15203"/>
                    <a:pt x="36965" y="15382"/>
                    <a:pt x="36867" y="14830"/>
                  </a:cubicBezTo>
                  <a:cubicBezTo>
                    <a:pt x="36846" y="14829"/>
                    <a:pt x="36825" y="14828"/>
                    <a:pt x="36804" y="14828"/>
                  </a:cubicBezTo>
                  <a:cubicBezTo>
                    <a:pt x="36376" y="14828"/>
                    <a:pt x="36152" y="15058"/>
                    <a:pt x="35810" y="15058"/>
                  </a:cubicBezTo>
                  <a:cubicBezTo>
                    <a:pt x="35685" y="15058"/>
                    <a:pt x="35545" y="15028"/>
                    <a:pt x="35372" y="14943"/>
                  </a:cubicBezTo>
                  <a:cubicBezTo>
                    <a:pt x="34836" y="14683"/>
                    <a:pt x="34397" y="14294"/>
                    <a:pt x="34024" y="13871"/>
                  </a:cubicBezTo>
                  <a:cubicBezTo>
                    <a:pt x="32383" y="12051"/>
                    <a:pt x="33812" y="9224"/>
                    <a:pt x="33894" y="7063"/>
                  </a:cubicBezTo>
                  <a:cubicBezTo>
                    <a:pt x="33910" y="6429"/>
                    <a:pt x="34007" y="5812"/>
                    <a:pt x="34154" y="5195"/>
                  </a:cubicBezTo>
                  <a:cubicBezTo>
                    <a:pt x="34592" y="3456"/>
                    <a:pt x="34787" y="1685"/>
                    <a:pt x="35437" y="12"/>
                  </a:cubicBezTo>
                  <a:lnTo>
                    <a:pt x="35437" y="12"/>
                  </a:lnTo>
                  <a:cubicBezTo>
                    <a:pt x="35229" y="266"/>
                    <a:pt x="35015" y="351"/>
                    <a:pt x="34798" y="351"/>
                  </a:cubicBezTo>
                  <a:cubicBezTo>
                    <a:pt x="34357" y="351"/>
                    <a:pt x="33902" y="0"/>
                    <a:pt x="33448" y="0"/>
                  </a:cubicBezTo>
                  <a:close/>
                </a:path>
              </a:pathLst>
            </a:custGeom>
            <a:solidFill>
              <a:srgbClr val="127B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3362160" y="1819206"/>
              <a:ext cx="1096929" cy="857664"/>
            </a:xfrm>
            <a:custGeom>
              <a:avLst/>
              <a:gdLst/>
              <a:ahLst/>
              <a:cxnLst/>
              <a:rect l="l" t="t" r="r" b="b"/>
              <a:pathLst>
                <a:path w="33494" h="26339" extrusionOk="0">
                  <a:moveTo>
                    <a:pt x="9509" y="7529"/>
                  </a:moveTo>
                  <a:cubicBezTo>
                    <a:pt x="9709" y="7529"/>
                    <a:pt x="9900" y="7562"/>
                    <a:pt x="10032" y="7621"/>
                  </a:cubicBezTo>
                  <a:cubicBezTo>
                    <a:pt x="10486" y="7832"/>
                    <a:pt x="10990" y="8255"/>
                    <a:pt x="11039" y="8775"/>
                  </a:cubicBezTo>
                  <a:cubicBezTo>
                    <a:pt x="11064" y="9109"/>
                    <a:pt x="10942" y="9219"/>
                    <a:pt x="10753" y="9219"/>
                  </a:cubicBezTo>
                  <a:cubicBezTo>
                    <a:pt x="10446" y="9219"/>
                    <a:pt x="9963" y="8930"/>
                    <a:pt x="9642" y="8840"/>
                  </a:cubicBezTo>
                  <a:cubicBezTo>
                    <a:pt x="9382" y="8758"/>
                    <a:pt x="8829" y="8628"/>
                    <a:pt x="8699" y="8352"/>
                  </a:cubicBezTo>
                  <a:cubicBezTo>
                    <a:pt x="8418" y="7754"/>
                    <a:pt x="8991" y="7529"/>
                    <a:pt x="9509" y="7529"/>
                  </a:cubicBezTo>
                  <a:close/>
                  <a:moveTo>
                    <a:pt x="19873" y="9457"/>
                  </a:moveTo>
                  <a:cubicBezTo>
                    <a:pt x="20070" y="9457"/>
                    <a:pt x="20251" y="9489"/>
                    <a:pt x="20398" y="9587"/>
                  </a:cubicBezTo>
                  <a:cubicBezTo>
                    <a:pt x="19945" y="10040"/>
                    <a:pt x="18678" y="10414"/>
                    <a:pt x="17930" y="10414"/>
                  </a:cubicBezTo>
                  <a:cubicBezTo>
                    <a:pt x="17847" y="10414"/>
                    <a:pt x="17769" y="10409"/>
                    <a:pt x="17701" y="10399"/>
                  </a:cubicBezTo>
                  <a:cubicBezTo>
                    <a:pt x="17910" y="10094"/>
                    <a:pt x="18135" y="9740"/>
                    <a:pt x="18486" y="9560"/>
                  </a:cubicBezTo>
                  <a:lnTo>
                    <a:pt x="18486" y="9560"/>
                  </a:lnTo>
                  <a:cubicBezTo>
                    <a:pt x="18551" y="9569"/>
                    <a:pt x="18618" y="9574"/>
                    <a:pt x="18688" y="9574"/>
                  </a:cubicBezTo>
                  <a:cubicBezTo>
                    <a:pt x="19061" y="9574"/>
                    <a:pt x="19497" y="9457"/>
                    <a:pt x="19873" y="9457"/>
                  </a:cubicBezTo>
                  <a:close/>
                  <a:moveTo>
                    <a:pt x="16546" y="9474"/>
                  </a:moveTo>
                  <a:cubicBezTo>
                    <a:pt x="16728" y="9474"/>
                    <a:pt x="16881" y="9492"/>
                    <a:pt x="16969" y="9538"/>
                  </a:cubicBezTo>
                  <a:cubicBezTo>
                    <a:pt x="17148" y="9636"/>
                    <a:pt x="17311" y="9831"/>
                    <a:pt x="17083" y="10026"/>
                  </a:cubicBezTo>
                  <a:cubicBezTo>
                    <a:pt x="17025" y="10080"/>
                    <a:pt x="16971" y="10099"/>
                    <a:pt x="16919" y="10099"/>
                  </a:cubicBezTo>
                  <a:cubicBezTo>
                    <a:pt x="16797" y="10099"/>
                    <a:pt x="16687" y="9990"/>
                    <a:pt x="16552" y="9990"/>
                  </a:cubicBezTo>
                  <a:cubicBezTo>
                    <a:pt x="16540" y="9990"/>
                    <a:pt x="16527" y="9991"/>
                    <a:pt x="16514" y="9993"/>
                  </a:cubicBezTo>
                  <a:cubicBezTo>
                    <a:pt x="15686" y="10074"/>
                    <a:pt x="16628" y="10188"/>
                    <a:pt x="16758" y="10497"/>
                  </a:cubicBezTo>
                  <a:cubicBezTo>
                    <a:pt x="16861" y="10745"/>
                    <a:pt x="16657" y="10804"/>
                    <a:pt x="16402" y="10804"/>
                  </a:cubicBezTo>
                  <a:cubicBezTo>
                    <a:pt x="16174" y="10804"/>
                    <a:pt x="15906" y="10757"/>
                    <a:pt x="15783" y="10757"/>
                  </a:cubicBezTo>
                  <a:cubicBezTo>
                    <a:pt x="15562" y="10747"/>
                    <a:pt x="15340" y="10743"/>
                    <a:pt x="15118" y="10743"/>
                  </a:cubicBezTo>
                  <a:cubicBezTo>
                    <a:pt x="14625" y="10743"/>
                    <a:pt x="14132" y="10762"/>
                    <a:pt x="13639" y="10773"/>
                  </a:cubicBezTo>
                  <a:cubicBezTo>
                    <a:pt x="13490" y="10777"/>
                    <a:pt x="13353" y="10783"/>
                    <a:pt x="13230" y="10783"/>
                  </a:cubicBezTo>
                  <a:cubicBezTo>
                    <a:pt x="12770" y="10783"/>
                    <a:pt x="12495" y="10695"/>
                    <a:pt x="12534" y="10042"/>
                  </a:cubicBezTo>
                  <a:cubicBezTo>
                    <a:pt x="13427" y="9928"/>
                    <a:pt x="14305" y="9685"/>
                    <a:pt x="15198" y="9603"/>
                  </a:cubicBezTo>
                  <a:cubicBezTo>
                    <a:pt x="15465" y="9580"/>
                    <a:pt x="16094" y="9474"/>
                    <a:pt x="16546" y="9474"/>
                  </a:cubicBezTo>
                  <a:close/>
                  <a:moveTo>
                    <a:pt x="11692" y="9789"/>
                  </a:moveTo>
                  <a:cubicBezTo>
                    <a:pt x="11713" y="9789"/>
                    <a:pt x="11733" y="9792"/>
                    <a:pt x="11754" y="9798"/>
                  </a:cubicBezTo>
                  <a:cubicBezTo>
                    <a:pt x="12030" y="9880"/>
                    <a:pt x="12063" y="10529"/>
                    <a:pt x="12046" y="10724"/>
                  </a:cubicBezTo>
                  <a:cubicBezTo>
                    <a:pt x="11721" y="10757"/>
                    <a:pt x="11380" y="10773"/>
                    <a:pt x="11039" y="10773"/>
                  </a:cubicBezTo>
                  <a:lnTo>
                    <a:pt x="10909" y="10919"/>
                  </a:lnTo>
                  <a:cubicBezTo>
                    <a:pt x="10940" y="10674"/>
                    <a:pt x="11333" y="9789"/>
                    <a:pt x="11692" y="9789"/>
                  </a:cubicBezTo>
                  <a:close/>
                  <a:moveTo>
                    <a:pt x="10714" y="10091"/>
                  </a:moveTo>
                  <a:lnTo>
                    <a:pt x="10714" y="10091"/>
                  </a:lnTo>
                  <a:cubicBezTo>
                    <a:pt x="10551" y="10302"/>
                    <a:pt x="10422" y="10546"/>
                    <a:pt x="10340" y="10789"/>
                  </a:cubicBezTo>
                  <a:cubicBezTo>
                    <a:pt x="9984" y="10820"/>
                    <a:pt x="9525" y="11117"/>
                    <a:pt x="9173" y="11117"/>
                  </a:cubicBezTo>
                  <a:cubicBezTo>
                    <a:pt x="9156" y="11117"/>
                    <a:pt x="9139" y="11116"/>
                    <a:pt x="9122" y="11114"/>
                  </a:cubicBezTo>
                  <a:cubicBezTo>
                    <a:pt x="8602" y="11082"/>
                    <a:pt x="8456" y="10464"/>
                    <a:pt x="7919" y="10334"/>
                  </a:cubicBezTo>
                  <a:lnTo>
                    <a:pt x="7854" y="10269"/>
                  </a:lnTo>
                  <a:cubicBezTo>
                    <a:pt x="7908" y="10205"/>
                    <a:pt x="8016" y="10183"/>
                    <a:pt x="8149" y="10183"/>
                  </a:cubicBezTo>
                  <a:cubicBezTo>
                    <a:pt x="8420" y="10183"/>
                    <a:pt x="8795" y="10275"/>
                    <a:pt x="9024" y="10286"/>
                  </a:cubicBezTo>
                  <a:cubicBezTo>
                    <a:pt x="9123" y="10289"/>
                    <a:pt x="9223" y="10290"/>
                    <a:pt x="9325" y="10290"/>
                  </a:cubicBezTo>
                  <a:cubicBezTo>
                    <a:pt x="9794" y="10290"/>
                    <a:pt x="10287" y="10251"/>
                    <a:pt x="10714" y="10091"/>
                  </a:cubicBezTo>
                  <a:close/>
                  <a:moveTo>
                    <a:pt x="23192" y="10643"/>
                  </a:moveTo>
                  <a:cubicBezTo>
                    <a:pt x="23192" y="11066"/>
                    <a:pt x="22997" y="11618"/>
                    <a:pt x="22770" y="12008"/>
                  </a:cubicBezTo>
                  <a:cubicBezTo>
                    <a:pt x="22640" y="11667"/>
                    <a:pt x="22672" y="11293"/>
                    <a:pt x="22656" y="10936"/>
                  </a:cubicBezTo>
                  <a:lnTo>
                    <a:pt x="22656" y="10936"/>
                  </a:lnTo>
                  <a:lnTo>
                    <a:pt x="22672" y="11001"/>
                  </a:lnTo>
                  <a:cubicBezTo>
                    <a:pt x="22640" y="10871"/>
                    <a:pt x="22965" y="10692"/>
                    <a:pt x="23192" y="10643"/>
                  </a:cubicBezTo>
                  <a:close/>
                  <a:moveTo>
                    <a:pt x="24736" y="9637"/>
                  </a:moveTo>
                  <a:lnTo>
                    <a:pt x="24736" y="9637"/>
                  </a:lnTo>
                  <a:cubicBezTo>
                    <a:pt x="24702" y="9967"/>
                    <a:pt x="24105" y="13535"/>
                    <a:pt x="24054" y="13535"/>
                  </a:cubicBezTo>
                  <a:cubicBezTo>
                    <a:pt x="24054" y="13535"/>
                    <a:pt x="24054" y="13535"/>
                    <a:pt x="24053" y="13535"/>
                  </a:cubicBezTo>
                  <a:cubicBezTo>
                    <a:pt x="23777" y="13503"/>
                    <a:pt x="23550" y="13373"/>
                    <a:pt x="23420" y="13129"/>
                  </a:cubicBezTo>
                  <a:lnTo>
                    <a:pt x="23420" y="13129"/>
                  </a:lnTo>
                  <a:cubicBezTo>
                    <a:pt x="23436" y="13162"/>
                    <a:pt x="23306" y="13227"/>
                    <a:pt x="23290" y="13243"/>
                  </a:cubicBezTo>
                  <a:cubicBezTo>
                    <a:pt x="22819" y="12902"/>
                    <a:pt x="23387" y="12235"/>
                    <a:pt x="23501" y="11846"/>
                  </a:cubicBezTo>
                  <a:cubicBezTo>
                    <a:pt x="23631" y="11374"/>
                    <a:pt x="23615" y="10741"/>
                    <a:pt x="23842" y="10318"/>
                  </a:cubicBezTo>
                  <a:cubicBezTo>
                    <a:pt x="23939" y="10108"/>
                    <a:pt x="24726" y="9690"/>
                    <a:pt x="24736" y="9637"/>
                  </a:cubicBezTo>
                  <a:close/>
                  <a:moveTo>
                    <a:pt x="15405" y="12439"/>
                  </a:moveTo>
                  <a:cubicBezTo>
                    <a:pt x="15033" y="13163"/>
                    <a:pt x="14627" y="13325"/>
                    <a:pt x="13899" y="13568"/>
                  </a:cubicBezTo>
                  <a:cubicBezTo>
                    <a:pt x="14159" y="13357"/>
                    <a:pt x="14337" y="13064"/>
                    <a:pt x="14597" y="12869"/>
                  </a:cubicBezTo>
                  <a:cubicBezTo>
                    <a:pt x="14756" y="12742"/>
                    <a:pt x="15322" y="12583"/>
                    <a:pt x="15405" y="12439"/>
                  </a:cubicBezTo>
                  <a:close/>
                  <a:moveTo>
                    <a:pt x="21811" y="12544"/>
                  </a:moveTo>
                  <a:lnTo>
                    <a:pt x="21811" y="12544"/>
                  </a:lnTo>
                  <a:cubicBezTo>
                    <a:pt x="22169" y="13357"/>
                    <a:pt x="21210" y="14461"/>
                    <a:pt x="20593" y="14916"/>
                  </a:cubicBezTo>
                  <a:lnTo>
                    <a:pt x="20593" y="14916"/>
                  </a:lnTo>
                  <a:lnTo>
                    <a:pt x="20658" y="14721"/>
                  </a:lnTo>
                  <a:cubicBezTo>
                    <a:pt x="20495" y="14656"/>
                    <a:pt x="21389" y="12658"/>
                    <a:pt x="21811" y="12544"/>
                  </a:cubicBezTo>
                  <a:close/>
                  <a:moveTo>
                    <a:pt x="20836" y="12040"/>
                  </a:moveTo>
                  <a:lnTo>
                    <a:pt x="20836" y="12040"/>
                  </a:lnTo>
                  <a:cubicBezTo>
                    <a:pt x="20641" y="12544"/>
                    <a:pt x="20365" y="13080"/>
                    <a:pt x="20154" y="13633"/>
                  </a:cubicBezTo>
                  <a:cubicBezTo>
                    <a:pt x="19927" y="14234"/>
                    <a:pt x="19813" y="14949"/>
                    <a:pt x="19423" y="15501"/>
                  </a:cubicBezTo>
                  <a:cubicBezTo>
                    <a:pt x="19359" y="15465"/>
                    <a:pt x="19291" y="15449"/>
                    <a:pt x="19221" y="15449"/>
                  </a:cubicBezTo>
                  <a:cubicBezTo>
                    <a:pt x="19040" y="15449"/>
                    <a:pt x="18848" y="15556"/>
                    <a:pt x="18708" y="15696"/>
                  </a:cubicBezTo>
                  <a:cubicBezTo>
                    <a:pt x="18753" y="15908"/>
                    <a:pt x="18967" y="16007"/>
                    <a:pt x="19192" y="16007"/>
                  </a:cubicBezTo>
                  <a:cubicBezTo>
                    <a:pt x="19209" y="16007"/>
                    <a:pt x="19227" y="16006"/>
                    <a:pt x="19244" y="16005"/>
                  </a:cubicBezTo>
                  <a:lnTo>
                    <a:pt x="19244" y="16005"/>
                  </a:lnTo>
                  <a:cubicBezTo>
                    <a:pt x="19227" y="16007"/>
                    <a:pt x="18952" y="16964"/>
                    <a:pt x="18854" y="17045"/>
                  </a:cubicBezTo>
                  <a:cubicBezTo>
                    <a:pt x="18659" y="17240"/>
                    <a:pt x="18253" y="17305"/>
                    <a:pt x="17993" y="17386"/>
                  </a:cubicBezTo>
                  <a:cubicBezTo>
                    <a:pt x="18040" y="16979"/>
                    <a:pt x="18524" y="14058"/>
                    <a:pt x="19110" y="14058"/>
                  </a:cubicBezTo>
                  <a:cubicBezTo>
                    <a:pt x="19133" y="14058"/>
                    <a:pt x="19156" y="14062"/>
                    <a:pt x="19179" y="14071"/>
                  </a:cubicBezTo>
                  <a:cubicBezTo>
                    <a:pt x="19407" y="13682"/>
                    <a:pt x="19309" y="13178"/>
                    <a:pt x="19618" y="12804"/>
                  </a:cubicBezTo>
                  <a:cubicBezTo>
                    <a:pt x="19894" y="12463"/>
                    <a:pt x="20479" y="12252"/>
                    <a:pt x="20836" y="12040"/>
                  </a:cubicBezTo>
                  <a:close/>
                  <a:moveTo>
                    <a:pt x="17733" y="16054"/>
                  </a:moveTo>
                  <a:cubicBezTo>
                    <a:pt x="17619" y="16444"/>
                    <a:pt x="17587" y="16948"/>
                    <a:pt x="17441" y="17354"/>
                  </a:cubicBezTo>
                  <a:cubicBezTo>
                    <a:pt x="17424" y="17386"/>
                    <a:pt x="16644" y="17549"/>
                    <a:pt x="16563" y="17581"/>
                  </a:cubicBezTo>
                  <a:cubicBezTo>
                    <a:pt x="16742" y="17256"/>
                    <a:pt x="16921" y="16931"/>
                    <a:pt x="17116" y="16622"/>
                  </a:cubicBezTo>
                  <a:cubicBezTo>
                    <a:pt x="17196" y="16510"/>
                    <a:pt x="17721" y="16080"/>
                    <a:pt x="17733" y="16054"/>
                  </a:cubicBezTo>
                  <a:close/>
                  <a:moveTo>
                    <a:pt x="23891" y="16119"/>
                  </a:moveTo>
                  <a:cubicBezTo>
                    <a:pt x="24070" y="16232"/>
                    <a:pt x="24346" y="16557"/>
                    <a:pt x="24460" y="16769"/>
                  </a:cubicBezTo>
                  <a:cubicBezTo>
                    <a:pt x="24687" y="17159"/>
                    <a:pt x="24638" y="16964"/>
                    <a:pt x="24476" y="17337"/>
                  </a:cubicBezTo>
                  <a:cubicBezTo>
                    <a:pt x="24200" y="17955"/>
                    <a:pt x="24021" y="18605"/>
                    <a:pt x="23794" y="19238"/>
                  </a:cubicBezTo>
                  <a:cubicBezTo>
                    <a:pt x="23550" y="18280"/>
                    <a:pt x="23972" y="17126"/>
                    <a:pt x="23891" y="16119"/>
                  </a:cubicBezTo>
                  <a:close/>
                  <a:moveTo>
                    <a:pt x="18464" y="17803"/>
                  </a:moveTo>
                  <a:cubicBezTo>
                    <a:pt x="18526" y="17803"/>
                    <a:pt x="18591" y="17819"/>
                    <a:pt x="18659" y="17857"/>
                  </a:cubicBezTo>
                  <a:cubicBezTo>
                    <a:pt x="19033" y="18068"/>
                    <a:pt x="18919" y="18913"/>
                    <a:pt x="18887" y="19255"/>
                  </a:cubicBezTo>
                  <a:cubicBezTo>
                    <a:pt x="18838" y="19921"/>
                    <a:pt x="18318" y="20408"/>
                    <a:pt x="17863" y="20863"/>
                  </a:cubicBezTo>
                  <a:cubicBezTo>
                    <a:pt x="17506" y="20197"/>
                    <a:pt x="17522" y="19157"/>
                    <a:pt x="17814" y="18475"/>
                  </a:cubicBezTo>
                  <a:cubicBezTo>
                    <a:pt x="17923" y="18218"/>
                    <a:pt x="18155" y="17803"/>
                    <a:pt x="18464" y="17803"/>
                  </a:cubicBezTo>
                  <a:close/>
                  <a:moveTo>
                    <a:pt x="26686" y="1"/>
                  </a:moveTo>
                  <a:cubicBezTo>
                    <a:pt x="26052" y="114"/>
                    <a:pt x="25792" y="1284"/>
                    <a:pt x="25256" y="1431"/>
                  </a:cubicBezTo>
                  <a:cubicBezTo>
                    <a:pt x="25226" y="1438"/>
                    <a:pt x="25198" y="1442"/>
                    <a:pt x="25172" y="1442"/>
                  </a:cubicBezTo>
                  <a:cubicBezTo>
                    <a:pt x="24909" y="1442"/>
                    <a:pt x="24800" y="1092"/>
                    <a:pt x="24545" y="1092"/>
                  </a:cubicBezTo>
                  <a:cubicBezTo>
                    <a:pt x="24505" y="1092"/>
                    <a:pt x="24460" y="1101"/>
                    <a:pt x="24411" y="1122"/>
                  </a:cubicBezTo>
                  <a:cubicBezTo>
                    <a:pt x="24411" y="1512"/>
                    <a:pt x="24882" y="1869"/>
                    <a:pt x="25093" y="2178"/>
                  </a:cubicBezTo>
                  <a:cubicBezTo>
                    <a:pt x="25386" y="2600"/>
                    <a:pt x="25353" y="2730"/>
                    <a:pt x="25288" y="3218"/>
                  </a:cubicBezTo>
                  <a:cubicBezTo>
                    <a:pt x="25223" y="3705"/>
                    <a:pt x="25240" y="3787"/>
                    <a:pt x="24882" y="4063"/>
                  </a:cubicBezTo>
                  <a:cubicBezTo>
                    <a:pt x="24638" y="4258"/>
                    <a:pt x="24216" y="4550"/>
                    <a:pt x="23907" y="4550"/>
                  </a:cubicBezTo>
                  <a:cubicBezTo>
                    <a:pt x="23810" y="4063"/>
                    <a:pt x="24151" y="3494"/>
                    <a:pt x="23907" y="3055"/>
                  </a:cubicBezTo>
                  <a:lnTo>
                    <a:pt x="23907" y="3055"/>
                  </a:lnTo>
                  <a:cubicBezTo>
                    <a:pt x="23566" y="3250"/>
                    <a:pt x="23631" y="4095"/>
                    <a:pt x="23485" y="4485"/>
                  </a:cubicBezTo>
                  <a:cubicBezTo>
                    <a:pt x="23297" y="5064"/>
                    <a:pt x="22823" y="6049"/>
                    <a:pt x="22121" y="6049"/>
                  </a:cubicBezTo>
                  <a:cubicBezTo>
                    <a:pt x="22094" y="6049"/>
                    <a:pt x="22067" y="6048"/>
                    <a:pt x="22039" y="6045"/>
                  </a:cubicBezTo>
                  <a:cubicBezTo>
                    <a:pt x="21470" y="5980"/>
                    <a:pt x="20804" y="5086"/>
                    <a:pt x="20869" y="4534"/>
                  </a:cubicBezTo>
                  <a:cubicBezTo>
                    <a:pt x="20999" y="3429"/>
                    <a:pt x="21974" y="2129"/>
                    <a:pt x="21568" y="1024"/>
                  </a:cubicBezTo>
                  <a:lnTo>
                    <a:pt x="21568" y="1024"/>
                  </a:lnTo>
                  <a:cubicBezTo>
                    <a:pt x="21161" y="1593"/>
                    <a:pt x="21275" y="2600"/>
                    <a:pt x="20836" y="3153"/>
                  </a:cubicBezTo>
                  <a:cubicBezTo>
                    <a:pt x="20729" y="3288"/>
                    <a:pt x="20631" y="3343"/>
                    <a:pt x="20537" y="3343"/>
                  </a:cubicBezTo>
                  <a:cubicBezTo>
                    <a:pt x="20145" y="3343"/>
                    <a:pt x="19827" y="2390"/>
                    <a:pt x="19277" y="2324"/>
                  </a:cubicBezTo>
                  <a:lnTo>
                    <a:pt x="19277" y="2324"/>
                  </a:lnTo>
                  <a:cubicBezTo>
                    <a:pt x="19618" y="2958"/>
                    <a:pt x="20446" y="3462"/>
                    <a:pt x="20446" y="4193"/>
                  </a:cubicBezTo>
                  <a:cubicBezTo>
                    <a:pt x="20430" y="5395"/>
                    <a:pt x="19537" y="4859"/>
                    <a:pt x="18838" y="5346"/>
                  </a:cubicBezTo>
                  <a:cubicBezTo>
                    <a:pt x="18971" y="5542"/>
                    <a:pt x="19142" y="5594"/>
                    <a:pt x="19324" y="5594"/>
                  </a:cubicBezTo>
                  <a:cubicBezTo>
                    <a:pt x="19521" y="5594"/>
                    <a:pt x="19733" y="5533"/>
                    <a:pt x="19927" y="5525"/>
                  </a:cubicBezTo>
                  <a:cubicBezTo>
                    <a:pt x="19983" y="5521"/>
                    <a:pt x="20035" y="5519"/>
                    <a:pt x="20084" y="5519"/>
                  </a:cubicBezTo>
                  <a:cubicBezTo>
                    <a:pt x="20437" y="5519"/>
                    <a:pt x="20597" y="5627"/>
                    <a:pt x="20983" y="5899"/>
                  </a:cubicBezTo>
                  <a:cubicBezTo>
                    <a:pt x="22039" y="6662"/>
                    <a:pt x="21941" y="7199"/>
                    <a:pt x="21941" y="8401"/>
                  </a:cubicBezTo>
                  <a:cubicBezTo>
                    <a:pt x="21746" y="8385"/>
                    <a:pt x="21503" y="8303"/>
                    <a:pt x="21291" y="8287"/>
                  </a:cubicBezTo>
                  <a:cubicBezTo>
                    <a:pt x="21280" y="8287"/>
                    <a:pt x="21269" y="8286"/>
                    <a:pt x="21258" y="8286"/>
                  </a:cubicBezTo>
                  <a:cubicBezTo>
                    <a:pt x="20999" y="8286"/>
                    <a:pt x="20692" y="8451"/>
                    <a:pt x="20474" y="8451"/>
                  </a:cubicBezTo>
                  <a:cubicBezTo>
                    <a:pt x="20465" y="8451"/>
                    <a:pt x="20456" y="8450"/>
                    <a:pt x="20446" y="8450"/>
                  </a:cubicBezTo>
                  <a:cubicBezTo>
                    <a:pt x="19959" y="8401"/>
                    <a:pt x="19732" y="7849"/>
                    <a:pt x="19390" y="7589"/>
                  </a:cubicBezTo>
                  <a:cubicBezTo>
                    <a:pt x="18952" y="7296"/>
                    <a:pt x="18594" y="7134"/>
                    <a:pt x="18253" y="6662"/>
                  </a:cubicBezTo>
                  <a:cubicBezTo>
                    <a:pt x="17717" y="5931"/>
                    <a:pt x="18269" y="4323"/>
                    <a:pt x="17554" y="3835"/>
                  </a:cubicBezTo>
                  <a:lnTo>
                    <a:pt x="17554" y="3835"/>
                  </a:lnTo>
                  <a:cubicBezTo>
                    <a:pt x="17278" y="4534"/>
                    <a:pt x="17652" y="5411"/>
                    <a:pt x="17473" y="6142"/>
                  </a:cubicBezTo>
                  <a:cubicBezTo>
                    <a:pt x="17438" y="6147"/>
                    <a:pt x="17399" y="6149"/>
                    <a:pt x="17358" y="6149"/>
                  </a:cubicBezTo>
                  <a:cubicBezTo>
                    <a:pt x="17127" y="6149"/>
                    <a:pt x="16817" y="6090"/>
                    <a:pt x="16550" y="6090"/>
                  </a:cubicBezTo>
                  <a:cubicBezTo>
                    <a:pt x="16340" y="6090"/>
                    <a:pt x="16157" y="6126"/>
                    <a:pt x="16060" y="6256"/>
                  </a:cubicBezTo>
                  <a:cubicBezTo>
                    <a:pt x="16417" y="6679"/>
                    <a:pt x="17246" y="6451"/>
                    <a:pt x="17717" y="6679"/>
                  </a:cubicBezTo>
                  <a:cubicBezTo>
                    <a:pt x="18188" y="6922"/>
                    <a:pt x="19277" y="7881"/>
                    <a:pt x="19260" y="8417"/>
                  </a:cubicBezTo>
                  <a:cubicBezTo>
                    <a:pt x="18638" y="8479"/>
                    <a:pt x="18031" y="8646"/>
                    <a:pt x="17382" y="8646"/>
                  </a:cubicBezTo>
                  <a:cubicBezTo>
                    <a:pt x="17353" y="8646"/>
                    <a:pt x="17324" y="8645"/>
                    <a:pt x="17294" y="8645"/>
                  </a:cubicBezTo>
                  <a:cubicBezTo>
                    <a:pt x="16336" y="8612"/>
                    <a:pt x="16206" y="8043"/>
                    <a:pt x="15800" y="7247"/>
                  </a:cubicBezTo>
                  <a:cubicBezTo>
                    <a:pt x="15410" y="6516"/>
                    <a:pt x="14938" y="5915"/>
                    <a:pt x="14971" y="5070"/>
                  </a:cubicBezTo>
                  <a:cubicBezTo>
                    <a:pt x="14971" y="4583"/>
                    <a:pt x="15523" y="3478"/>
                    <a:pt x="14971" y="3169"/>
                  </a:cubicBezTo>
                  <a:lnTo>
                    <a:pt x="14971" y="3169"/>
                  </a:lnTo>
                  <a:cubicBezTo>
                    <a:pt x="14808" y="3722"/>
                    <a:pt x="15020" y="4875"/>
                    <a:pt x="14695" y="5363"/>
                  </a:cubicBezTo>
                  <a:cubicBezTo>
                    <a:pt x="14596" y="5504"/>
                    <a:pt x="14496" y="5555"/>
                    <a:pt x="14392" y="5555"/>
                  </a:cubicBezTo>
                  <a:cubicBezTo>
                    <a:pt x="14138" y="5555"/>
                    <a:pt x="13864" y="5246"/>
                    <a:pt x="13541" y="5200"/>
                  </a:cubicBezTo>
                  <a:lnTo>
                    <a:pt x="13541" y="5200"/>
                  </a:lnTo>
                  <a:cubicBezTo>
                    <a:pt x="13541" y="5541"/>
                    <a:pt x="14126" y="5655"/>
                    <a:pt x="14370" y="5866"/>
                  </a:cubicBezTo>
                  <a:cubicBezTo>
                    <a:pt x="14776" y="6191"/>
                    <a:pt x="15036" y="6727"/>
                    <a:pt x="15263" y="7182"/>
                  </a:cubicBezTo>
                  <a:cubicBezTo>
                    <a:pt x="15410" y="7475"/>
                    <a:pt x="15897" y="8238"/>
                    <a:pt x="15621" y="8547"/>
                  </a:cubicBezTo>
                  <a:cubicBezTo>
                    <a:pt x="15296" y="8905"/>
                    <a:pt x="14451" y="8791"/>
                    <a:pt x="14012" y="8872"/>
                  </a:cubicBezTo>
                  <a:cubicBezTo>
                    <a:pt x="13677" y="8932"/>
                    <a:pt x="13131" y="9247"/>
                    <a:pt x="12698" y="9247"/>
                  </a:cubicBezTo>
                  <a:cubicBezTo>
                    <a:pt x="12542" y="9247"/>
                    <a:pt x="12401" y="9207"/>
                    <a:pt x="12290" y="9100"/>
                  </a:cubicBezTo>
                  <a:cubicBezTo>
                    <a:pt x="12566" y="8856"/>
                    <a:pt x="12842" y="8661"/>
                    <a:pt x="13151" y="8498"/>
                  </a:cubicBezTo>
                  <a:cubicBezTo>
                    <a:pt x="13362" y="8385"/>
                    <a:pt x="13980" y="8287"/>
                    <a:pt x="14110" y="8141"/>
                  </a:cubicBezTo>
                  <a:cubicBezTo>
                    <a:pt x="14430" y="7804"/>
                    <a:pt x="14231" y="7716"/>
                    <a:pt x="13920" y="7716"/>
                  </a:cubicBezTo>
                  <a:cubicBezTo>
                    <a:pt x="13617" y="7716"/>
                    <a:pt x="13206" y="7800"/>
                    <a:pt x="13070" y="7816"/>
                  </a:cubicBezTo>
                  <a:cubicBezTo>
                    <a:pt x="13021" y="7312"/>
                    <a:pt x="13086" y="6809"/>
                    <a:pt x="12924" y="6321"/>
                  </a:cubicBezTo>
                  <a:lnTo>
                    <a:pt x="12924" y="6321"/>
                  </a:lnTo>
                  <a:cubicBezTo>
                    <a:pt x="12664" y="6825"/>
                    <a:pt x="12972" y="7475"/>
                    <a:pt x="12712" y="7946"/>
                  </a:cubicBezTo>
                  <a:cubicBezTo>
                    <a:pt x="12534" y="8303"/>
                    <a:pt x="11916" y="8563"/>
                    <a:pt x="11591" y="8758"/>
                  </a:cubicBezTo>
                  <a:cubicBezTo>
                    <a:pt x="11575" y="8173"/>
                    <a:pt x="11283" y="7962"/>
                    <a:pt x="11656" y="7377"/>
                  </a:cubicBezTo>
                  <a:cubicBezTo>
                    <a:pt x="11933" y="6955"/>
                    <a:pt x="12258" y="6695"/>
                    <a:pt x="12176" y="6142"/>
                  </a:cubicBezTo>
                  <a:lnTo>
                    <a:pt x="12176" y="6142"/>
                  </a:lnTo>
                  <a:cubicBezTo>
                    <a:pt x="11789" y="6348"/>
                    <a:pt x="11275" y="7402"/>
                    <a:pt x="10750" y="7402"/>
                  </a:cubicBezTo>
                  <a:cubicBezTo>
                    <a:pt x="10570" y="7402"/>
                    <a:pt x="10388" y="7278"/>
                    <a:pt x="10210" y="6955"/>
                  </a:cubicBezTo>
                  <a:cubicBezTo>
                    <a:pt x="9820" y="6224"/>
                    <a:pt x="10941" y="3722"/>
                    <a:pt x="10324" y="3445"/>
                  </a:cubicBezTo>
                  <a:lnTo>
                    <a:pt x="10324" y="3445"/>
                  </a:lnTo>
                  <a:cubicBezTo>
                    <a:pt x="9967" y="3852"/>
                    <a:pt x="9967" y="4745"/>
                    <a:pt x="9902" y="5249"/>
                  </a:cubicBezTo>
                  <a:cubicBezTo>
                    <a:pt x="9820" y="5736"/>
                    <a:pt x="9690" y="6256"/>
                    <a:pt x="9723" y="6760"/>
                  </a:cubicBezTo>
                  <a:cubicBezTo>
                    <a:pt x="9026" y="7034"/>
                    <a:pt x="8271" y="7785"/>
                    <a:pt x="7445" y="7785"/>
                  </a:cubicBezTo>
                  <a:cubicBezTo>
                    <a:pt x="7193" y="7785"/>
                    <a:pt x="6934" y="7715"/>
                    <a:pt x="6668" y="7540"/>
                  </a:cubicBezTo>
                  <a:cubicBezTo>
                    <a:pt x="5255" y="6597"/>
                    <a:pt x="7172" y="5330"/>
                    <a:pt x="6879" y="4258"/>
                  </a:cubicBezTo>
                  <a:lnTo>
                    <a:pt x="6879" y="4258"/>
                  </a:lnTo>
                  <a:cubicBezTo>
                    <a:pt x="6197" y="4420"/>
                    <a:pt x="6035" y="5866"/>
                    <a:pt x="5726" y="6419"/>
                  </a:cubicBezTo>
                  <a:cubicBezTo>
                    <a:pt x="5125" y="5834"/>
                    <a:pt x="5563" y="4518"/>
                    <a:pt x="5027" y="3949"/>
                  </a:cubicBezTo>
                  <a:lnTo>
                    <a:pt x="5027" y="3949"/>
                  </a:lnTo>
                  <a:cubicBezTo>
                    <a:pt x="4718" y="4550"/>
                    <a:pt x="5303" y="5476"/>
                    <a:pt x="5043" y="6045"/>
                  </a:cubicBezTo>
                  <a:cubicBezTo>
                    <a:pt x="4524" y="5866"/>
                    <a:pt x="4085" y="5411"/>
                    <a:pt x="3516" y="5216"/>
                  </a:cubicBezTo>
                  <a:cubicBezTo>
                    <a:pt x="2964" y="5021"/>
                    <a:pt x="2379" y="4891"/>
                    <a:pt x="1810" y="4745"/>
                  </a:cubicBezTo>
                  <a:cubicBezTo>
                    <a:pt x="1699" y="4715"/>
                    <a:pt x="879" y="4534"/>
                    <a:pt x="422" y="4534"/>
                  </a:cubicBezTo>
                  <a:cubicBezTo>
                    <a:pt x="144" y="4534"/>
                    <a:pt x="0" y="4601"/>
                    <a:pt x="234" y="4810"/>
                  </a:cubicBezTo>
                  <a:cubicBezTo>
                    <a:pt x="462" y="5005"/>
                    <a:pt x="998" y="5021"/>
                    <a:pt x="1258" y="5070"/>
                  </a:cubicBezTo>
                  <a:cubicBezTo>
                    <a:pt x="2590" y="5363"/>
                    <a:pt x="4637" y="5704"/>
                    <a:pt x="5401" y="7052"/>
                  </a:cubicBezTo>
                  <a:cubicBezTo>
                    <a:pt x="4911" y="7423"/>
                    <a:pt x="4131" y="7802"/>
                    <a:pt x="3461" y="7802"/>
                  </a:cubicBezTo>
                  <a:cubicBezTo>
                    <a:pt x="3221" y="7802"/>
                    <a:pt x="2995" y="7753"/>
                    <a:pt x="2801" y="7637"/>
                  </a:cubicBezTo>
                  <a:cubicBezTo>
                    <a:pt x="2379" y="7394"/>
                    <a:pt x="1810" y="7004"/>
                    <a:pt x="1534" y="6614"/>
                  </a:cubicBezTo>
                  <a:cubicBezTo>
                    <a:pt x="1282" y="6273"/>
                    <a:pt x="1273" y="5703"/>
                    <a:pt x="782" y="5703"/>
                  </a:cubicBezTo>
                  <a:cubicBezTo>
                    <a:pt x="734" y="5703"/>
                    <a:pt x="682" y="5709"/>
                    <a:pt x="624" y="5720"/>
                  </a:cubicBezTo>
                  <a:cubicBezTo>
                    <a:pt x="787" y="6077"/>
                    <a:pt x="1030" y="6402"/>
                    <a:pt x="1193" y="6760"/>
                  </a:cubicBezTo>
                  <a:cubicBezTo>
                    <a:pt x="965" y="6874"/>
                    <a:pt x="39" y="6922"/>
                    <a:pt x="137" y="7280"/>
                  </a:cubicBezTo>
                  <a:cubicBezTo>
                    <a:pt x="167" y="7430"/>
                    <a:pt x="295" y="7478"/>
                    <a:pt x="455" y="7478"/>
                  </a:cubicBezTo>
                  <a:cubicBezTo>
                    <a:pt x="729" y="7478"/>
                    <a:pt x="1098" y="7339"/>
                    <a:pt x="1241" y="7329"/>
                  </a:cubicBezTo>
                  <a:cubicBezTo>
                    <a:pt x="1264" y="7327"/>
                    <a:pt x="1287" y="7327"/>
                    <a:pt x="1309" y="7327"/>
                  </a:cubicBezTo>
                  <a:cubicBezTo>
                    <a:pt x="1882" y="7327"/>
                    <a:pt x="2377" y="7719"/>
                    <a:pt x="2752" y="8157"/>
                  </a:cubicBezTo>
                  <a:cubicBezTo>
                    <a:pt x="2444" y="8417"/>
                    <a:pt x="1306" y="9376"/>
                    <a:pt x="1436" y="9798"/>
                  </a:cubicBezTo>
                  <a:cubicBezTo>
                    <a:pt x="1490" y="9978"/>
                    <a:pt x="1578" y="10049"/>
                    <a:pt x="1684" y="10049"/>
                  </a:cubicBezTo>
                  <a:cubicBezTo>
                    <a:pt x="2027" y="10049"/>
                    <a:pt x="2559" y="9306"/>
                    <a:pt x="2720" y="9132"/>
                  </a:cubicBezTo>
                  <a:cubicBezTo>
                    <a:pt x="3240" y="8580"/>
                    <a:pt x="3630" y="8466"/>
                    <a:pt x="4345" y="8271"/>
                  </a:cubicBezTo>
                  <a:cubicBezTo>
                    <a:pt x="4855" y="8129"/>
                    <a:pt x="5377" y="7827"/>
                    <a:pt x="5922" y="7827"/>
                  </a:cubicBezTo>
                  <a:cubicBezTo>
                    <a:pt x="6002" y="7827"/>
                    <a:pt x="6083" y="7834"/>
                    <a:pt x="6165" y="7849"/>
                  </a:cubicBezTo>
                  <a:cubicBezTo>
                    <a:pt x="6733" y="7930"/>
                    <a:pt x="7188" y="8450"/>
                    <a:pt x="7676" y="8742"/>
                  </a:cubicBezTo>
                  <a:cubicBezTo>
                    <a:pt x="8112" y="9009"/>
                    <a:pt x="8812" y="9312"/>
                    <a:pt x="9422" y="9442"/>
                  </a:cubicBezTo>
                  <a:lnTo>
                    <a:pt x="9422" y="9442"/>
                  </a:lnTo>
                  <a:cubicBezTo>
                    <a:pt x="8940" y="9485"/>
                    <a:pt x="8356" y="9673"/>
                    <a:pt x="7968" y="9717"/>
                  </a:cubicBezTo>
                  <a:cubicBezTo>
                    <a:pt x="7188" y="9798"/>
                    <a:pt x="6441" y="9912"/>
                    <a:pt x="5645" y="9993"/>
                  </a:cubicBezTo>
                  <a:cubicBezTo>
                    <a:pt x="5206" y="10042"/>
                    <a:pt x="4718" y="10091"/>
                    <a:pt x="4280" y="10188"/>
                  </a:cubicBezTo>
                  <a:cubicBezTo>
                    <a:pt x="3890" y="10269"/>
                    <a:pt x="3516" y="10351"/>
                    <a:pt x="4020" y="10529"/>
                  </a:cubicBezTo>
                  <a:cubicBezTo>
                    <a:pt x="4148" y="10574"/>
                    <a:pt x="4280" y="10592"/>
                    <a:pt x="4416" y="10592"/>
                  </a:cubicBezTo>
                  <a:cubicBezTo>
                    <a:pt x="4935" y="10592"/>
                    <a:pt x="5494" y="10331"/>
                    <a:pt x="5960" y="10331"/>
                  </a:cubicBezTo>
                  <a:cubicBezTo>
                    <a:pt x="5991" y="10331"/>
                    <a:pt x="6021" y="10332"/>
                    <a:pt x="6051" y="10334"/>
                  </a:cubicBezTo>
                  <a:cubicBezTo>
                    <a:pt x="5888" y="10643"/>
                    <a:pt x="5580" y="10838"/>
                    <a:pt x="5498" y="11163"/>
                  </a:cubicBezTo>
                  <a:cubicBezTo>
                    <a:pt x="5550" y="11175"/>
                    <a:pt x="5600" y="11181"/>
                    <a:pt x="5648" y="11181"/>
                  </a:cubicBezTo>
                  <a:cubicBezTo>
                    <a:pt x="6179" y="11181"/>
                    <a:pt x="6454" y="10488"/>
                    <a:pt x="6961" y="10383"/>
                  </a:cubicBezTo>
                  <a:cubicBezTo>
                    <a:pt x="7003" y="10373"/>
                    <a:pt x="7048" y="10368"/>
                    <a:pt x="7095" y="10368"/>
                  </a:cubicBezTo>
                  <a:cubicBezTo>
                    <a:pt x="7572" y="10368"/>
                    <a:pt x="8254" y="10868"/>
                    <a:pt x="8358" y="11342"/>
                  </a:cubicBezTo>
                  <a:cubicBezTo>
                    <a:pt x="8328" y="11341"/>
                    <a:pt x="8298" y="11340"/>
                    <a:pt x="8269" y="11340"/>
                  </a:cubicBezTo>
                  <a:cubicBezTo>
                    <a:pt x="7493" y="11340"/>
                    <a:pt x="6803" y="11739"/>
                    <a:pt x="6067" y="11927"/>
                  </a:cubicBezTo>
                  <a:cubicBezTo>
                    <a:pt x="5992" y="11946"/>
                    <a:pt x="5920" y="11954"/>
                    <a:pt x="5850" y="11954"/>
                  </a:cubicBezTo>
                  <a:cubicBezTo>
                    <a:pt x="5121" y="11954"/>
                    <a:pt x="4612" y="11024"/>
                    <a:pt x="3942" y="11024"/>
                  </a:cubicBezTo>
                  <a:cubicBezTo>
                    <a:pt x="3903" y="11024"/>
                    <a:pt x="3864" y="11027"/>
                    <a:pt x="3825" y="11033"/>
                  </a:cubicBezTo>
                  <a:cubicBezTo>
                    <a:pt x="3922" y="11651"/>
                    <a:pt x="4686" y="12122"/>
                    <a:pt x="5157" y="12479"/>
                  </a:cubicBezTo>
                  <a:cubicBezTo>
                    <a:pt x="4946" y="12658"/>
                    <a:pt x="4572" y="12950"/>
                    <a:pt x="4296" y="12999"/>
                  </a:cubicBezTo>
                  <a:cubicBezTo>
                    <a:pt x="4247" y="13012"/>
                    <a:pt x="4200" y="13017"/>
                    <a:pt x="4154" y="13017"/>
                  </a:cubicBezTo>
                  <a:cubicBezTo>
                    <a:pt x="3969" y="13017"/>
                    <a:pt x="3801" y="12934"/>
                    <a:pt x="3612" y="12934"/>
                  </a:cubicBezTo>
                  <a:cubicBezTo>
                    <a:pt x="3550" y="12934"/>
                    <a:pt x="3486" y="12943"/>
                    <a:pt x="3419" y="12967"/>
                  </a:cubicBezTo>
                  <a:cubicBezTo>
                    <a:pt x="3419" y="13438"/>
                    <a:pt x="4004" y="13178"/>
                    <a:pt x="4117" y="13617"/>
                  </a:cubicBezTo>
                  <a:cubicBezTo>
                    <a:pt x="4182" y="13877"/>
                    <a:pt x="3825" y="14315"/>
                    <a:pt x="3809" y="14591"/>
                  </a:cubicBezTo>
                  <a:cubicBezTo>
                    <a:pt x="3834" y="14597"/>
                    <a:pt x="3859" y="14599"/>
                    <a:pt x="3882" y="14599"/>
                  </a:cubicBezTo>
                  <a:cubicBezTo>
                    <a:pt x="4297" y="14599"/>
                    <a:pt x="4454" y="13827"/>
                    <a:pt x="4654" y="13535"/>
                  </a:cubicBezTo>
                  <a:cubicBezTo>
                    <a:pt x="4865" y="13210"/>
                    <a:pt x="5011" y="13015"/>
                    <a:pt x="5401" y="12804"/>
                  </a:cubicBezTo>
                  <a:cubicBezTo>
                    <a:pt x="6213" y="12398"/>
                    <a:pt x="7318" y="12040"/>
                    <a:pt x="8179" y="11846"/>
                  </a:cubicBezTo>
                  <a:lnTo>
                    <a:pt x="8179" y="11846"/>
                  </a:lnTo>
                  <a:cubicBezTo>
                    <a:pt x="8910" y="12609"/>
                    <a:pt x="7026" y="14023"/>
                    <a:pt x="7269" y="14884"/>
                  </a:cubicBezTo>
                  <a:cubicBezTo>
                    <a:pt x="7789" y="14754"/>
                    <a:pt x="8423" y="13535"/>
                    <a:pt x="8715" y="13080"/>
                  </a:cubicBezTo>
                  <a:cubicBezTo>
                    <a:pt x="8975" y="12642"/>
                    <a:pt x="9187" y="11992"/>
                    <a:pt x="9625" y="11716"/>
                  </a:cubicBezTo>
                  <a:cubicBezTo>
                    <a:pt x="10117" y="11418"/>
                    <a:pt x="10824" y="11368"/>
                    <a:pt x="11461" y="11368"/>
                  </a:cubicBezTo>
                  <a:cubicBezTo>
                    <a:pt x="11625" y="11368"/>
                    <a:pt x="11783" y="11371"/>
                    <a:pt x="11933" y="11374"/>
                  </a:cubicBezTo>
                  <a:cubicBezTo>
                    <a:pt x="11949" y="11846"/>
                    <a:pt x="11218" y="12999"/>
                    <a:pt x="11673" y="13292"/>
                  </a:cubicBezTo>
                  <a:cubicBezTo>
                    <a:pt x="12030" y="12788"/>
                    <a:pt x="12079" y="12219"/>
                    <a:pt x="12387" y="11699"/>
                  </a:cubicBezTo>
                  <a:cubicBezTo>
                    <a:pt x="12544" y="11439"/>
                    <a:pt x="12645" y="11373"/>
                    <a:pt x="12764" y="11373"/>
                  </a:cubicBezTo>
                  <a:cubicBezTo>
                    <a:pt x="12888" y="11373"/>
                    <a:pt x="13030" y="11444"/>
                    <a:pt x="13270" y="11444"/>
                  </a:cubicBezTo>
                  <a:cubicBezTo>
                    <a:pt x="13304" y="11444"/>
                    <a:pt x="13340" y="11443"/>
                    <a:pt x="13379" y="11439"/>
                  </a:cubicBezTo>
                  <a:cubicBezTo>
                    <a:pt x="13395" y="11407"/>
                    <a:pt x="13395" y="11358"/>
                    <a:pt x="13411" y="11326"/>
                  </a:cubicBezTo>
                  <a:cubicBezTo>
                    <a:pt x="13711" y="11374"/>
                    <a:pt x="14009" y="11386"/>
                    <a:pt x="14308" y="11386"/>
                  </a:cubicBezTo>
                  <a:cubicBezTo>
                    <a:pt x="14635" y="11386"/>
                    <a:pt x="14963" y="11371"/>
                    <a:pt x="15297" y="11371"/>
                  </a:cubicBezTo>
                  <a:cubicBezTo>
                    <a:pt x="15484" y="11371"/>
                    <a:pt x="15673" y="11376"/>
                    <a:pt x="15865" y="11391"/>
                  </a:cubicBezTo>
                  <a:cubicBezTo>
                    <a:pt x="15294" y="11790"/>
                    <a:pt x="14460" y="12628"/>
                    <a:pt x="13682" y="12628"/>
                  </a:cubicBezTo>
                  <a:cubicBezTo>
                    <a:pt x="13574" y="12628"/>
                    <a:pt x="13467" y="12612"/>
                    <a:pt x="13362" y="12577"/>
                  </a:cubicBezTo>
                  <a:cubicBezTo>
                    <a:pt x="13237" y="12535"/>
                    <a:pt x="12802" y="12284"/>
                    <a:pt x="12538" y="12284"/>
                  </a:cubicBezTo>
                  <a:cubicBezTo>
                    <a:pt x="12392" y="12284"/>
                    <a:pt x="12298" y="12361"/>
                    <a:pt x="12339" y="12593"/>
                  </a:cubicBezTo>
                  <a:cubicBezTo>
                    <a:pt x="12387" y="12885"/>
                    <a:pt x="13086" y="13032"/>
                    <a:pt x="13314" y="13129"/>
                  </a:cubicBezTo>
                  <a:cubicBezTo>
                    <a:pt x="12891" y="13925"/>
                    <a:pt x="11933" y="14591"/>
                    <a:pt x="11266" y="15176"/>
                  </a:cubicBezTo>
                  <a:cubicBezTo>
                    <a:pt x="10714" y="15664"/>
                    <a:pt x="10389" y="16281"/>
                    <a:pt x="9723" y="16590"/>
                  </a:cubicBezTo>
                  <a:cubicBezTo>
                    <a:pt x="9235" y="16834"/>
                    <a:pt x="8715" y="16931"/>
                    <a:pt x="8212" y="17061"/>
                  </a:cubicBezTo>
                  <a:cubicBezTo>
                    <a:pt x="7881" y="17140"/>
                    <a:pt x="7519" y="17387"/>
                    <a:pt x="7187" y="17387"/>
                  </a:cubicBezTo>
                  <a:cubicBezTo>
                    <a:pt x="7176" y="17387"/>
                    <a:pt x="7166" y="17387"/>
                    <a:pt x="7156" y="17386"/>
                  </a:cubicBezTo>
                  <a:cubicBezTo>
                    <a:pt x="6820" y="17386"/>
                    <a:pt x="6248" y="16791"/>
                    <a:pt x="5832" y="16791"/>
                  </a:cubicBezTo>
                  <a:cubicBezTo>
                    <a:pt x="5725" y="16791"/>
                    <a:pt x="5627" y="16831"/>
                    <a:pt x="5547" y="16931"/>
                  </a:cubicBezTo>
                  <a:cubicBezTo>
                    <a:pt x="5888" y="16964"/>
                    <a:pt x="6571" y="17321"/>
                    <a:pt x="6603" y="17744"/>
                  </a:cubicBezTo>
                  <a:cubicBezTo>
                    <a:pt x="6619" y="18036"/>
                    <a:pt x="5823" y="18475"/>
                    <a:pt x="6425" y="18751"/>
                  </a:cubicBezTo>
                  <a:cubicBezTo>
                    <a:pt x="7042" y="18231"/>
                    <a:pt x="7399" y="17825"/>
                    <a:pt x="8244" y="17630"/>
                  </a:cubicBezTo>
                  <a:cubicBezTo>
                    <a:pt x="8737" y="17510"/>
                    <a:pt x="9340" y="17350"/>
                    <a:pt x="9875" y="17350"/>
                  </a:cubicBezTo>
                  <a:cubicBezTo>
                    <a:pt x="9923" y="17350"/>
                    <a:pt x="9969" y="17351"/>
                    <a:pt x="10015" y="17354"/>
                  </a:cubicBezTo>
                  <a:cubicBezTo>
                    <a:pt x="10080" y="17906"/>
                    <a:pt x="10015" y="18800"/>
                    <a:pt x="9723" y="19271"/>
                  </a:cubicBezTo>
                  <a:cubicBezTo>
                    <a:pt x="9382" y="19823"/>
                    <a:pt x="8358" y="19856"/>
                    <a:pt x="8212" y="20489"/>
                  </a:cubicBezTo>
                  <a:cubicBezTo>
                    <a:pt x="8297" y="20533"/>
                    <a:pt x="8379" y="20552"/>
                    <a:pt x="8458" y="20552"/>
                  </a:cubicBezTo>
                  <a:cubicBezTo>
                    <a:pt x="8849" y="20552"/>
                    <a:pt x="9182" y="20105"/>
                    <a:pt x="9560" y="20051"/>
                  </a:cubicBezTo>
                  <a:lnTo>
                    <a:pt x="9560" y="20051"/>
                  </a:lnTo>
                  <a:cubicBezTo>
                    <a:pt x="9398" y="20587"/>
                    <a:pt x="9398" y="21432"/>
                    <a:pt x="9089" y="21919"/>
                  </a:cubicBezTo>
                  <a:cubicBezTo>
                    <a:pt x="8862" y="22309"/>
                    <a:pt x="8049" y="22423"/>
                    <a:pt x="8228" y="22975"/>
                  </a:cubicBezTo>
                  <a:cubicBezTo>
                    <a:pt x="8569" y="22975"/>
                    <a:pt x="8862" y="22699"/>
                    <a:pt x="9154" y="22618"/>
                  </a:cubicBezTo>
                  <a:lnTo>
                    <a:pt x="9154" y="22618"/>
                  </a:lnTo>
                  <a:cubicBezTo>
                    <a:pt x="9203" y="23024"/>
                    <a:pt x="8894" y="23902"/>
                    <a:pt x="9365" y="24096"/>
                  </a:cubicBezTo>
                  <a:cubicBezTo>
                    <a:pt x="9772" y="23577"/>
                    <a:pt x="9560" y="22602"/>
                    <a:pt x="9625" y="21968"/>
                  </a:cubicBezTo>
                  <a:cubicBezTo>
                    <a:pt x="9690" y="21286"/>
                    <a:pt x="10032" y="20684"/>
                    <a:pt x="9983" y="19986"/>
                  </a:cubicBezTo>
                  <a:lnTo>
                    <a:pt x="9983" y="19986"/>
                  </a:lnTo>
                  <a:cubicBezTo>
                    <a:pt x="10032" y="20116"/>
                    <a:pt x="10178" y="20197"/>
                    <a:pt x="10243" y="20278"/>
                  </a:cubicBezTo>
                  <a:cubicBezTo>
                    <a:pt x="10535" y="20018"/>
                    <a:pt x="10210" y="19677"/>
                    <a:pt x="10227" y="19336"/>
                  </a:cubicBezTo>
                  <a:cubicBezTo>
                    <a:pt x="10227" y="18897"/>
                    <a:pt x="10454" y="18393"/>
                    <a:pt x="10519" y="17938"/>
                  </a:cubicBezTo>
                  <a:cubicBezTo>
                    <a:pt x="10665" y="16996"/>
                    <a:pt x="10860" y="16687"/>
                    <a:pt x="11494" y="15972"/>
                  </a:cubicBezTo>
                  <a:cubicBezTo>
                    <a:pt x="11949" y="15469"/>
                    <a:pt x="12323" y="14786"/>
                    <a:pt x="12891" y="14396"/>
                  </a:cubicBezTo>
                  <a:cubicBezTo>
                    <a:pt x="13005" y="14311"/>
                    <a:pt x="14184" y="13899"/>
                    <a:pt x="14492" y="13899"/>
                  </a:cubicBezTo>
                  <a:cubicBezTo>
                    <a:pt x="14535" y="13899"/>
                    <a:pt x="14561" y="13907"/>
                    <a:pt x="14565" y="13925"/>
                  </a:cubicBezTo>
                  <a:cubicBezTo>
                    <a:pt x="14597" y="14071"/>
                    <a:pt x="14548" y="14218"/>
                    <a:pt x="14483" y="14380"/>
                  </a:cubicBezTo>
                  <a:cubicBezTo>
                    <a:pt x="14159" y="15128"/>
                    <a:pt x="13492" y="15794"/>
                    <a:pt x="13086" y="16492"/>
                  </a:cubicBezTo>
                  <a:cubicBezTo>
                    <a:pt x="12859" y="16915"/>
                    <a:pt x="11348" y="19368"/>
                    <a:pt x="12274" y="19531"/>
                  </a:cubicBezTo>
                  <a:cubicBezTo>
                    <a:pt x="12517" y="19173"/>
                    <a:pt x="12436" y="18572"/>
                    <a:pt x="12729" y="18296"/>
                  </a:cubicBezTo>
                  <a:lnTo>
                    <a:pt x="12729" y="18296"/>
                  </a:lnTo>
                  <a:cubicBezTo>
                    <a:pt x="12761" y="18637"/>
                    <a:pt x="12664" y="19287"/>
                    <a:pt x="13102" y="19368"/>
                  </a:cubicBezTo>
                  <a:cubicBezTo>
                    <a:pt x="13135" y="18767"/>
                    <a:pt x="12891" y="18150"/>
                    <a:pt x="13054" y="17581"/>
                  </a:cubicBezTo>
                  <a:cubicBezTo>
                    <a:pt x="13135" y="17272"/>
                    <a:pt x="13395" y="17012"/>
                    <a:pt x="13509" y="16704"/>
                  </a:cubicBezTo>
                  <a:lnTo>
                    <a:pt x="13509" y="16704"/>
                  </a:lnTo>
                  <a:cubicBezTo>
                    <a:pt x="13764" y="16974"/>
                    <a:pt x="13449" y="17760"/>
                    <a:pt x="13942" y="17760"/>
                  </a:cubicBezTo>
                  <a:cubicBezTo>
                    <a:pt x="13981" y="17760"/>
                    <a:pt x="14026" y="17754"/>
                    <a:pt x="14077" y="17744"/>
                  </a:cubicBezTo>
                  <a:cubicBezTo>
                    <a:pt x="14142" y="17029"/>
                    <a:pt x="13769" y="16281"/>
                    <a:pt x="14029" y="15696"/>
                  </a:cubicBezTo>
                  <a:cubicBezTo>
                    <a:pt x="14207" y="15274"/>
                    <a:pt x="14776" y="14754"/>
                    <a:pt x="15068" y="14429"/>
                  </a:cubicBezTo>
                  <a:cubicBezTo>
                    <a:pt x="15198" y="14689"/>
                    <a:pt x="15312" y="14981"/>
                    <a:pt x="15231" y="15225"/>
                  </a:cubicBezTo>
                  <a:cubicBezTo>
                    <a:pt x="15133" y="15485"/>
                    <a:pt x="14500" y="15631"/>
                    <a:pt x="14922" y="15989"/>
                  </a:cubicBezTo>
                  <a:cubicBezTo>
                    <a:pt x="15328" y="15843"/>
                    <a:pt x="15442" y="15404"/>
                    <a:pt x="15865" y="15290"/>
                  </a:cubicBezTo>
                  <a:cubicBezTo>
                    <a:pt x="16011" y="15241"/>
                    <a:pt x="16937" y="15371"/>
                    <a:pt x="16596" y="15014"/>
                  </a:cubicBezTo>
                  <a:cubicBezTo>
                    <a:pt x="16303" y="14689"/>
                    <a:pt x="16043" y="15030"/>
                    <a:pt x="15751" y="14543"/>
                  </a:cubicBezTo>
                  <a:cubicBezTo>
                    <a:pt x="15556" y="14201"/>
                    <a:pt x="15458" y="13747"/>
                    <a:pt x="15588" y="13373"/>
                  </a:cubicBezTo>
                  <a:cubicBezTo>
                    <a:pt x="15832" y="12690"/>
                    <a:pt x="16677" y="11878"/>
                    <a:pt x="17327" y="11569"/>
                  </a:cubicBezTo>
                  <a:cubicBezTo>
                    <a:pt x="17701" y="11391"/>
                    <a:pt x="18139" y="11277"/>
                    <a:pt x="18545" y="11131"/>
                  </a:cubicBezTo>
                  <a:cubicBezTo>
                    <a:pt x="18866" y="10999"/>
                    <a:pt x="19318" y="10763"/>
                    <a:pt x="19701" y="10763"/>
                  </a:cubicBezTo>
                  <a:cubicBezTo>
                    <a:pt x="19745" y="10763"/>
                    <a:pt x="19787" y="10766"/>
                    <a:pt x="19829" y="10773"/>
                  </a:cubicBezTo>
                  <a:cubicBezTo>
                    <a:pt x="19569" y="11358"/>
                    <a:pt x="19082" y="11764"/>
                    <a:pt x="18854" y="12430"/>
                  </a:cubicBezTo>
                  <a:cubicBezTo>
                    <a:pt x="18850" y="12431"/>
                    <a:pt x="18846" y="12431"/>
                    <a:pt x="18843" y="12431"/>
                  </a:cubicBezTo>
                  <a:cubicBezTo>
                    <a:pt x="18591" y="12431"/>
                    <a:pt x="18331" y="12026"/>
                    <a:pt x="18083" y="12026"/>
                  </a:cubicBezTo>
                  <a:cubicBezTo>
                    <a:pt x="18014" y="12026"/>
                    <a:pt x="17946" y="12057"/>
                    <a:pt x="17879" y="12138"/>
                  </a:cubicBezTo>
                  <a:cubicBezTo>
                    <a:pt x="17636" y="12447"/>
                    <a:pt x="18253" y="12577"/>
                    <a:pt x="18318" y="12788"/>
                  </a:cubicBezTo>
                  <a:cubicBezTo>
                    <a:pt x="18057" y="12849"/>
                    <a:pt x="17825" y="13099"/>
                    <a:pt x="17554" y="13099"/>
                  </a:cubicBezTo>
                  <a:cubicBezTo>
                    <a:pt x="17538" y="13099"/>
                    <a:pt x="17522" y="13098"/>
                    <a:pt x="17506" y="13097"/>
                  </a:cubicBezTo>
                  <a:cubicBezTo>
                    <a:pt x="17222" y="13082"/>
                    <a:pt x="17062" y="12783"/>
                    <a:pt x="16756" y="12783"/>
                  </a:cubicBezTo>
                  <a:cubicBezTo>
                    <a:pt x="16711" y="12783"/>
                    <a:pt x="16664" y="12790"/>
                    <a:pt x="16612" y="12804"/>
                  </a:cubicBezTo>
                  <a:cubicBezTo>
                    <a:pt x="16709" y="13015"/>
                    <a:pt x="16953" y="13227"/>
                    <a:pt x="17083" y="13470"/>
                  </a:cubicBezTo>
                  <a:cubicBezTo>
                    <a:pt x="16856" y="13682"/>
                    <a:pt x="16287" y="14104"/>
                    <a:pt x="16514" y="14413"/>
                  </a:cubicBezTo>
                  <a:cubicBezTo>
                    <a:pt x="16986" y="14380"/>
                    <a:pt x="17132" y="13909"/>
                    <a:pt x="17457" y="13665"/>
                  </a:cubicBezTo>
                  <a:cubicBezTo>
                    <a:pt x="17717" y="13487"/>
                    <a:pt x="18009" y="13438"/>
                    <a:pt x="18237" y="13227"/>
                  </a:cubicBezTo>
                  <a:lnTo>
                    <a:pt x="18237" y="13227"/>
                  </a:lnTo>
                  <a:cubicBezTo>
                    <a:pt x="17863" y="14006"/>
                    <a:pt x="17749" y="14981"/>
                    <a:pt x="17116" y="15583"/>
                  </a:cubicBezTo>
                  <a:cubicBezTo>
                    <a:pt x="16498" y="16200"/>
                    <a:pt x="16011" y="16639"/>
                    <a:pt x="15653" y="17484"/>
                  </a:cubicBezTo>
                  <a:cubicBezTo>
                    <a:pt x="15377" y="17224"/>
                    <a:pt x="15361" y="16996"/>
                    <a:pt x="14906" y="16980"/>
                  </a:cubicBezTo>
                  <a:lnTo>
                    <a:pt x="14906" y="16980"/>
                  </a:lnTo>
                  <a:cubicBezTo>
                    <a:pt x="14743" y="17272"/>
                    <a:pt x="15020" y="17614"/>
                    <a:pt x="15247" y="17809"/>
                  </a:cubicBezTo>
                  <a:cubicBezTo>
                    <a:pt x="15133" y="17890"/>
                    <a:pt x="15020" y="18068"/>
                    <a:pt x="14873" y="18166"/>
                  </a:cubicBezTo>
                  <a:cubicBezTo>
                    <a:pt x="14987" y="18296"/>
                    <a:pt x="14922" y="18361"/>
                    <a:pt x="15133" y="18426"/>
                  </a:cubicBezTo>
                  <a:cubicBezTo>
                    <a:pt x="14756" y="19417"/>
                    <a:pt x="14302" y="20134"/>
                    <a:pt x="13182" y="20134"/>
                  </a:cubicBezTo>
                  <a:cubicBezTo>
                    <a:pt x="13145" y="20134"/>
                    <a:pt x="13108" y="20134"/>
                    <a:pt x="13070" y="20132"/>
                  </a:cubicBezTo>
                  <a:cubicBezTo>
                    <a:pt x="12615" y="20116"/>
                    <a:pt x="12095" y="20067"/>
                    <a:pt x="11705" y="19807"/>
                  </a:cubicBezTo>
                  <a:cubicBezTo>
                    <a:pt x="11565" y="19729"/>
                    <a:pt x="11261" y="19219"/>
                    <a:pt x="11064" y="19219"/>
                  </a:cubicBezTo>
                  <a:cubicBezTo>
                    <a:pt x="11056" y="19219"/>
                    <a:pt x="11047" y="19220"/>
                    <a:pt x="11039" y="19222"/>
                  </a:cubicBezTo>
                  <a:cubicBezTo>
                    <a:pt x="10698" y="19303"/>
                    <a:pt x="11185" y="19986"/>
                    <a:pt x="11331" y="20116"/>
                  </a:cubicBezTo>
                  <a:cubicBezTo>
                    <a:pt x="11250" y="20181"/>
                    <a:pt x="10990" y="20457"/>
                    <a:pt x="11104" y="20554"/>
                  </a:cubicBezTo>
                  <a:cubicBezTo>
                    <a:pt x="11152" y="20597"/>
                    <a:pt x="11191" y="20613"/>
                    <a:pt x="11224" y="20613"/>
                  </a:cubicBezTo>
                  <a:cubicBezTo>
                    <a:pt x="11354" y="20613"/>
                    <a:pt x="11380" y="20340"/>
                    <a:pt x="11510" y="20327"/>
                  </a:cubicBezTo>
                  <a:cubicBezTo>
                    <a:pt x="11529" y="20326"/>
                    <a:pt x="11547" y="20326"/>
                    <a:pt x="11564" y="20326"/>
                  </a:cubicBezTo>
                  <a:cubicBezTo>
                    <a:pt x="11964" y="20326"/>
                    <a:pt x="11948" y="20507"/>
                    <a:pt x="11933" y="20912"/>
                  </a:cubicBezTo>
                  <a:cubicBezTo>
                    <a:pt x="11957" y="20916"/>
                    <a:pt x="11980" y="20918"/>
                    <a:pt x="12002" y="20918"/>
                  </a:cubicBezTo>
                  <a:cubicBezTo>
                    <a:pt x="12246" y="20918"/>
                    <a:pt x="12359" y="20679"/>
                    <a:pt x="12404" y="20441"/>
                  </a:cubicBezTo>
                  <a:cubicBezTo>
                    <a:pt x="12458" y="20436"/>
                    <a:pt x="12507" y="20434"/>
                    <a:pt x="12551" y="20434"/>
                  </a:cubicBezTo>
                  <a:cubicBezTo>
                    <a:pt x="13263" y="20434"/>
                    <a:pt x="12624" y="21026"/>
                    <a:pt x="13037" y="21302"/>
                  </a:cubicBezTo>
                  <a:cubicBezTo>
                    <a:pt x="13216" y="21139"/>
                    <a:pt x="13330" y="20863"/>
                    <a:pt x="13379" y="20619"/>
                  </a:cubicBezTo>
                  <a:cubicBezTo>
                    <a:pt x="13389" y="20620"/>
                    <a:pt x="13400" y="20620"/>
                    <a:pt x="13411" y="20620"/>
                  </a:cubicBezTo>
                  <a:cubicBezTo>
                    <a:pt x="13754" y="20620"/>
                    <a:pt x="14039" y="20374"/>
                    <a:pt x="14370" y="20311"/>
                  </a:cubicBezTo>
                  <a:lnTo>
                    <a:pt x="14370" y="20311"/>
                  </a:lnTo>
                  <a:cubicBezTo>
                    <a:pt x="14077" y="21009"/>
                    <a:pt x="13541" y="21952"/>
                    <a:pt x="13021" y="22504"/>
                  </a:cubicBezTo>
                  <a:cubicBezTo>
                    <a:pt x="12566" y="22439"/>
                    <a:pt x="12404" y="21773"/>
                    <a:pt x="12225" y="21399"/>
                  </a:cubicBezTo>
                  <a:cubicBezTo>
                    <a:pt x="12111" y="21432"/>
                    <a:pt x="12046" y="21464"/>
                    <a:pt x="11965" y="21562"/>
                  </a:cubicBezTo>
                  <a:cubicBezTo>
                    <a:pt x="12095" y="21903"/>
                    <a:pt x="12193" y="22342"/>
                    <a:pt x="12436" y="22634"/>
                  </a:cubicBezTo>
                  <a:cubicBezTo>
                    <a:pt x="12046" y="22813"/>
                    <a:pt x="11413" y="22992"/>
                    <a:pt x="11478" y="23544"/>
                  </a:cubicBezTo>
                  <a:cubicBezTo>
                    <a:pt x="11916" y="23544"/>
                    <a:pt x="12436" y="23008"/>
                    <a:pt x="12859" y="22829"/>
                  </a:cubicBezTo>
                  <a:lnTo>
                    <a:pt x="12859" y="22829"/>
                  </a:lnTo>
                  <a:cubicBezTo>
                    <a:pt x="12599" y="23365"/>
                    <a:pt x="12404" y="24048"/>
                    <a:pt x="11981" y="24503"/>
                  </a:cubicBezTo>
                  <a:cubicBezTo>
                    <a:pt x="11721" y="24779"/>
                    <a:pt x="10730" y="25120"/>
                    <a:pt x="10795" y="25494"/>
                  </a:cubicBezTo>
                  <a:cubicBezTo>
                    <a:pt x="11234" y="25478"/>
                    <a:pt x="11494" y="24925"/>
                    <a:pt x="11916" y="24893"/>
                  </a:cubicBezTo>
                  <a:cubicBezTo>
                    <a:pt x="11925" y="24892"/>
                    <a:pt x="11934" y="24892"/>
                    <a:pt x="11942" y="24892"/>
                  </a:cubicBezTo>
                  <a:cubicBezTo>
                    <a:pt x="12410" y="24892"/>
                    <a:pt x="12149" y="25762"/>
                    <a:pt x="12436" y="26192"/>
                  </a:cubicBezTo>
                  <a:cubicBezTo>
                    <a:pt x="12794" y="25721"/>
                    <a:pt x="12485" y="25250"/>
                    <a:pt x="12615" y="24746"/>
                  </a:cubicBezTo>
                  <a:cubicBezTo>
                    <a:pt x="12712" y="24324"/>
                    <a:pt x="13265" y="24340"/>
                    <a:pt x="13265" y="23918"/>
                  </a:cubicBezTo>
                  <a:cubicBezTo>
                    <a:pt x="13247" y="23917"/>
                    <a:pt x="13229" y="23916"/>
                    <a:pt x="13211" y="23916"/>
                  </a:cubicBezTo>
                  <a:cubicBezTo>
                    <a:pt x="12990" y="23916"/>
                    <a:pt x="12794" y="24007"/>
                    <a:pt x="12599" y="24113"/>
                  </a:cubicBezTo>
                  <a:cubicBezTo>
                    <a:pt x="12826" y="23723"/>
                    <a:pt x="13037" y="23317"/>
                    <a:pt x="13281" y="22927"/>
                  </a:cubicBezTo>
                  <a:cubicBezTo>
                    <a:pt x="13899" y="21968"/>
                    <a:pt x="14597" y="21058"/>
                    <a:pt x="15150" y="20067"/>
                  </a:cubicBezTo>
                  <a:cubicBezTo>
                    <a:pt x="15458" y="19515"/>
                    <a:pt x="15718" y="18410"/>
                    <a:pt x="16254" y="18036"/>
                  </a:cubicBezTo>
                  <a:cubicBezTo>
                    <a:pt x="16337" y="17981"/>
                    <a:pt x="16812" y="17915"/>
                    <a:pt x="17036" y="17915"/>
                  </a:cubicBezTo>
                  <a:cubicBezTo>
                    <a:pt x="17078" y="17915"/>
                    <a:pt x="17111" y="17917"/>
                    <a:pt x="17132" y="17922"/>
                  </a:cubicBezTo>
                  <a:cubicBezTo>
                    <a:pt x="17522" y="18052"/>
                    <a:pt x="17343" y="18117"/>
                    <a:pt x="17327" y="18458"/>
                  </a:cubicBezTo>
                  <a:cubicBezTo>
                    <a:pt x="17327" y="19076"/>
                    <a:pt x="17164" y="19628"/>
                    <a:pt x="16791" y="20083"/>
                  </a:cubicBezTo>
                  <a:cubicBezTo>
                    <a:pt x="16401" y="20587"/>
                    <a:pt x="15881" y="21383"/>
                    <a:pt x="15328" y="21692"/>
                  </a:cubicBezTo>
                  <a:cubicBezTo>
                    <a:pt x="15272" y="21723"/>
                    <a:pt x="15200" y="21734"/>
                    <a:pt x="15119" y="21734"/>
                  </a:cubicBezTo>
                  <a:cubicBezTo>
                    <a:pt x="14917" y="21734"/>
                    <a:pt x="14664" y="21666"/>
                    <a:pt x="14479" y="21666"/>
                  </a:cubicBezTo>
                  <a:cubicBezTo>
                    <a:pt x="14307" y="21666"/>
                    <a:pt x="14194" y="21725"/>
                    <a:pt x="14240" y="21952"/>
                  </a:cubicBezTo>
                  <a:cubicBezTo>
                    <a:pt x="14289" y="22195"/>
                    <a:pt x="14613" y="22212"/>
                    <a:pt x="14646" y="22488"/>
                  </a:cubicBezTo>
                  <a:cubicBezTo>
                    <a:pt x="14695" y="22683"/>
                    <a:pt x="14451" y="23089"/>
                    <a:pt x="14500" y="23382"/>
                  </a:cubicBezTo>
                  <a:cubicBezTo>
                    <a:pt x="14792" y="23268"/>
                    <a:pt x="14841" y="22992"/>
                    <a:pt x="15003" y="22748"/>
                  </a:cubicBezTo>
                  <a:cubicBezTo>
                    <a:pt x="15215" y="22423"/>
                    <a:pt x="15280" y="22423"/>
                    <a:pt x="15556" y="22195"/>
                  </a:cubicBezTo>
                  <a:cubicBezTo>
                    <a:pt x="16108" y="21724"/>
                    <a:pt x="16531" y="21107"/>
                    <a:pt x="17083" y="20636"/>
                  </a:cubicBezTo>
                  <a:lnTo>
                    <a:pt x="17083" y="20636"/>
                  </a:lnTo>
                  <a:cubicBezTo>
                    <a:pt x="17116" y="20863"/>
                    <a:pt x="17116" y="21237"/>
                    <a:pt x="17034" y="21448"/>
                  </a:cubicBezTo>
                  <a:cubicBezTo>
                    <a:pt x="16969" y="21611"/>
                    <a:pt x="16693" y="21757"/>
                    <a:pt x="16661" y="21887"/>
                  </a:cubicBezTo>
                  <a:cubicBezTo>
                    <a:pt x="16531" y="22228"/>
                    <a:pt x="16758" y="22244"/>
                    <a:pt x="16791" y="22553"/>
                  </a:cubicBezTo>
                  <a:cubicBezTo>
                    <a:pt x="16807" y="22699"/>
                    <a:pt x="16709" y="22959"/>
                    <a:pt x="16677" y="23105"/>
                  </a:cubicBezTo>
                  <a:cubicBezTo>
                    <a:pt x="16563" y="23674"/>
                    <a:pt x="16417" y="24405"/>
                    <a:pt x="16076" y="24909"/>
                  </a:cubicBezTo>
                  <a:cubicBezTo>
                    <a:pt x="15848" y="25234"/>
                    <a:pt x="15345" y="25461"/>
                    <a:pt x="15345" y="25900"/>
                  </a:cubicBezTo>
                  <a:cubicBezTo>
                    <a:pt x="15519" y="25783"/>
                    <a:pt x="16087" y="25379"/>
                    <a:pt x="16331" y="25379"/>
                  </a:cubicBezTo>
                  <a:cubicBezTo>
                    <a:pt x="16359" y="25379"/>
                    <a:pt x="16382" y="25385"/>
                    <a:pt x="16401" y="25396"/>
                  </a:cubicBezTo>
                  <a:cubicBezTo>
                    <a:pt x="16612" y="25526"/>
                    <a:pt x="16514" y="26144"/>
                    <a:pt x="16726" y="26339"/>
                  </a:cubicBezTo>
                  <a:cubicBezTo>
                    <a:pt x="17116" y="25965"/>
                    <a:pt x="16596" y="24876"/>
                    <a:pt x="16726" y="24340"/>
                  </a:cubicBezTo>
                  <a:cubicBezTo>
                    <a:pt x="16856" y="23723"/>
                    <a:pt x="17067" y="22569"/>
                    <a:pt x="17538" y="22130"/>
                  </a:cubicBezTo>
                  <a:lnTo>
                    <a:pt x="17538" y="22130"/>
                  </a:lnTo>
                  <a:cubicBezTo>
                    <a:pt x="17668" y="22748"/>
                    <a:pt x="17506" y="23609"/>
                    <a:pt x="17473" y="24243"/>
                  </a:cubicBezTo>
                  <a:cubicBezTo>
                    <a:pt x="17457" y="24681"/>
                    <a:pt x="16969" y="25445"/>
                    <a:pt x="17619" y="25591"/>
                  </a:cubicBezTo>
                  <a:cubicBezTo>
                    <a:pt x="17782" y="25266"/>
                    <a:pt x="17798" y="24779"/>
                    <a:pt x="18026" y="24519"/>
                  </a:cubicBezTo>
                  <a:cubicBezTo>
                    <a:pt x="18123" y="24617"/>
                    <a:pt x="18378" y="24853"/>
                    <a:pt x="18546" y="24853"/>
                  </a:cubicBezTo>
                  <a:cubicBezTo>
                    <a:pt x="18601" y="24853"/>
                    <a:pt x="18647" y="24827"/>
                    <a:pt x="18675" y="24763"/>
                  </a:cubicBezTo>
                  <a:cubicBezTo>
                    <a:pt x="18789" y="24486"/>
                    <a:pt x="18139" y="24129"/>
                    <a:pt x="18042" y="23934"/>
                  </a:cubicBezTo>
                  <a:cubicBezTo>
                    <a:pt x="17782" y="23447"/>
                    <a:pt x="17944" y="22634"/>
                    <a:pt x="17961" y="22098"/>
                  </a:cubicBezTo>
                  <a:lnTo>
                    <a:pt x="17961" y="22098"/>
                  </a:lnTo>
                  <a:cubicBezTo>
                    <a:pt x="18328" y="22327"/>
                    <a:pt x="18436" y="23378"/>
                    <a:pt x="18922" y="23378"/>
                  </a:cubicBezTo>
                  <a:cubicBezTo>
                    <a:pt x="18952" y="23378"/>
                    <a:pt x="18983" y="23374"/>
                    <a:pt x="19017" y="23365"/>
                  </a:cubicBezTo>
                  <a:cubicBezTo>
                    <a:pt x="19114" y="22683"/>
                    <a:pt x="18513" y="22065"/>
                    <a:pt x="18285" y="21481"/>
                  </a:cubicBezTo>
                  <a:cubicBezTo>
                    <a:pt x="18578" y="21139"/>
                    <a:pt x="18919" y="20782"/>
                    <a:pt x="19195" y="20473"/>
                  </a:cubicBezTo>
                  <a:cubicBezTo>
                    <a:pt x="19212" y="21204"/>
                    <a:pt x="19715" y="22082"/>
                    <a:pt x="19992" y="22764"/>
                  </a:cubicBezTo>
                  <a:cubicBezTo>
                    <a:pt x="20121" y="23122"/>
                    <a:pt x="20495" y="23690"/>
                    <a:pt x="20495" y="24080"/>
                  </a:cubicBezTo>
                  <a:cubicBezTo>
                    <a:pt x="20511" y="24470"/>
                    <a:pt x="20105" y="24649"/>
                    <a:pt x="20203" y="25039"/>
                  </a:cubicBezTo>
                  <a:cubicBezTo>
                    <a:pt x="20396" y="24984"/>
                    <a:pt x="20578" y="24846"/>
                    <a:pt x="20778" y="24846"/>
                  </a:cubicBezTo>
                  <a:cubicBezTo>
                    <a:pt x="20813" y="24846"/>
                    <a:pt x="20849" y="24850"/>
                    <a:pt x="20885" y="24860"/>
                  </a:cubicBezTo>
                  <a:cubicBezTo>
                    <a:pt x="21112" y="24917"/>
                    <a:pt x="21116" y="25222"/>
                    <a:pt x="21406" y="25222"/>
                  </a:cubicBezTo>
                  <a:cubicBezTo>
                    <a:pt x="21448" y="25222"/>
                    <a:pt x="21496" y="25216"/>
                    <a:pt x="21551" y="25201"/>
                  </a:cubicBezTo>
                  <a:cubicBezTo>
                    <a:pt x="21503" y="24746"/>
                    <a:pt x="20918" y="24535"/>
                    <a:pt x="20723" y="24145"/>
                  </a:cubicBezTo>
                  <a:cubicBezTo>
                    <a:pt x="20593" y="23902"/>
                    <a:pt x="20625" y="23512"/>
                    <a:pt x="20528" y="23252"/>
                  </a:cubicBezTo>
                  <a:cubicBezTo>
                    <a:pt x="20414" y="22943"/>
                    <a:pt x="20235" y="22683"/>
                    <a:pt x="20138" y="22358"/>
                  </a:cubicBezTo>
                  <a:cubicBezTo>
                    <a:pt x="19813" y="21026"/>
                    <a:pt x="19423" y="19726"/>
                    <a:pt x="19488" y="18345"/>
                  </a:cubicBezTo>
                  <a:lnTo>
                    <a:pt x="19488" y="18345"/>
                  </a:lnTo>
                  <a:cubicBezTo>
                    <a:pt x="19927" y="18637"/>
                    <a:pt x="20446" y="19693"/>
                    <a:pt x="20625" y="20213"/>
                  </a:cubicBezTo>
                  <a:cubicBezTo>
                    <a:pt x="20853" y="20896"/>
                    <a:pt x="20479" y="21935"/>
                    <a:pt x="20918" y="22455"/>
                  </a:cubicBezTo>
                  <a:cubicBezTo>
                    <a:pt x="21308" y="22049"/>
                    <a:pt x="21161" y="21221"/>
                    <a:pt x="21129" y="20701"/>
                  </a:cubicBezTo>
                  <a:lnTo>
                    <a:pt x="21129" y="20701"/>
                  </a:lnTo>
                  <a:cubicBezTo>
                    <a:pt x="21373" y="20912"/>
                    <a:pt x="21649" y="21529"/>
                    <a:pt x="21974" y="21562"/>
                  </a:cubicBezTo>
                  <a:cubicBezTo>
                    <a:pt x="22008" y="21566"/>
                    <a:pt x="22038" y="21569"/>
                    <a:pt x="22063" y="21569"/>
                  </a:cubicBezTo>
                  <a:cubicBezTo>
                    <a:pt x="22484" y="21569"/>
                    <a:pt x="21755" y="20969"/>
                    <a:pt x="21633" y="20847"/>
                  </a:cubicBezTo>
                  <a:cubicBezTo>
                    <a:pt x="21048" y="20197"/>
                    <a:pt x="20674" y="19336"/>
                    <a:pt x="20251" y="18556"/>
                  </a:cubicBezTo>
                  <a:cubicBezTo>
                    <a:pt x="19878" y="17841"/>
                    <a:pt x="19862" y="17159"/>
                    <a:pt x="20024" y="16314"/>
                  </a:cubicBezTo>
                  <a:cubicBezTo>
                    <a:pt x="20154" y="15631"/>
                    <a:pt x="20918" y="15420"/>
                    <a:pt x="21405" y="14965"/>
                  </a:cubicBezTo>
                  <a:cubicBezTo>
                    <a:pt x="21611" y="15171"/>
                    <a:pt x="21740" y="15486"/>
                    <a:pt x="22033" y="15486"/>
                  </a:cubicBezTo>
                  <a:cubicBezTo>
                    <a:pt x="22040" y="15486"/>
                    <a:pt x="22048" y="15485"/>
                    <a:pt x="22055" y="15485"/>
                  </a:cubicBezTo>
                  <a:cubicBezTo>
                    <a:pt x="22087" y="15176"/>
                    <a:pt x="21876" y="14916"/>
                    <a:pt x="21698" y="14705"/>
                  </a:cubicBezTo>
                  <a:cubicBezTo>
                    <a:pt x="21958" y="14396"/>
                    <a:pt x="22185" y="13958"/>
                    <a:pt x="22461" y="13698"/>
                  </a:cubicBezTo>
                  <a:cubicBezTo>
                    <a:pt x="22754" y="14169"/>
                    <a:pt x="22965" y="14689"/>
                    <a:pt x="23241" y="15176"/>
                  </a:cubicBezTo>
                  <a:cubicBezTo>
                    <a:pt x="23566" y="15761"/>
                    <a:pt x="23404" y="16102"/>
                    <a:pt x="23257" y="16752"/>
                  </a:cubicBezTo>
                  <a:cubicBezTo>
                    <a:pt x="23066" y="16819"/>
                    <a:pt x="22728" y="16869"/>
                    <a:pt x="22413" y="16869"/>
                  </a:cubicBezTo>
                  <a:cubicBezTo>
                    <a:pt x="22193" y="16869"/>
                    <a:pt x="21984" y="16845"/>
                    <a:pt x="21844" y="16785"/>
                  </a:cubicBezTo>
                  <a:cubicBezTo>
                    <a:pt x="21405" y="16590"/>
                    <a:pt x="21438" y="15908"/>
                    <a:pt x="20983" y="15810"/>
                  </a:cubicBezTo>
                  <a:lnTo>
                    <a:pt x="20983" y="15810"/>
                  </a:lnTo>
                  <a:cubicBezTo>
                    <a:pt x="20723" y="16265"/>
                    <a:pt x="21649" y="16947"/>
                    <a:pt x="21714" y="17435"/>
                  </a:cubicBezTo>
                  <a:cubicBezTo>
                    <a:pt x="21779" y="17906"/>
                    <a:pt x="21113" y="19092"/>
                    <a:pt x="21584" y="19352"/>
                  </a:cubicBezTo>
                  <a:cubicBezTo>
                    <a:pt x="22071" y="18962"/>
                    <a:pt x="21763" y="17971"/>
                    <a:pt x="22071" y="17484"/>
                  </a:cubicBezTo>
                  <a:cubicBezTo>
                    <a:pt x="22225" y="17247"/>
                    <a:pt x="22638" y="17122"/>
                    <a:pt x="22988" y="17122"/>
                  </a:cubicBezTo>
                  <a:cubicBezTo>
                    <a:pt x="23119" y="17122"/>
                    <a:pt x="23242" y="17140"/>
                    <a:pt x="23339" y="17175"/>
                  </a:cubicBezTo>
                  <a:cubicBezTo>
                    <a:pt x="23371" y="17857"/>
                    <a:pt x="23387" y="19060"/>
                    <a:pt x="23225" y="19661"/>
                  </a:cubicBezTo>
                  <a:cubicBezTo>
                    <a:pt x="23079" y="20164"/>
                    <a:pt x="22900" y="20002"/>
                    <a:pt x="22477" y="20278"/>
                  </a:cubicBezTo>
                  <a:cubicBezTo>
                    <a:pt x="22068" y="20551"/>
                    <a:pt x="22073" y="20713"/>
                    <a:pt x="22301" y="20713"/>
                  </a:cubicBezTo>
                  <a:cubicBezTo>
                    <a:pt x="22400" y="20713"/>
                    <a:pt x="22539" y="20683"/>
                    <a:pt x="22705" y="20619"/>
                  </a:cubicBezTo>
                  <a:cubicBezTo>
                    <a:pt x="22936" y="20517"/>
                    <a:pt x="23118" y="20387"/>
                    <a:pt x="23238" y="20387"/>
                  </a:cubicBezTo>
                  <a:cubicBezTo>
                    <a:pt x="23345" y="20387"/>
                    <a:pt x="23404" y="20492"/>
                    <a:pt x="23404" y="20814"/>
                  </a:cubicBezTo>
                  <a:cubicBezTo>
                    <a:pt x="23420" y="21221"/>
                    <a:pt x="23144" y="21513"/>
                    <a:pt x="22965" y="21919"/>
                  </a:cubicBezTo>
                  <a:cubicBezTo>
                    <a:pt x="22721" y="22504"/>
                    <a:pt x="22185" y="24145"/>
                    <a:pt x="22721" y="24633"/>
                  </a:cubicBezTo>
                  <a:cubicBezTo>
                    <a:pt x="23225" y="23966"/>
                    <a:pt x="22591" y="22569"/>
                    <a:pt x="23290" y="21968"/>
                  </a:cubicBezTo>
                  <a:cubicBezTo>
                    <a:pt x="23405" y="21870"/>
                    <a:pt x="23500" y="21827"/>
                    <a:pt x="23581" y="21827"/>
                  </a:cubicBezTo>
                  <a:cubicBezTo>
                    <a:pt x="24060" y="21827"/>
                    <a:pt x="24017" y="23329"/>
                    <a:pt x="24378" y="23593"/>
                  </a:cubicBezTo>
                  <a:cubicBezTo>
                    <a:pt x="24882" y="22780"/>
                    <a:pt x="23095" y="20246"/>
                    <a:pt x="23988" y="19856"/>
                  </a:cubicBezTo>
                  <a:lnTo>
                    <a:pt x="23988" y="19856"/>
                  </a:lnTo>
                  <a:cubicBezTo>
                    <a:pt x="24047" y="19987"/>
                    <a:pt x="24158" y="20511"/>
                    <a:pt x="24403" y="20511"/>
                  </a:cubicBezTo>
                  <a:cubicBezTo>
                    <a:pt x="24431" y="20511"/>
                    <a:pt x="24461" y="20504"/>
                    <a:pt x="24492" y="20489"/>
                  </a:cubicBezTo>
                  <a:cubicBezTo>
                    <a:pt x="24768" y="20343"/>
                    <a:pt x="24362" y="19840"/>
                    <a:pt x="24346" y="19677"/>
                  </a:cubicBezTo>
                  <a:cubicBezTo>
                    <a:pt x="24297" y="19060"/>
                    <a:pt x="24541" y="18133"/>
                    <a:pt x="24915" y="17646"/>
                  </a:cubicBezTo>
                  <a:cubicBezTo>
                    <a:pt x="25056" y="17454"/>
                    <a:pt x="25205" y="17376"/>
                    <a:pt x="25348" y="17376"/>
                  </a:cubicBezTo>
                  <a:cubicBezTo>
                    <a:pt x="25714" y="17376"/>
                    <a:pt x="26038" y="17893"/>
                    <a:pt x="26084" y="18361"/>
                  </a:cubicBezTo>
                  <a:cubicBezTo>
                    <a:pt x="26133" y="18848"/>
                    <a:pt x="25987" y="19710"/>
                    <a:pt x="26572" y="19921"/>
                  </a:cubicBezTo>
                  <a:cubicBezTo>
                    <a:pt x="26718" y="19417"/>
                    <a:pt x="26182" y="18556"/>
                    <a:pt x="26458" y="18150"/>
                  </a:cubicBezTo>
                  <a:cubicBezTo>
                    <a:pt x="26574" y="17979"/>
                    <a:pt x="26721" y="17918"/>
                    <a:pt x="26876" y="17918"/>
                  </a:cubicBezTo>
                  <a:cubicBezTo>
                    <a:pt x="27090" y="17918"/>
                    <a:pt x="27319" y="18036"/>
                    <a:pt x="27498" y="18150"/>
                  </a:cubicBezTo>
                  <a:cubicBezTo>
                    <a:pt x="27872" y="18377"/>
                    <a:pt x="28262" y="18832"/>
                    <a:pt x="28522" y="19190"/>
                  </a:cubicBezTo>
                  <a:cubicBezTo>
                    <a:pt x="28712" y="19476"/>
                    <a:pt x="28950" y="20182"/>
                    <a:pt x="29340" y="20182"/>
                  </a:cubicBezTo>
                  <a:cubicBezTo>
                    <a:pt x="29349" y="20182"/>
                    <a:pt x="29358" y="20181"/>
                    <a:pt x="29367" y="20181"/>
                  </a:cubicBezTo>
                  <a:cubicBezTo>
                    <a:pt x="29415" y="19206"/>
                    <a:pt x="27628" y="18702"/>
                    <a:pt x="27726" y="17646"/>
                  </a:cubicBezTo>
                  <a:cubicBezTo>
                    <a:pt x="28229" y="17565"/>
                    <a:pt x="30748" y="17207"/>
                    <a:pt x="30618" y="16655"/>
                  </a:cubicBezTo>
                  <a:cubicBezTo>
                    <a:pt x="30600" y="16653"/>
                    <a:pt x="30581" y="16652"/>
                    <a:pt x="30562" y="16652"/>
                  </a:cubicBezTo>
                  <a:cubicBezTo>
                    <a:pt x="30033" y="16652"/>
                    <a:pt x="28914" y="17339"/>
                    <a:pt x="28331" y="17339"/>
                  </a:cubicBezTo>
                  <a:cubicBezTo>
                    <a:pt x="28212" y="17339"/>
                    <a:pt x="28115" y="17310"/>
                    <a:pt x="28050" y="17240"/>
                  </a:cubicBezTo>
                  <a:cubicBezTo>
                    <a:pt x="28392" y="16606"/>
                    <a:pt x="29042" y="16070"/>
                    <a:pt x="29058" y="15323"/>
                  </a:cubicBezTo>
                  <a:cubicBezTo>
                    <a:pt x="29054" y="15323"/>
                    <a:pt x="29051" y="15322"/>
                    <a:pt x="29047" y="15322"/>
                  </a:cubicBezTo>
                  <a:cubicBezTo>
                    <a:pt x="28244" y="15322"/>
                    <a:pt x="28129" y="17144"/>
                    <a:pt x="27482" y="17500"/>
                  </a:cubicBezTo>
                  <a:cubicBezTo>
                    <a:pt x="27373" y="17556"/>
                    <a:pt x="27251" y="17580"/>
                    <a:pt x="27123" y="17580"/>
                  </a:cubicBezTo>
                  <a:cubicBezTo>
                    <a:pt x="26738" y="17580"/>
                    <a:pt x="26304" y="17366"/>
                    <a:pt x="26036" y="17207"/>
                  </a:cubicBezTo>
                  <a:cubicBezTo>
                    <a:pt x="25548" y="16931"/>
                    <a:pt x="25223" y="16541"/>
                    <a:pt x="24882" y="16086"/>
                  </a:cubicBezTo>
                  <a:cubicBezTo>
                    <a:pt x="24508" y="15599"/>
                    <a:pt x="23810" y="14786"/>
                    <a:pt x="23680" y="14218"/>
                  </a:cubicBezTo>
                  <a:cubicBezTo>
                    <a:pt x="23781" y="14206"/>
                    <a:pt x="23874" y="14200"/>
                    <a:pt x="23961" y="14200"/>
                  </a:cubicBezTo>
                  <a:cubicBezTo>
                    <a:pt x="24583" y="14200"/>
                    <a:pt x="24860" y="14502"/>
                    <a:pt x="25288" y="15030"/>
                  </a:cubicBezTo>
                  <a:cubicBezTo>
                    <a:pt x="25608" y="15411"/>
                    <a:pt x="25900" y="16507"/>
                    <a:pt x="26445" y="16507"/>
                  </a:cubicBezTo>
                  <a:cubicBezTo>
                    <a:pt x="26480" y="16507"/>
                    <a:pt x="26517" y="16502"/>
                    <a:pt x="26556" y="16492"/>
                  </a:cubicBezTo>
                  <a:cubicBezTo>
                    <a:pt x="26686" y="15859"/>
                    <a:pt x="25467" y="14803"/>
                    <a:pt x="25256" y="14153"/>
                  </a:cubicBezTo>
                  <a:lnTo>
                    <a:pt x="25256" y="14153"/>
                  </a:lnTo>
                  <a:cubicBezTo>
                    <a:pt x="25587" y="14263"/>
                    <a:pt x="25914" y="14300"/>
                    <a:pt x="26243" y="14300"/>
                  </a:cubicBezTo>
                  <a:cubicBezTo>
                    <a:pt x="26641" y="14300"/>
                    <a:pt x="27040" y="14246"/>
                    <a:pt x="27449" y="14201"/>
                  </a:cubicBezTo>
                  <a:cubicBezTo>
                    <a:pt x="28213" y="14136"/>
                    <a:pt x="28977" y="14006"/>
                    <a:pt x="29708" y="13844"/>
                  </a:cubicBezTo>
                  <a:cubicBezTo>
                    <a:pt x="30031" y="13767"/>
                    <a:pt x="30449" y="13624"/>
                    <a:pt x="30815" y="13624"/>
                  </a:cubicBezTo>
                  <a:cubicBezTo>
                    <a:pt x="31147" y="13624"/>
                    <a:pt x="31437" y="13742"/>
                    <a:pt x="31576" y="14136"/>
                  </a:cubicBezTo>
                  <a:cubicBezTo>
                    <a:pt x="31735" y="14566"/>
                    <a:pt x="31443" y="16333"/>
                    <a:pt x="32024" y="16333"/>
                  </a:cubicBezTo>
                  <a:cubicBezTo>
                    <a:pt x="32037" y="16333"/>
                    <a:pt x="32050" y="16332"/>
                    <a:pt x="32064" y="16330"/>
                  </a:cubicBezTo>
                  <a:cubicBezTo>
                    <a:pt x="31869" y="15648"/>
                    <a:pt x="31885" y="14916"/>
                    <a:pt x="31852" y="14185"/>
                  </a:cubicBezTo>
                  <a:lnTo>
                    <a:pt x="31852" y="14185"/>
                  </a:lnTo>
                  <a:cubicBezTo>
                    <a:pt x="32021" y="14445"/>
                    <a:pt x="32666" y="14921"/>
                    <a:pt x="33159" y="14921"/>
                  </a:cubicBezTo>
                  <a:cubicBezTo>
                    <a:pt x="33284" y="14921"/>
                    <a:pt x="33398" y="14891"/>
                    <a:pt x="33494" y="14819"/>
                  </a:cubicBezTo>
                  <a:cubicBezTo>
                    <a:pt x="33201" y="14315"/>
                    <a:pt x="32372" y="14120"/>
                    <a:pt x="31966" y="13633"/>
                  </a:cubicBezTo>
                  <a:cubicBezTo>
                    <a:pt x="31316" y="12885"/>
                    <a:pt x="32437" y="12772"/>
                    <a:pt x="32389" y="12057"/>
                  </a:cubicBezTo>
                  <a:lnTo>
                    <a:pt x="32389" y="12057"/>
                  </a:lnTo>
                  <a:cubicBezTo>
                    <a:pt x="31917" y="12284"/>
                    <a:pt x="31625" y="12950"/>
                    <a:pt x="31138" y="13145"/>
                  </a:cubicBezTo>
                  <a:cubicBezTo>
                    <a:pt x="31021" y="13188"/>
                    <a:pt x="30900" y="13199"/>
                    <a:pt x="30778" y="13199"/>
                  </a:cubicBezTo>
                  <a:cubicBezTo>
                    <a:pt x="30660" y="13199"/>
                    <a:pt x="30540" y="13189"/>
                    <a:pt x="30422" y="13189"/>
                  </a:cubicBezTo>
                  <a:cubicBezTo>
                    <a:pt x="30340" y="13189"/>
                    <a:pt x="30258" y="13194"/>
                    <a:pt x="30179" y="13210"/>
                  </a:cubicBezTo>
                  <a:cubicBezTo>
                    <a:pt x="29935" y="13259"/>
                    <a:pt x="29740" y="13422"/>
                    <a:pt x="29513" y="13503"/>
                  </a:cubicBezTo>
                  <a:cubicBezTo>
                    <a:pt x="29256" y="13585"/>
                    <a:pt x="28888" y="13667"/>
                    <a:pt x="28550" y="13667"/>
                  </a:cubicBezTo>
                  <a:cubicBezTo>
                    <a:pt x="28354" y="13667"/>
                    <a:pt x="28167" y="13639"/>
                    <a:pt x="28018" y="13568"/>
                  </a:cubicBezTo>
                  <a:cubicBezTo>
                    <a:pt x="28197" y="12950"/>
                    <a:pt x="29042" y="12902"/>
                    <a:pt x="29578" y="12707"/>
                  </a:cubicBezTo>
                  <a:cubicBezTo>
                    <a:pt x="30033" y="12544"/>
                    <a:pt x="31138" y="12398"/>
                    <a:pt x="31333" y="11959"/>
                  </a:cubicBezTo>
                  <a:cubicBezTo>
                    <a:pt x="31299" y="11953"/>
                    <a:pt x="31266" y="11951"/>
                    <a:pt x="31232" y="11951"/>
                  </a:cubicBezTo>
                  <a:cubicBezTo>
                    <a:pt x="30979" y="11951"/>
                    <a:pt x="30721" y="12103"/>
                    <a:pt x="30481" y="12103"/>
                  </a:cubicBezTo>
                  <a:cubicBezTo>
                    <a:pt x="30411" y="12103"/>
                    <a:pt x="30343" y="12090"/>
                    <a:pt x="30276" y="12057"/>
                  </a:cubicBezTo>
                  <a:cubicBezTo>
                    <a:pt x="30341" y="11716"/>
                    <a:pt x="30845" y="11472"/>
                    <a:pt x="30650" y="11147"/>
                  </a:cubicBezTo>
                  <a:lnTo>
                    <a:pt x="30650" y="11147"/>
                  </a:lnTo>
                  <a:cubicBezTo>
                    <a:pt x="29920" y="11436"/>
                    <a:pt x="29831" y="12593"/>
                    <a:pt x="28916" y="12593"/>
                  </a:cubicBezTo>
                  <a:cubicBezTo>
                    <a:pt x="28853" y="12593"/>
                    <a:pt x="28787" y="12588"/>
                    <a:pt x="28717" y="12577"/>
                  </a:cubicBezTo>
                  <a:cubicBezTo>
                    <a:pt x="28619" y="12024"/>
                    <a:pt x="29659" y="11098"/>
                    <a:pt x="30065" y="10806"/>
                  </a:cubicBezTo>
                  <a:cubicBezTo>
                    <a:pt x="30601" y="10399"/>
                    <a:pt x="32031" y="10448"/>
                    <a:pt x="32307" y="9782"/>
                  </a:cubicBezTo>
                  <a:cubicBezTo>
                    <a:pt x="32240" y="9745"/>
                    <a:pt x="32155" y="9730"/>
                    <a:pt x="32059" y="9730"/>
                  </a:cubicBezTo>
                  <a:cubicBezTo>
                    <a:pt x="31605" y="9730"/>
                    <a:pt x="30902" y="10081"/>
                    <a:pt x="30553" y="10188"/>
                  </a:cubicBezTo>
                  <a:cubicBezTo>
                    <a:pt x="30380" y="10240"/>
                    <a:pt x="30251" y="10263"/>
                    <a:pt x="30154" y="10263"/>
                  </a:cubicBezTo>
                  <a:cubicBezTo>
                    <a:pt x="29520" y="10263"/>
                    <a:pt x="30280" y="9282"/>
                    <a:pt x="29562" y="8986"/>
                  </a:cubicBezTo>
                  <a:lnTo>
                    <a:pt x="29562" y="8986"/>
                  </a:lnTo>
                  <a:cubicBezTo>
                    <a:pt x="29545" y="9506"/>
                    <a:pt x="29610" y="10042"/>
                    <a:pt x="29529" y="10562"/>
                  </a:cubicBezTo>
                  <a:cubicBezTo>
                    <a:pt x="29432" y="11179"/>
                    <a:pt x="29107" y="11228"/>
                    <a:pt x="28668" y="11634"/>
                  </a:cubicBezTo>
                  <a:cubicBezTo>
                    <a:pt x="28180" y="12122"/>
                    <a:pt x="28050" y="13503"/>
                    <a:pt x="27238" y="13730"/>
                  </a:cubicBezTo>
                  <a:cubicBezTo>
                    <a:pt x="27238" y="13487"/>
                    <a:pt x="27888" y="12690"/>
                    <a:pt x="27612" y="12560"/>
                  </a:cubicBezTo>
                  <a:cubicBezTo>
                    <a:pt x="27598" y="12554"/>
                    <a:pt x="27584" y="12551"/>
                    <a:pt x="27570" y="12551"/>
                  </a:cubicBezTo>
                  <a:cubicBezTo>
                    <a:pt x="27329" y="12551"/>
                    <a:pt x="27001" y="13413"/>
                    <a:pt x="26832" y="13552"/>
                  </a:cubicBezTo>
                  <a:cubicBezTo>
                    <a:pt x="26622" y="13725"/>
                    <a:pt x="26398" y="13781"/>
                    <a:pt x="26168" y="13781"/>
                  </a:cubicBezTo>
                  <a:cubicBezTo>
                    <a:pt x="25742" y="13781"/>
                    <a:pt x="25292" y="13589"/>
                    <a:pt x="24860" y="13589"/>
                  </a:cubicBezTo>
                  <a:cubicBezTo>
                    <a:pt x="24802" y="13589"/>
                    <a:pt x="24744" y="13593"/>
                    <a:pt x="24687" y="13600"/>
                  </a:cubicBezTo>
                  <a:cubicBezTo>
                    <a:pt x="24460" y="12284"/>
                    <a:pt x="25873" y="10156"/>
                    <a:pt x="26653" y="9165"/>
                  </a:cubicBezTo>
                  <a:cubicBezTo>
                    <a:pt x="27628" y="7914"/>
                    <a:pt x="28928" y="6939"/>
                    <a:pt x="29838" y="5606"/>
                  </a:cubicBezTo>
                  <a:cubicBezTo>
                    <a:pt x="30536" y="4566"/>
                    <a:pt x="30358" y="2048"/>
                    <a:pt x="29464" y="1203"/>
                  </a:cubicBezTo>
                  <a:cubicBezTo>
                    <a:pt x="29009" y="1577"/>
                    <a:pt x="28782" y="2324"/>
                    <a:pt x="28473" y="2844"/>
                  </a:cubicBezTo>
                  <a:cubicBezTo>
                    <a:pt x="27661" y="4209"/>
                    <a:pt x="26783" y="5168"/>
                    <a:pt x="25743" y="6305"/>
                  </a:cubicBezTo>
                  <a:cubicBezTo>
                    <a:pt x="24882" y="7231"/>
                    <a:pt x="24265" y="8141"/>
                    <a:pt x="22997" y="8433"/>
                  </a:cubicBezTo>
                  <a:cubicBezTo>
                    <a:pt x="23030" y="7881"/>
                    <a:pt x="23924" y="7329"/>
                    <a:pt x="23826" y="6841"/>
                  </a:cubicBezTo>
                  <a:cubicBezTo>
                    <a:pt x="23819" y="6841"/>
                    <a:pt x="23813" y="6840"/>
                    <a:pt x="23806" y="6840"/>
                  </a:cubicBezTo>
                  <a:cubicBezTo>
                    <a:pt x="23483" y="6840"/>
                    <a:pt x="23168" y="7380"/>
                    <a:pt x="22954" y="7380"/>
                  </a:cubicBezTo>
                  <a:cubicBezTo>
                    <a:pt x="22860" y="7380"/>
                    <a:pt x="22786" y="7278"/>
                    <a:pt x="22737" y="6987"/>
                  </a:cubicBezTo>
                  <a:cubicBezTo>
                    <a:pt x="22640" y="6435"/>
                    <a:pt x="23241" y="5899"/>
                    <a:pt x="23582" y="5558"/>
                  </a:cubicBezTo>
                  <a:cubicBezTo>
                    <a:pt x="24070" y="5070"/>
                    <a:pt x="24703" y="4745"/>
                    <a:pt x="25337" y="4453"/>
                  </a:cubicBezTo>
                  <a:cubicBezTo>
                    <a:pt x="25678" y="4290"/>
                    <a:pt x="26621" y="4241"/>
                    <a:pt x="26751" y="3917"/>
                  </a:cubicBezTo>
                  <a:cubicBezTo>
                    <a:pt x="26832" y="3705"/>
                    <a:pt x="25906" y="3884"/>
                    <a:pt x="25792" y="3689"/>
                  </a:cubicBezTo>
                  <a:cubicBezTo>
                    <a:pt x="25662" y="3462"/>
                    <a:pt x="26036" y="2942"/>
                    <a:pt x="26133" y="2779"/>
                  </a:cubicBezTo>
                  <a:cubicBezTo>
                    <a:pt x="26247" y="2568"/>
                    <a:pt x="27157" y="959"/>
                    <a:pt x="27336" y="943"/>
                  </a:cubicBezTo>
                  <a:lnTo>
                    <a:pt x="27336" y="943"/>
                  </a:lnTo>
                  <a:cubicBezTo>
                    <a:pt x="27010" y="971"/>
                    <a:pt x="26315" y="2097"/>
                    <a:pt x="25905" y="2097"/>
                  </a:cubicBezTo>
                  <a:cubicBezTo>
                    <a:pt x="25844" y="2097"/>
                    <a:pt x="25789" y="2072"/>
                    <a:pt x="25743" y="2015"/>
                  </a:cubicBezTo>
                  <a:cubicBezTo>
                    <a:pt x="25386" y="1577"/>
                    <a:pt x="26718" y="439"/>
                    <a:pt x="26686" y="1"/>
                  </a:cubicBezTo>
                  <a:close/>
                </a:path>
              </a:pathLst>
            </a:custGeom>
            <a:solidFill>
              <a:srgbClr val="FFD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157187" y="1591171"/>
              <a:ext cx="987380" cy="1251833"/>
            </a:xfrm>
            <a:custGeom>
              <a:avLst/>
              <a:gdLst/>
              <a:ahLst/>
              <a:cxnLst/>
              <a:rect l="l" t="t" r="r" b="b"/>
              <a:pathLst>
                <a:path w="30149" h="38444" extrusionOk="0">
                  <a:moveTo>
                    <a:pt x="21092" y="9942"/>
                  </a:moveTo>
                  <a:cubicBezTo>
                    <a:pt x="21114" y="9942"/>
                    <a:pt x="21135" y="9943"/>
                    <a:pt x="21156" y="9945"/>
                  </a:cubicBezTo>
                  <a:cubicBezTo>
                    <a:pt x="21757" y="10010"/>
                    <a:pt x="21984" y="10708"/>
                    <a:pt x="22472" y="11001"/>
                  </a:cubicBezTo>
                  <a:cubicBezTo>
                    <a:pt x="22000" y="11228"/>
                    <a:pt x="21367" y="11699"/>
                    <a:pt x="20863" y="11797"/>
                  </a:cubicBezTo>
                  <a:cubicBezTo>
                    <a:pt x="20802" y="11811"/>
                    <a:pt x="20739" y="11817"/>
                    <a:pt x="20675" y="11817"/>
                  </a:cubicBezTo>
                  <a:cubicBezTo>
                    <a:pt x="20281" y="11817"/>
                    <a:pt x="19845" y="11588"/>
                    <a:pt x="19482" y="11504"/>
                  </a:cubicBezTo>
                  <a:cubicBezTo>
                    <a:pt x="18280" y="11244"/>
                    <a:pt x="16964" y="11212"/>
                    <a:pt x="15777" y="10887"/>
                  </a:cubicBezTo>
                  <a:cubicBezTo>
                    <a:pt x="16704" y="9993"/>
                    <a:pt x="18767" y="10367"/>
                    <a:pt x="19921" y="10205"/>
                  </a:cubicBezTo>
                  <a:cubicBezTo>
                    <a:pt x="20241" y="10159"/>
                    <a:pt x="20761" y="9942"/>
                    <a:pt x="21092" y="9942"/>
                  </a:cubicBezTo>
                  <a:close/>
                  <a:moveTo>
                    <a:pt x="21009" y="17939"/>
                  </a:moveTo>
                  <a:cubicBezTo>
                    <a:pt x="21643" y="18134"/>
                    <a:pt x="22520" y="18004"/>
                    <a:pt x="23073" y="18361"/>
                  </a:cubicBezTo>
                  <a:cubicBezTo>
                    <a:pt x="23560" y="18654"/>
                    <a:pt x="23853" y="19368"/>
                    <a:pt x="24145" y="19840"/>
                  </a:cubicBezTo>
                  <a:cubicBezTo>
                    <a:pt x="24519" y="20457"/>
                    <a:pt x="25006" y="20766"/>
                    <a:pt x="25461" y="21269"/>
                  </a:cubicBezTo>
                  <a:cubicBezTo>
                    <a:pt x="25802" y="21659"/>
                    <a:pt x="25932" y="22212"/>
                    <a:pt x="26095" y="22716"/>
                  </a:cubicBezTo>
                  <a:cubicBezTo>
                    <a:pt x="25039" y="21903"/>
                    <a:pt x="24291" y="20815"/>
                    <a:pt x="23268" y="20002"/>
                  </a:cubicBezTo>
                  <a:cubicBezTo>
                    <a:pt x="22504" y="19401"/>
                    <a:pt x="21692" y="18784"/>
                    <a:pt x="21009" y="18069"/>
                  </a:cubicBezTo>
                  <a:lnTo>
                    <a:pt x="21009" y="17939"/>
                  </a:lnTo>
                  <a:close/>
                  <a:moveTo>
                    <a:pt x="26176" y="21773"/>
                  </a:moveTo>
                  <a:lnTo>
                    <a:pt x="26176" y="21773"/>
                  </a:lnTo>
                  <a:cubicBezTo>
                    <a:pt x="26241" y="21789"/>
                    <a:pt x="28581" y="23040"/>
                    <a:pt x="27996" y="23333"/>
                  </a:cubicBezTo>
                  <a:cubicBezTo>
                    <a:pt x="27849" y="23400"/>
                    <a:pt x="27665" y="23433"/>
                    <a:pt x="27474" y="23433"/>
                  </a:cubicBezTo>
                  <a:cubicBezTo>
                    <a:pt x="27200" y="23433"/>
                    <a:pt x="26914" y="23363"/>
                    <a:pt x="26712" y="23219"/>
                  </a:cubicBezTo>
                  <a:cubicBezTo>
                    <a:pt x="26322" y="22959"/>
                    <a:pt x="26501" y="21936"/>
                    <a:pt x="26176" y="21773"/>
                  </a:cubicBezTo>
                  <a:close/>
                  <a:moveTo>
                    <a:pt x="25152" y="22683"/>
                  </a:moveTo>
                  <a:lnTo>
                    <a:pt x="25152" y="22683"/>
                  </a:lnTo>
                  <a:cubicBezTo>
                    <a:pt x="25575" y="22992"/>
                    <a:pt x="26046" y="23382"/>
                    <a:pt x="25559" y="23820"/>
                  </a:cubicBezTo>
                  <a:cubicBezTo>
                    <a:pt x="25364" y="23495"/>
                    <a:pt x="25429" y="23122"/>
                    <a:pt x="25169" y="22813"/>
                  </a:cubicBezTo>
                  <a:lnTo>
                    <a:pt x="25152" y="22683"/>
                  </a:lnTo>
                  <a:close/>
                  <a:moveTo>
                    <a:pt x="6971" y="9278"/>
                  </a:moveTo>
                  <a:lnTo>
                    <a:pt x="6971" y="9278"/>
                  </a:lnTo>
                  <a:cubicBezTo>
                    <a:pt x="8157" y="9831"/>
                    <a:pt x="8905" y="11342"/>
                    <a:pt x="9684" y="12317"/>
                  </a:cubicBezTo>
                  <a:cubicBezTo>
                    <a:pt x="10026" y="12772"/>
                    <a:pt x="10399" y="13357"/>
                    <a:pt x="10464" y="13958"/>
                  </a:cubicBezTo>
                  <a:cubicBezTo>
                    <a:pt x="10527" y="14383"/>
                    <a:pt x="10346" y="15374"/>
                    <a:pt x="11017" y="15374"/>
                  </a:cubicBezTo>
                  <a:cubicBezTo>
                    <a:pt x="11038" y="15374"/>
                    <a:pt x="11059" y="15373"/>
                    <a:pt x="11082" y="15371"/>
                  </a:cubicBezTo>
                  <a:cubicBezTo>
                    <a:pt x="11131" y="14819"/>
                    <a:pt x="10757" y="14299"/>
                    <a:pt x="10838" y="13747"/>
                  </a:cubicBezTo>
                  <a:lnTo>
                    <a:pt x="10838" y="13747"/>
                  </a:lnTo>
                  <a:cubicBezTo>
                    <a:pt x="11196" y="14202"/>
                    <a:pt x="11683" y="14462"/>
                    <a:pt x="12170" y="14803"/>
                  </a:cubicBezTo>
                  <a:cubicBezTo>
                    <a:pt x="12788" y="15241"/>
                    <a:pt x="13210" y="15794"/>
                    <a:pt x="13990" y="16038"/>
                  </a:cubicBezTo>
                  <a:cubicBezTo>
                    <a:pt x="14055" y="15924"/>
                    <a:pt x="14055" y="15908"/>
                    <a:pt x="14039" y="15778"/>
                  </a:cubicBezTo>
                  <a:cubicBezTo>
                    <a:pt x="13405" y="15599"/>
                    <a:pt x="12772" y="14852"/>
                    <a:pt x="12268" y="14429"/>
                  </a:cubicBezTo>
                  <a:cubicBezTo>
                    <a:pt x="11845" y="14055"/>
                    <a:pt x="11131" y="13649"/>
                    <a:pt x="11017" y="13064"/>
                  </a:cubicBezTo>
                  <a:cubicBezTo>
                    <a:pt x="11107" y="13056"/>
                    <a:pt x="11196" y="13051"/>
                    <a:pt x="11285" y="13051"/>
                  </a:cubicBezTo>
                  <a:cubicBezTo>
                    <a:pt x="12693" y="13051"/>
                    <a:pt x="14000" y="14093"/>
                    <a:pt x="15176" y="14689"/>
                  </a:cubicBezTo>
                  <a:cubicBezTo>
                    <a:pt x="14900" y="14234"/>
                    <a:pt x="14023" y="13925"/>
                    <a:pt x="13551" y="13649"/>
                  </a:cubicBezTo>
                  <a:cubicBezTo>
                    <a:pt x="13064" y="13373"/>
                    <a:pt x="12625" y="13048"/>
                    <a:pt x="12105" y="12821"/>
                  </a:cubicBezTo>
                  <a:cubicBezTo>
                    <a:pt x="11488" y="12561"/>
                    <a:pt x="10822" y="12609"/>
                    <a:pt x="10367" y="12171"/>
                  </a:cubicBezTo>
                  <a:cubicBezTo>
                    <a:pt x="9896" y="11732"/>
                    <a:pt x="9051" y="10968"/>
                    <a:pt x="8856" y="10383"/>
                  </a:cubicBezTo>
                  <a:lnTo>
                    <a:pt x="8856" y="10383"/>
                  </a:lnTo>
                  <a:cubicBezTo>
                    <a:pt x="11309" y="10708"/>
                    <a:pt x="13714" y="12138"/>
                    <a:pt x="15420" y="13942"/>
                  </a:cubicBezTo>
                  <a:cubicBezTo>
                    <a:pt x="16249" y="14819"/>
                    <a:pt x="17191" y="15518"/>
                    <a:pt x="17987" y="16395"/>
                  </a:cubicBezTo>
                  <a:cubicBezTo>
                    <a:pt x="18328" y="16769"/>
                    <a:pt x="18913" y="17191"/>
                    <a:pt x="19125" y="17662"/>
                  </a:cubicBezTo>
                  <a:cubicBezTo>
                    <a:pt x="19254" y="17922"/>
                    <a:pt x="19206" y="18182"/>
                    <a:pt x="19238" y="18475"/>
                  </a:cubicBezTo>
                  <a:cubicBezTo>
                    <a:pt x="19287" y="18930"/>
                    <a:pt x="19206" y="19905"/>
                    <a:pt x="19514" y="20246"/>
                  </a:cubicBezTo>
                  <a:cubicBezTo>
                    <a:pt x="19921" y="19872"/>
                    <a:pt x="19596" y="18507"/>
                    <a:pt x="19644" y="17987"/>
                  </a:cubicBezTo>
                  <a:lnTo>
                    <a:pt x="19644" y="17987"/>
                  </a:lnTo>
                  <a:cubicBezTo>
                    <a:pt x="20067" y="18085"/>
                    <a:pt x="20798" y="18751"/>
                    <a:pt x="21107" y="19108"/>
                  </a:cubicBezTo>
                  <a:cubicBezTo>
                    <a:pt x="21497" y="19563"/>
                    <a:pt x="21497" y="20181"/>
                    <a:pt x="21659" y="20717"/>
                  </a:cubicBezTo>
                  <a:cubicBezTo>
                    <a:pt x="22000" y="21871"/>
                    <a:pt x="22764" y="22878"/>
                    <a:pt x="22992" y="24048"/>
                  </a:cubicBezTo>
                  <a:cubicBezTo>
                    <a:pt x="22244" y="23642"/>
                    <a:pt x="21480" y="23024"/>
                    <a:pt x="20749" y="22537"/>
                  </a:cubicBezTo>
                  <a:cubicBezTo>
                    <a:pt x="19742" y="21854"/>
                    <a:pt x="19027" y="20766"/>
                    <a:pt x="18052" y="20018"/>
                  </a:cubicBezTo>
                  <a:cubicBezTo>
                    <a:pt x="16996" y="19222"/>
                    <a:pt x="15631" y="18751"/>
                    <a:pt x="14396" y="18312"/>
                  </a:cubicBezTo>
                  <a:cubicBezTo>
                    <a:pt x="13665" y="18052"/>
                    <a:pt x="13129" y="17695"/>
                    <a:pt x="12658" y="17061"/>
                  </a:cubicBezTo>
                  <a:cubicBezTo>
                    <a:pt x="13357" y="17045"/>
                    <a:pt x="14153" y="16915"/>
                    <a:pt x="14851" y="16801"/>
                  </a:cubicBezTo>
                  <a:cubicBezTo>
                    <a:pt x="14916" y="16785"/>
                    <a:pt x="15989" y="16460"/>
                    <a:pt x="15777" y="16411"/>
                  </a:cubicBezTo>
                  <a:cubicBezTo>
                    <a:pt x="15512" y="16333"/>
                    <a:pt x="15233" y="16308"/>
                    <a:pt x="14950" y="16308"/>
                  </a:cubicBezTo>
                  <a:cubicBezTo>
                    <a:pt x="14470" y="16308"/>
                    <a:pt x="13979" y="16379"/>
                    <a:pt x="13519" y="16379"/>
                  </a:cubicBezTo>
                  <a:cubicBezTo>
                    <a:pt x="13335" y="16379"/>
                    <a:pt x="12267" y="16625"/>
                    <a:pt x="12094" y="16625"/>
                  </a:cubicBezTo>
                  <a:cubicBezTo>
                    <a:pt x="12084" y="16625"/>
                    <a:pt x="12077" y="16624"/>
                    <a:pt x="12073" y="16623"/>
                  </a:cubicBezTo>
                  <a:cubicBezTo>
                    <a:pt x="11147" y="15940"/>
                    <a:pt x="10026" y="15306"/>
                    <a:pt x="9441" y="14267"/>
                  </a:cubicBezTo>
                  <a:cubicBezTo>
                    <a:pt x="8953" y="13389"/>
                    <a:pt x="8515" y="12479"/>
                    <a:pt x="8076" y="11586"/>
                  </a:cubicBezTo>
                  <a:cubicBezTo>
                    <a:pt x="7735" y="10887"/>
                    <a:pt x="7052" y="10042"/>
                    <a:pt x="6971" y="9278"/>
                  </a:cubicBezTo>
                  <a:close/>
                  <a:moveTo>
                    <a:pt x="22260" y="20035"/>
                  </a:moveTo>
                  <a:lnTo>
                    <a:pt x="22260" y="20035"/>
                  </a:lnTo>
                  <a:cubicBezTo>
                    <a:pt x="22764" y="20441"/>
                    <a:pt x="23430" y="20620"/>
                    <a:pt x="23869" y="21123"/>
                  </a:cubicBezTo>
                  <a:cubicBezTo>
                    <a:pt x="24340" y="21643"/>
                    <a:pt x="24600" y="22358"/>
                    <a:pt x="24828" y="23008"/>
                  </a:cubicBezTo>
                  <a:cubicBezTo>
                    <a:pt x="25250" y="24243"/>
                    <a:pt x="25802" y="25445"/>
                    <a:pt x="26192" y="26680"/>
                  </a:cubicBezTo>
                  <a:cubicBezTo>
                    <a:pt x="25559" y="26128"/>
                    <a:pt x="24941" y="25526"/>
                    <a:pt x="24259" y="25023"/>
                  </a:cubicBezTo>
                  <a:cubicBezTo>
                    <a:pt x="23641" y="24568"/>
                    <a:pt x="22992" y="23820"/>
                    <a:pt x="23186" y="22959"/>
                  </a:cubicBezTo>
                  <a:cubicBezTo>
                    <a:pt x="23219" y="22797"/>
                    <a:pt x="23625" y="22618"/>
                    <a:pt x="23495" y="22407"/>
                  </a:cubicBezTo>
                  <a:cubicBezTo>
                    <a:pt x="23463" y="22353"/>
                    <a:pt x="23394" y="22335"/>
                    <a:pt x="23312" y="22335"/>
                  </a:cubicBezTo>
                  <a:cubicBezTo>
                    <a:pt x="23147" y="22335"/>
                    <a:pt x="22927" y="22407"/>
                    <a:pt x="22829" y="22407"/>
                  </a:cubicBezTo>
                  <a:cubicBezTo>
                    <a:pt x="22553" y="21789"/>
                    <a:pt x="21935" y="20701"/>
                    <a:pt x="22260" y="20035"/>
                  </a:cubicBezTo>
                  <a:close/>
                  <a:moveTo>
                    <a:pt x="26144" y="23967"/>
                  </a:moveTo>
                  <a:cubicBezTo>
                    <a:pt x="26680" y="24568"/>
                    <a:pt x="27135" y="26274"/>
                    <a:pt x="26485" y="26891"/>
                  </a:cubicBezTo>
                  <a:cubicBezTo>
                    <a:pt x="26420" y="26046"/>
                    <a:pt x="26192" y="25266"/>
                    <a:pt x="25981" y="24438"/>
                  </a:cubicBezTo>
                  <a:lnTo>
                    <a:pt x="25916" y="24584"/>
                  </a:lnTo>
                  <a:cubicBezTo>
                    <a:pt x="25997" y="24389"/>
                    <a:pt x="26079" y="24162"/>
                    <a:pt x="26144" y="23967"/>
                  </a:cubicBezTo>
                  <a:close/>
                  <a:moveTo>
                    <a:pt x="22602" y="24438"/>
                  </a:moveTo>
                  <a:lnTo>
                    <a:pt x="22602" y="24438"/>
                  </a:lnTo>
                  <a:cubicBezTo>
                    <a:pt x="23138" y="24877"/>
                    <a:pt x="23690" y="25283"/>
                    <a:pt x="24226" y="25721"/>
                  </a:cubicBezTo>
                  <a:cubicBezTo>
                    <a:pt x="24746" y="26144"/>
                    <a:pt x="25315" y="26485"/>
                    <a:pt x="25770" y="26989"/>
                  </a:cubicBezTo>
                  <a:cubicBezTo>
                    <a:pt x="26160" y="27427"/>
                    <a:pt x="26322" y="27639"/>
                    <a:pt x="26014" y="28142"/>
                  </a:cubicBezTo>
                  <a:cubicBezTo>
                    <a:pt x="25802" y="28500"/>
                    <a:pt x="25299" y="29003"/>
                    <a:pt x="24974" y="29231"/>
                  </a:cubicBezTo>
                  <a:cubicBezTo>
                    <a:pt x="24503" y="28662"/>
                    <a:pt x="24275" y="27736"/>
                    <a:pt x="23950" y="27054"/>
                  </a:cubicBezTo>
                  <a:cubicBezTo>
                    <a:pt x="23528" y="26160"/>
                    <a:pt x="22975" y="25348"/>
                    <a:pt x="22602" y="24438"/>
                  </a:cubicBezTo>
                  <a:close/>
                  <a:moveTo>
                    <a:pt x="27281" y="26046"/>
                  </a:moveTo>
                  <a:cubicBezTo>
                    <a:pt x="27914" y="26745"/>
                    <a:pt x="27947" y="28385"/>
                    <a:pt x="27996" y="29295"/>
                  </a:cubicBezTo>
                  <a:lnTo>
                    <a:pt x="27996" y="29295"/>
                  </a:lnTo>
                  <a:cubicBezTo>
                    <a:pt x="27977" y="28969"/>
                    <a:pt x="26940" y="28142"/>
                    <a:pt x="26712" y="27866"/>
                  </a:cubicBezTo>
                  <a:cubicBezTo>
                    <a:pt x="26680" y="27817"/>
                    <a:pt x="27102" y="27232"/>
                    <a:pt x="27135" y="27135"/>
                  </a:cubicBezTo>
                  <a:cubicBezTo>
                    <a:pt x="27248" y="26794"/>
                    <a:pt x="27313" y="26404"/>
                    <a:pt x="27281" y="26046"/>
                  </a:cubicBezTo>
                  <a:close/>
                  <a:moveTo>
                    <a:pt x="24327" y="29119"/>
                  </a:moveTo>
                  <a:cubicBezTo>
                    <a:pt x="24539" y="29462"/>
                    <a:pt x="24740" y="29878"/>
                    <a:pt x="24470" y="30238"/>
                  </a:cubicBezTo>
                  <a:cubicBezTo>
                    <a:pt x="24389" y="29885"/>
                    <a:pt x="24398" y="29487"/>
                    <a:pt x="24327" y="29119"/>
                  </a:cubicBezTo>
                  <a:close/>
                  <a:moveTo>
                    <a:pt x="22862" y="1"/>
                  </a:moveTo>
                  <a:cubicBezTo>
                    <a:pt x="22423" y="358"/>
                    <a:pt x="22488" y="1284"/>
                    <a:pt x="22374" y="1804"/>
                  </a:cubicBezTo>
                  <a:cubicBezTo>
                    <a:pt x="21887" y="4144"/>
                    <a:pt x="21091" y="6338"/>
                    <a:pt x="18735" y="7345"/>
                  </a:cubicBezTo>
                  <a:cubicBezTo>
                    <a:pt x="18670" y="6468"/>
                    <a:pt x="20083" y="5931"/>
                    <a:pt x="20359" y="5168"/>
                  </a:cubicBezTo>
                  <a:cubicBezTo>
                    <a:pt x="19888" y="5168"/>
                    <a:pt x="19693" y="5704"/>
                    <a:pt x="19303" y="5736"/>
                  </a:cubicBezTo>
                  <a:cubicBezTo>
                    <a:pt x="19254" y="5363"/>
                    <a:pt x="19514" y="4924"/>
                    <a:pt x="19271" y="4599"/>
                  </a:cubicBezTo>
                  <a:lnTo>
                    <a:pt x="19271" y="4599"/>
                  </a:lnTo>
                  <a:cubicBezTo>
                    <a:pt x="18913" y="5200"/>
                    <a:pt x="18816" y="6744"/>
                    <a:pt x="18101" y="7020"/>
                  </a:cubicBezTo>
                  <a:cubicBezTo>
                    <a:pt x="17987" y="5866"/>
                    <a:pt x="18653" y="4599"/>
                    <a:pt x="19141" y="3559"/>
                  </a:cubicBezTo>
                  <a:cubicBezTo>
                    <a:pt x="19661" y="2487"/>
                    <a:pt x="20701" y="1837"/>
                    <a:pt x="21237" y="813"/>
                  </a:cubicBezTo>
                  <a:lnTo>
                    <a:pt x="21237" y="813"/>
                  </a:lnTo>
                  <a:cubicBezTo>
                    <a:pt x="20733" y="862"/>
                    <a:pt x="19856" y="1821"/>
                    <a:pt x="19449" y="2162"/>
                  </a:cubicBezTo>
                  <a:cubicBezTo>
                    <a:pt x="19352" y="1723"/>
                    <a:pt x="19498" y="456"/>
                    <a:pt x="19157" y="261"/>
                  </a:cubicBezTo>
                  <a:cubicBezTo>
                    <a:pt x="18978" y="846"/>
                    <a:pt x="19141" y="1479"/>
                    <a:pt x="19092" y="2113"/>
                  </a:cubicBezTo>
                  <a:cubicBezTo>
                    <a:pt x="19060" y="2601"/>
                    <a:pt x="18865" y="2958"/>
                    <a:pt x="18653" y="3413"/>
                  </a:cubicBezTo>
                  <a:cubicBezTo>
                    <a:pt x="18377" y="3998"/>
                    <a:pt x="18182" y="4615"/>
                    <a:pt x="17987" y="5233"/>
                  </a:cubicBezTo>
                  <a:cubicBezTo>
                    <a:pt x="17841" y="5688"/>
                    <a:pt x="17825" y="6500"/>
                    <a:pt x="17548" y="6841"/>
                  </a:cubicBezTo>
                  <a:cubicBezTo>
                    <a:pt x="17305" y="6451"/>
                    <a:pt x="17159" y="6029"/>
                    <a:pt x="16931" y="5639"/>
                  </a:cubicBezTo>
                  <a:lnTo>
                    <a:pt x="16931" y="5639"/>
                  </a:lnTo>
                  <a:cubicBezTo>
                    <a:pt x="16427" y="5753"/>
                    <a:pt x="17159" y="6890"/>
                    <a:pt x="17142" y="7264"/>
                  </a:cubicBezTo>
                  <a:cubicBezTo>
                    <a:pt x="17117" y="7637"/>
                    <a:pt x="16911" y="8039"/>
                    <a:pt x="16612" y="8039"/>
                  </a:cubicBezTo>
                  <a:cubicBezTo>
                    <a:pt x="16521" y="8039"/>
                    <a:pt x="16420" y="8001"/>
                    <a:pt x="16314" y="7914"/>
                  </a:cubicBezTo>
                  <a:cubicBezTo>
                    <a:pt x="15940" y="7621"/>
                    <a:pt x="15631" y="6923"/>
                    <a:pt x="15517" y="6516"/>
                  </a:cubicBezTo>
                  <a:cubicBezTo>
                    <a:pt x="15371" y="5996"/>
                    <a:pt x="15323" y="4502"/>
                    <a:pt x="14851" y="4323"/>
                  </a:cubicBezTo>
                  <a:lnTo>
                    <a:pt x="14851" y="4323"/>
                  </a:lnTo>
                  <a:cubicBezTo>
                    <a:pt x="14851" y="4794"/>
                    <a:pt x="14949" y="5298"/>
                    <a:pt x="15063" y="5753"/>
                  </a:cubicBezTo>
                  <a:cubicBezTo>
                    <a:pt x="15193" y="6240"/>
                    <a:pt x="15225" y="6939"/>
                    <a:pt x="15469" y="7345"/>
                  </a:cubicBezTo>
                  <a:cubicBezTo>
                    <a:pt x="15712" y="7751"/>
                    <a:pt x="16297" y="7930"/>
                    <a:pt x="16346" y="8466"/>
                  </a:cubicBezTo>
                  <a:cubicBezTo>
                    <a:pt x="16427" y="9100"/>
                    <a:pt x="15729" y="9262"/>
                    <a:pt x="15339" y="9587"/>
                  </a:cubicBezTo>
                  <a:cubicBezTo>
                    <a:pt x="14916" y="9928"/>
                    <a:pt x="14543" y="10383"/>
                    <a:pt x="13958" y="10383"/>
                  </a:cubicBezTo>
                  <a:cubicBezTo>
                    <a:pt x="13948" y="10384"/>
                    <a:pt x="13939" y="10384"/>
                    <a:pt x="13930" y="10384"/>
                  </a:cubicBezTo>
                  <a:cubicBezTo>
                    <a:pt x="13122" y="10384"/>
                    <a:pt x="12113" y="9697"/>
                    <a:pt x="11374" y="9392"/>
                  </a:cubicBezTo>
                  <a:cubicBezTo>
                    <a:pt x="10627" y="9083"/>
                    <a:pt x="9863" y="8807"/>
                    <a:pt x="9132" y="8450"/>
                  </a:cubicBezTo>
                  <a:cubicBezTo>
                    <a:pt x="8450" y="8125"/>
                    <a:pt x="7735" y="7800"/>
                    <a:pt x="7036" y="7491"/>
                  </a:cubicBezTo>
                  <a:cubicBezTo>
                    <a:pt x="6597" y="7296"/>
                    <a:pt x="5785" y="7069"/>
                    <a:pt x="5752" y="6500"/>
                  </a:cubicBezTo>
                  <a:cubicBezTo>
                    <a:pt x="5249" y="6224"/>
                    <a:pt x="5054" y="5493"/>
                    <a:pt x="4680" y="5021"/>
                  </a:cubicBezTo>
                  <a:cubicBezTo>
                    <a:pt x="4196" y="4425"/>
                    <a:pt x="3408" y="3364"/>
                    <a:pt x="2555" y="3364"/>
                  </a:cubicBezTo>
                  <a:cubicBezTo>
                    <a:pt x="2548" y="3364"/>
                    <a:pt x="2542" y="3364"/>
                    <a:pt x="2535" y="3364"/>
                  </a:cubicBezTo>
                  <a:cubicBezTo>
                    <a:pt x="1" y="3397"/>
                    <a:pt x="4046" y="8222"/>
                    <a:pt x="4453" y="8937"/>
                  </a:cubicBezTo>
                  <a:cubicBezTo>
                    <a:pt x="5395" y="10611"/>
                    <a:pt x="6386" y="12284"/>
                    <a:pt x="7101" y="14072"/>
                  </a:cubicBezTo>
                  <a:cubicBezTo>
                    <a:pt x="7832" y="15859"/>
                    <a:pt x="8255" y="17906"/>
                    <a:pt x="8758" y="19807"/>
                  </a:cubicBezTo>
                  <a:cubicBezTo>
                    <a:pt x="8986" y="20652"/>
                    <a:pt x="9538" y="21724"/>
                    <a:pt x="9555" y="22602"/>
                  </a:cubicBezTo>
                  <a:cubicBezTo>
                    <a:pt x="9587" y="23739"/>
                    <a:pt x="9083" y="25266"/>
                    <a:pt x="8693" y="26339"/>
                  </a:cubicBezTo>
                  <a:cubicBezTo>
                    <a:pt x="8303" y="27427"/>
                    <a:pt x="7881" y="29117"/>
                    <a:pt x="6955" y="29881"/>
                  </a:cubicBezTo>
                  <a:cubicBezTo>
                    <a:pt x="6240" y="30482"/>
                    <a:pt x="4566" y="30953"/>
                    <a:pt x="4176" y="31847"/>
                  </a:cubicBezTo>
                  <a:cubicBezTo>
                    <a:pt x="4239" y="31856"/>
                    <a:pt x="4301" y="31861"/>
                    <a:pt x="4363" y="31861"/>
                  </a:cubicBezTo>
                  <a:cubicBezTo>
                    <a:pt x="5367" y="31861"/>
                    <a:pt x="6195" y="30675"/>
                    <a:pt x="7052" y="30385"/>
                  </a:cubicBezTo>
                  <a:cubicBezTo>
                    <a:pt x="7187" y="30337"/>
                    <a:pt x="7284" y="30314"/>
                    <a:pt x="7356" y="30314"/>
                  </a:cubicBezTo>
                  <a:cubicBezTo>
                    <a:pt x="7579" y="30314"/>
                    <a:pt x="7559" y="30539"/>
                    <a:pt x="7670" y="30969"/>
                  </a:cubicBezTo>
                  <a:cubicBezTo>
                    <a:pt x="7800" y="31424"/>
                    <a:pt x="7881" y="32204"/>
                    <a:pt x="8303" y="32464"/>
                  </a:cubicBezTo>
                  <a:cubicBezTo>
                    <a:pt x="8612" y="31993"/>
                    <a:pt x="8060" y="30953"/>
                    <a:pt x="8027" y="30417"/>
                  </a:cubicBezTo>
                  <a:cubicBezTo>
                    <a:pt x="7962" y="29686"/>
                    <a:pt x="8271" y="29003"/>
                    <a:pt x="8498" y="28337"/>
                  </a:cubicBezTo>
                  <a:cubicBezTo>
                    <a:pt x="8742" y="27606"/>
                    <a:pt x="9018" y="26908"/>
                    <a:pt x="9246" y="26176"/>
                  </a:cubicBezTo>
                  <a:cubicBezTo>
                    <a:pt x="9378" y="25785"/>
                    <a:pt x="9486" y="25640"/>
                    <a:pt x="9587" y="25640"/>
                  </a:cubicBezTo>
                  <a:cubicBezTo>
                    <a:pt x="9858" y="25640"/>
                    <a:pt x="10076" y="26692"/>
                    <a:pt x="10562" y="26810"/>
                  </a:cubicBezTo>
                  <a:cubicBezTo>
                    <a:pt x="10643" y="26128"/>
                    <a:pt x="9863" y="25673"/>
                    <a:pt x="9749" y="25055"/>
                  </a:cubicBezTo>
                  <a:cubicBezTo>
                    <a:pt x="9684" y="24747"/>
                    <a:pt x="9847" y="23772"/>
                    <a:pt x="10107" y="23544"/>
                  </a:cubicBezTo>
                  <a:cubicBezTo>
                    <a:pt x="10757" y="24308"/>
                    <a:pt x="11585" y="24974"/>
                    <a:pt x="12333" y="25656"/>
                  </a:cubicBezTo>
                  <a:cubicBezTo>
                    <a:pt x="13600" y="26859"/>
                    <a:pt x="15582" y="27102"/>
                    <a:pt x="17142" y="27785"/>
                  </a:cubicBezTo>
                  <a:cubicBezTo>
                    <a:pt x="17630" y="27980"/>
                    <a:pt x="18215" y="28289"/>
                    <a:pt x="18556" y="28679"/>
                  </a:cubicBezTo>
                  <a:cubicBezTo>
                    <a:pt x="18897" y="29068"/>
                    <a:pt x="18881" y="29816"/>
                    <a:pt x="19271" y="30092"/>
                  </a:cubicBezTo>
                  <a:cubicBezTo>
                    <a:pt x="19579" y="29572"/>
                    <a:pt x="18978" y="29085"/>
                    <a:pt x="18962" y="28597"/>
                  </a:cubicBezTo>
                  <a:cubicBezTo>
                    <a:pt x="18962" y="28142"/>
                    <a:pt x="19579" y="28094"/>
                    <a:pt x="19547" y="27769"/>
                  </a:cubicBezTo>
                  <a:lnTo>
                    <a:pt x="19547" y="27769"/>
                  </a:lnTo>
                  <a:cubicBezTo>
                    <a:pt x="19206" y="27826"/>
                    <a:pt x="18925" y="27874"/>
                    <a:pt x="18647" y="27874"/>
                  </a:cubicBezTo>
                  <a:cubicBezTo>
                    <a:pt x="18369" y="27874"/>
                    <a:pt x="18093" y="27826"/>
                    <a:pt x="17760" y="27687"/>
                  </a:cubicBezTo>
                  <a:cubicBezTo>
                    <a:pt x="17029" y="27395"/>
                    <a:pt x="16444" y="26826"/>
                    <a:pt x="15745" y="26485"/>
                  </a:cubicBezTo>
                  <a:cubicBezTo>
                    <a:pt x="14949" y="26095"/>
                    <a:pt x="14006" y="25998"/>
                    <a:pt x="13259" y="25543"/>
                  </a:cubicBezTo>
                  <a:cubicBezTo>
                    <a:pt x="12073" y="24828"/>
                    <a:pt x="10627" y="23577"/>
                    <a:pt x="10139" y="22228"/>
                  </a:cubicBezTo>
                  <a:cubicBezTo>
                    <a:pt x="9896" y="21513"/>
                    <a:pt x="9766" y="20733"/>
                    <a:pt x="9587" y="20002"/>
                  </a:cubicBezTo>
                  <a:cubicBezTo>
                    <a:pt x="9408" y="19238"/>
                    <a:pt x="9246" y="18475"/>
                    <a:pt x="9067" y="17727"/>
                  </a:cubicBezTo>
                  <a:cubicBezTo>
                    <a:pt x="8921" y="17061"/>
                    <a:pt x="9002" y="16395"/>
                    <a:pt x="8840" y="15745"/>
                  </a:cubicBezTo>
                  <a:lnTo>
                    <a:pt x="8840" y="15745"/>
                  </a:lnTo>
                  <a:cubicBezTo>
                    <a:pt x="9782" y="16883"/>
                    <a:pt x="11228" y="17175"/>
                    <a:pt x="12317" y="18069"/>
                  </a:cubicBezTo>
                  <a:cubicBezTo>
                    <a:pt x="13308" y="18865"/>
                    <a:pt x="13162" y="20425"/>
                    <a:pt x="13909" y="21416"/>
                  </a:cubicBezTo>
                  <a:cubicBezTo>
                    <a:pt x="14266" y="21887"/>
                    <a:pt x="14673" y="22326"/>
                    <a:pt x="15046" y="22797"/>
                  </a:cubicBezTo>
                  <a:cubicBezTo>
                    <a:pt x="15517" y="23382"/>
                    <a:pt x="15891" y="24405"/>
                    <a:pt x="16427" y="24844"/>
                  </a:cubicBezTo>
                  <a:cubicBezTo>
                    <a:pt x="16817" y="24503"/>
                    <a:pt x="16054" y="23495"/>
                    <a:pt x="15842" y="23122"/>
                  </a:cubicBezTo>
                  <a:cubicBezTo>
                    <a:pt x="16086" y="22911"/>
                    <a:pt x="16541" y="22911"/>
                    <a:pt x="16622" y="22569"/>
                  </a:cubicBezTo>
                  <a:lnTo>
                    <a:pt x="16622" y="22569"/>
                  </a:lnTo>
                  <a:cubicBezTo>
                    <a:pt x="16259" y="22627"/>
                    <a:pt x="16031" y="22734"/>
                    <a:pt x="15799" y="22734"/>
                  </a:cubicBezTo>
                  <a:cubicBezTo>
                    <a:pt x="15637" y="22734"/>
                    <a:pt x="15472" y="22681"/>
                    <a:pt x="15258" y="22521"/>
                  </a:cubicBezTo>
                  <a:cubicBezTo>
                    <a:pt x="14851" y="22196"/>
                    <a:pt x="14429" y="21692"/>
                    <a:pt x="14153" y="21269"/>
                  </a:cubicBezTo>
                  <a:cubicBezTo>
                    <a:pt x="13569" y="20378"/>
                    <a:pt x="13535" y="19325"/>
                    <a:pt x="13197" y="18352"/>
                  </a:cubicBezTo>
                  <a:lnTo>
                    <a:pt x="13197" y="18352"/>
                  </a:lnTo>
                  <a:cubicBezTo>
                    <a:pt x="13290" y="18580"/>
                    <a:pt x="14724" y="18915"/>
                    <a:pt x="14965" y="19011"/>
                  </a:cubicBezTo>
                  <a:cubicBezTo>
                    <a:pt x="15631" y="19303"/>
                    <a:pt x="16297" y="19645"/>
                    <a:pt x="16882" y="20083"/>
                  </a:cubicBezTo>
                  <a:cubicBezTo>
                    <a:pt x="17581" y="20603"/>
                    <a:pt x="18263" y="20944"/>
                    <a:pt x="18637" y="21757"/>
                  </a:cubicBezTo>
                  <a:cubicBezTo>
                    <a:pt x="19027" y="22602"/>
                    <a:pt x="18881" y="23544"/>
                    <a:pt x="19222" y="24389"/>
                  </a:cubicBezTo>
                  <a:cubicBezTo>
                    <a:pt x="19027" y="24617"/>
                    <a:pt x="18166" y="25526"/>
                    <a:pt x="18263" y="25819"/>
                  </a:cubicBezTo>
                  <a:cubicBezTo>
                    <a:pt x="18299" y="25927"/>
                    <a:pt x="18362" y="25972"/>
                    <a:pt x="18440" y="25972"/>
                  </a:cubicBezTo>
                  <a:cubicBezTo>
                    <a:pt x="18748" y="25972"/>
                    <a:pt x="19297" y="25269"/>
                    <a:pt x="19401" y="25023"/>
                  </a:cubicBezTo>
                  <a:cubicBezTo>
                    <a:pt x="20051" y="25071"/>
                    <a:pt x="20652" y="26859"/>
                    <a:pt x="20587" y="27444"/>
                  </a:cubicBezTo>
                  <a:cubicBezTo>
                    <a:pt x="20473" y="28549"/>
                    <a:pt x="19563" y="29783"/>
                    <a:pt x="19742" y="30905"/>
                  </a:cubicBezTo>
                  <a:cubicBezTo>
                    <a:pt x="20132" y="30677"/>
                    <a:pt x="20359" y="29588"/>
                    <a:pt x="20473" y="29150"/>
                  </a:cubicBezTo>
                  <a:cubicBezTo>
                    <a:pt x="20636" y="28614"/>
                    <a:pt x="20701" y="27720"/>
                    <a:pt x="21074" y="27314"/>
                  </a:cubicBezTo>
                  <a:cubicBezTo>
                    <a:pt x="21432" y="27590"/>
                    <a:pt x="21822" y="27882"/>
                    <a:pt x="22195" y="28159"/>
                  </a:cubicBezTo>
                  <a:cubicBezTo>
                    <a:pt x="22369" y="28293"/>
                    <a:pt x="22719" y="28491"/>
                    <a:pt x="22887" y="28491"/>
                  </a:cubicBezTo>
                  <a:cubicBezTo>
                    <a:pt x="23003" y="28491"/>
                    <a:pt x="23034" y="28398"/>
                    <a:pt x="22862" y="28126"/>
                  </a:cubicBezTo>
                  <a:cubicBezTo>
                    <a:pt x="22504" y="27525"/>
                    <a:pt x="21480" y="27232"/>
                    <a:pt x="21026" y="26599"/>
                  </a:cubicBezTo>
                  <a:cubicBezTo>
                    <a:pt x="20197" y="25445"/>
                    <a:pt x="19206" y="23609"/>
                    <a:pt x="19303" y="22131"/>
                  </a:cubicBezTo>
                  <a:lnTo>
                    <a:pt x="19303" y="22131"/>
                  </a:lnTo>
                  <a:cubicBezTo>
                    <a:pt x="19904" y="22196"/>
                    <a:pt x="20506" y="23170"/>
                    <a:pt x="20928" y="23577"/>
                  </a:cubicBezTo>
                  <a:cubicBezTo>
                    <a:pt x="21367" y="24032"/>
                    <a:pt x="21692" y="24422"/>
                    <a:pt x="22017" y="24990"/>
                  </a:cubicBezTo>
                  <a:cubicBezTo>
                    <a:pt x="22325" y="25526"/>
                    <a:pt x="22618" y="26063"/>
                    <a:pt x="22943" y="26599"/>
                  </a:cubicBezTo>
                  <a:cubicBezTo>
                    <a:pt x="23674" y="27866"/>
                    <a:pt x="24113" y="28857"/>
                    <a:pt x="24113" y="30352"/>
                  </a:cubicBezTo>
                  <a:cubicBezTo>
                    <a:pt x="24113" y="31051"/>
                    <a:pt x="23820" y="31538"/>
                    <a:pt x="23349" y="32091"/>
                  </a:cubicBezTo>
                  <a:cubicBezTo>
                    <a:pt x="22764" y="32789"/>
                    <a:pt x="22390" y="33618"/>
                    <a:pt x="21854" y="34349"/>
                  </a:cubicBezTo>
                  <a:cubicBezTo>
                    <a:pt x="21432" y="34934"/>
                    <a:pt x="21009" y="35438"/>
                    <a:pt x="20457" y="35893"/>
                  </a:cubicBezTo>
                  <a:cubicBezTo>
                    <a:pt x="20099" y="36169"/>
                    <a:pt x="19352" y="36413"/>
                    <a:pt x="19417" y="36949"/>
                  </a:cubicBezTo>
                  <a:cubicBezTo>
                    <a:pt x="19520" y="36978"/>
                    <a:pt x="19618" y="36991"/>
                    <a:pt x="19711" y="36991"/>
                  </a:cubicBezTo>
                  <a:cubicBezTo>
                    <a:pt x="20862" y="36991"/>
                    <a:pt x="21284" y="34915"/>
                    <a:pt x="22277" y="34674"/>
                  </a:cubicBezTo>
                  <a:cubicBezTo>
                    <a:pt x="22715" y="35113"/>
                    <a:pt x="22992" y="35746"/>
                    <a:pt x="23268" y="36315"/>
                  </a:cubicBezTo>
                  <a:cubicBezTo>
                    <a:pt x="23625" y="37046"/>
                    <a:pt x="23755" y="37794"/>
                    <a:pt x="24373" y="38362"/>
                  </a:cubicBezTo>
                  <a:cubicBezTo>
                    <a:pt x="24340" y="38330"/>
                    <a:pt x="24259" y="37582"/>
                    <a:pt x="24226" y="37485"/>
                  </a:cubicBezTo>
                  <a:cubicBezTo>
                    <a:pt x="24145" y="37160"/>
                    <a:pt x="24031" y="36868"/>
                    <a:pt x="23901" y="36559"/>
                  </a:cubicBezTo>
                  <a:cubicBezTo>
                    <a:pt x="23219" y="35129"/>
                    <a:pt x="21984" y="33650"/>
                    <a:pt x="23609" y="32318"/>
                  </a:cubicBezTo>
                  <a:lnTo>
                    <a:pt x="23609" y="32318"/>
                  </a:lnTo>
                  <a:cubicBezTo>
                    <a:pt x="23804" y="32643"/>
                    <a:pt x="23836" y="33358"/>
                    <a:pt x="24129" y="33585"/>
                  </a:cubicBezTo>
                  <a:cubicBezTo>
                    <a:pt x="24215" y="33649"/>
                    <a:pt x="24279" y="33676"/>
                    <a:pt x="24325" y="33676"/>
                  </a:cubicBezTo>
                  <a:cubicBezTo>
                    <a:pt x="24571" y="33676"/>
                    <a:pt x="24292" y="32881"/>
                    <a:pt x="24210" y="32676"/>
                  </a:cubicBezTo>
                  <a:cubicBezTo>
                    <a:pt x="23999" y="32172"/>
                    <a:pt x="23918" y="32009"/>
                    <a:pt x="24210" y="31506"/>
                  </a:cubicBezTo>
                  <a:cubicBezTo>
                    <a:pt x="24470" y="31067"/>
                    <a:pt x="24795" y="30645"/>
                    <a:pt x="25120" y="30271"/>
                  </a:cubicBezTo>
                  <a:cubicBezTo>
                    <a:pt x="25494" y="30580"/>
                    <a:pt x="25559" y="31538"/>
                    <a:pt x="25997" y="31587"/>
                  </a:cubicBezTo>
                  <a:cubicBezTo>
                    <a:pt x="26225" y="30986"/>
                    <a:pt x="25429" y="30498"/>
                    <a:pt x="25380" y="29913"/>
                  </a:cubicBezTo>
                  <a:cubicBezTo>
                    <a:pt x="25347" y="29361"/>
                    <a:pt x="26079" y="28646"/>
                    <a:pt x="26322" y="28142"/>
                  </a:cubicBezTo>
                  <a:lnTo>
                    <a:pt x="26322" y="28142"/>
                  </a:lnTo>
                  <a:cubicBezTo>
                    <a:pt x="26631" y="28337"/>
                    <a:pt x="26274" y="29913"/>
                    <a:pt x="26322" y="30401"/>
                  </a:cubicBezTo>
                  <a:cubicBezTo>
                    <a:pt x="26875" y="30255"/>
                    <a:pt x="26680" y="29345"/>
                    <a:pt x="26940" y="28971"/>
                  </a:cubicBezTo>
                  <a:cubicBezTo>
                    <a:pt x="26962" y="29152"/>
                    <a:pt x="27033" y="29326"/>
                    <a:pt x="27145" y="29326"/>
                  </a:cubicBezTo>
                  <a:cubicBezTo>
                    <a:pt x="27193" y="29326"/>
                    <a:pt x="27250" y="29293"/>
                    <a:pt x="27313" y="29215"/>
                  </a:cubicBezTo>
                  <a:lnTo>
                    <a:pt x="27313" y="29215"/>
                  </a:lnTo>
                  <a:cubicBezTo>
                    <a:pt x="28110" y="29426"/>
                    <a:pt x="27265" y="30547"/>
                    <a:pt x="27037" y="30921"/>
                  </a:cubicBezTo>
                  <a:cubicBezTo>
                    <a:pt x="26387" y="31977"/>
                    <a:pt x="25932" y="33163"/>
                    <a:pt x="25201" y="34170"/>
                  </a:cubicBezTo>
                  <a:cubicBezTo>
                    <a:pt x="24941" y="34544"/>
                    <a:pt x="24681" y="34918"/>
                    <a:pt x="24421" y="35275"/>
                  </a:cubicBezTo>
                  <a:cubicBezTo>
                    <a:pt x="24294" y="35431"/>
                    <a:pt x="23931" y="35822"/>
                    <a:pt x="24208" y="35822"/>
                  </a:cubicBezTo>
                  <a:cubicBezTo>
                    <a:pt x="24248" y="35822"/>
                    <a:pt x="24302" y="35814"/>
                    <a:pt x="24373" y="35795"/>
                  </a:cubicBezTo>
                  <a:cubicBezTo>
                    <a:pt x="25006" y="35616"/>
                    <a:pt x="25689" y="34170"/>
                    <a:pt x="26095" y="33667"/>
                  </a:cubicBezTo>
                  <a:cubicBezTo>
                    <a:pt x="26599" y="34349"/>
                    <a:pt x="26160" y="35535"/>
                    <a:pt x="26810" y="36153"/>
                  </a:cubicBezTo>
                  <a:cubicBezTo>
                    <a:pt x="27037" y="35356"/>
                    <a:pt x="26501" y="34008"/>
                    <a:pt x="26290" y="33244"/>
                  </a:cubicBezTo>
                  <a:cubicBezTo>
                    <a:pt x="26631" y="32806"/>
                    <a:pt x="26826" y="32286"/>
                    <a:pt x="27118" y="31814"/>
                  </a:cubicBezTo>
                  <a:cubicBezTo>
                    <a:pt x="27378" y="31376"/>
                    <a:pt x="27785" y="30986"/>
                    <a:pt x="27915" y="30498"/>
                  </a:cubicBezTo>
                  <a:cubicBezTo>
                    <a:pt x="28727" y="30628"/>
                    <a:pt x="28743" y="33585"/>
                    <a:pt x="28857" y="34300"/>
                  </a:cubicBezTo>
                  <a:cubicBezTo>
                    <a:pt x="29068" y="35759"/>
                    <a:pt x="28341" y="36991"/>
                    <a:pt x="28321" y="38431"/>
                  </a:cubicBezTo>
                  <a:lnTo>
                    <a:pt x="28321" y="38431"/>
                  </a:lnTo>
                  <a:cubicBezTo>
                    <a:pt x="28339" y="38307"/>
                    <a:pt x="28761" y="37624"/>
                    <a:pt x="28808" y="37452"/>
                  </a:cubicBezTo>
                  <a:cubicBezTo>
                    <a:pt x="29068" y="36478"/>
                    <a:pt x="29377" y="35405"/>
                    <a:pt x="29361" y="34382"/>
                  </a:cubicBezTo>
                  <a:cubicBezTo>
                    <a:pt x="29344" y="33407"/>
                    <a:pt x="29198" y="32416"/>
                    <a:pt x="29019" y="31457"/>
                  </a:cubicBezTo>
                  <a:cubicBezTo>
                    <a:pt x="28873" y="30563"/>
                    <a:pt x="28483" y="29735"/>
                    <a:pt x="28386" y="28825"/>
                  </a:cubicBezTo>
                  <a:cubicBezTo>
                    <a:pt x="28321" y="28110"/>
                    <a:pt x="28353" y="27460"/>
                    <a:pt x="28175" y="26778"/>
                  </a:cubicBezTo>
                  <a:cubicBezTo>
                    <a:pt x="27915" y="25819"/>
                    <a:pt x="27378" y="24649"/>
                    <a:pt x="26875" y="23804"/>
                  </a:cubicBezTo>
                  <a:cubicBezTo>
                    <a:pt x="26910" y="23800"/>
                    <a:pt x="26944" y="23798"/>
                    <a:pt x="26979" y="23798"/>
                  </a:cubicBezTo>
                  <a:cubicBezTo>
                    <a:pt x="27306" y="23798"/>
                    <a:pt x="27596" y="23973"/>
                    <a:pt x="27912" y="23973"/>
                  </a:cubicBezTo>
                  <a:cubicBezTo>
                    <a:pt x="27945" y="23973"/>
                    <a:pt x="27978" y="23971"/>
                    <a:pt x="28012" y="23967"/>
                  </a:cubicBezTo>
                  <a:lnTo>
                    <a:pt x="28012" y="23967"/>
                  </a:lnTo>
                  <a:cubicBezTo>
                    <a:pt x="27963" y="24308"/>
                    <a:pt x="27671" y="25039"/>
                    <a:pt x="27996" y="25250"/>
                  </a:cubicBezTo>
                  <a:cubicBezTo>
                    <a:pt x="28288" y="24958"/>
                    <a:pt x="28288" y="24617"/>
                    <a:pt x="28386" y="24227"/>
                  </a:cubicBezTo>
                  <a:cubicBezTo>
                    <a:pt x="28401" y="24226"/>
                    <a:pt x="28417" y="24225"/>
                    <a:pt x="28431" y="24225"/>
                  </a:cubicBezTo>
                  <a:cubicBezTo>
                    <a:pt x="29657" y="24225"/>
                    <a:pt x="28476" y="27496"/>
                    <a:pt x="29182" y="27769"/>
                  </a:cubicBezTo>
                  <a:cubicBezTo>
                    <a:pt x="29702" y="26891"/>
                    <a:pt x="29426" y="25071"/>
                    <a:pt x="29198" y="24129"/>
                  </a:cubicBezTo>
                  <a:lnTo>
                    <a:pt x="29198" y="24129"/>
                  </a:lnTo>
                  <a:cubicBezTo>
                    <a:pt x="29213" y="24130"/>
                    <a:pt x="29228" y="24130"/>
                    <a:pt x="29245" y="24130"/>
                  </a:cubicBezTo>
                  <a:cubicBezTo>
                    <a:pt x="29534" y="24130"/>
                    <a:pt x="30149" y="23998"/>
                    <a:pt x="29734" y="23707"/>
                  </a:cubicBezTo>
                  <a:cubicBezTo>
                    <a:pt x="29642" y="23643"/>
                    <a:pt x="29543" y="23627"/>
                    <a:pt x="29442" y="23627"/>
                  </a:cubicBezTo>
                  <a:cubicBezTo>
                    <a:pt x="29332" y="23627"/>
                    <a:pt x="29220" y="23646"/>
                    <a:pt x="29109" y="23646"/>
                  </a:cubicBezTo>
                  <a:cubicBezTo>
                    <a:pt x="28983" y="23646"/>
                    <a:pt x="28858" y="23621"/>
                    <a:pt x="28743" y="23512"/>
                  </a:cubicBezTo>
                  <a:cubicBezTo>
                    <a:pt x="28630" y="23414"/>
                    <a:pt x="28158" y="22651"/>
                    <a:pt x="28175" y="22504"/>
                  </a:cubicBezTo>
                  <a:cubicBezTo>
                    <a:pt x="28223" y="22163"/>
                    <a:pt x="28695" y="22163"/>
                    <a:pt x="28678" y="21757"/>
                  </a:cubicBezTo>
                  <a:cubicBezTo>
                    <a:pt x="28322" y="21757"/>
                    <a:pt x="28191" y="22036"/>
                    <a:pt x="27901" y="22036"/>
                  </a:cubicBezTo>
                  <a:cubicBezTo>
                    <a:pt x="27834" y="22036"/>
                    <a:pt x="27759" y="22021"/>
                    <a:pt x="27671" y="21984"/>
                  </a:cubicBezTo>
                  <a:cubicBezTo>
                    <a:pt x="27297" y="21838"/>
                    <a:pt x="26810" y="21286"/>
                    <a:pt x="26469" y="21042"/>
                  </a:cubicBezTo>
                  <a:cubicBezTo>
                    <a:pt x="25445" y="20311"/>
                    <a:pt x="24763" y="19385"/>
                    <a:pt x="23918" y="18475"/>
                  </a:cubicBezTo>
                  <a:cubicBezTo>
                    <a:pt x="23988" y="18463"/>
                    <a:pt x="24060" y="18457"/>
                    <a:pt x="24134" y="18457"/>
                  </a:cubicBezTo>
                  <a:cubicBezTo>
                    <a:pt x="24660" y="18457"/>
                    <a:pt x="25273" y="18729"/>
                    <a:pt x="25786" y="18800"/>
                  </a:cubicBezTo>
                  <a:cubicBezTo>
                    <a:pt x="26257" y="18881"/>
                    <a:pt x="26810" y="18978"/>
                    <a:pt x="27248" y="19222"/>
                  </a:cubicBezTo>
                  <a:cubicBezTo>
                    <a:pt x="27683" y="19455"/>
                    <a:pt x="28990" y="21315"/>
                    <a:pt x="29391" y="21315"/>
                  </a:cubicBezTo>
                  <a:cubicBezTo>
                    <a:pt x="29410" y="21315"/>
                    <a:pt x="29427" y="21311"/>
                    <a:pt x="29442" y="21302"/>
                  </a:cubicBezTo>
                  <a:cubicBezTo>
                    <a:pt x="29182" y="20538"/>
                    <a:pt x="28370" y="19840"/>
                    <a:pt x="27947" y="19141"/>
                  </a:cubicBezTo>
                  <a:cubicBezTo>
                    <a:pt x="28565" y="18767"/>
                    <a:pt x="29344" y="18199"/>
                    <a:pt x="29442" y="17386"/>
                  </a:cubicBezTo>
                  <a:lnTo>
                    <a:pt x="29442" y="17386"/>
                  </a:lnTo>
                  <a:cubicBezTo>
                    <a:pt x="28971" y="17402"/>
                    <a:pt x="28873" y="18036"/>
                    <a:pt x="28581" y="18345"/>
                  </a:cubicBezTo>
                  <a:cubicBezTo>
                    <a:pt x="28340" y="18623"/>
                    <a:pt x="28141" y="18711"/>
                    <a:pt x="27910" y="18711"/>
                  </a:cubicBezTo>
                  <a:cubicBezTo>
                    <a:pt x="27735" y="18711"/>
                    <a:pt x="27542" y="18661"/>
                    <a:pt x="27297" y="18605"/>
                  </a:cubicBezTo>
                  <a:cubicBezTo>
                    <a:pt x="27005" y="18540"/>
                    <a:pt x="26371" y="18426"/>
                    <a:pt x="26176" y="18247"/>
                  </a:cubicBezTo>
                  <a:cubicBezTo>
                    <a:pt x="25689" y="17792"/>
                    <a:pt x="26534" y="17532"/>
                    <a:pt x="26404" y="16931"/>
                  </a:cubicBezTo>
                  <a:lnTo>
                    <a:pt x="26404" y="16931"/>
                  </a:lnTo>
                  <a:cubicBezTo>
                    <a:pt x="25997" y="17175"/>
                    <a:pt x="25900" y="17776"/>
                    <a:pt x="25526" y="17971"/>
                  </a:cubicBezTo>
                  <a:cubicBezTo>
                    <a:pt x="25402" y="18038"/>
                    <a:pt x="25230" y="18063"/>
                    <a:pt x="25040" y="18063"/>
                  </a:cubicBezTo>
                  <a:cubicBezTo>
                    <a:pt x="24631" y="18063"/>
                    <a:pt x="24136" y="17950"/>
                    <a:pt x="23836" y="17906"/>
                  </a:cubicBezTo>
                  <a:cubicBezTo>
                    <a:pt x="23251" y="17809"/>
                    <a:pt x="22732" y="17516"/>
                    <a:pt x="22163" y="17370"/>
                  </a:cubicBezTo>
                  <a:cubicBezTo>
                    <a:pt x="22010" y="17331"/>
                    <a:pt x="21855" y="17318"/>
                    <a:pt x="21699" y="17318"/>
                  </a:cubicBezTo>
                  <a:cubicBezTo>
                    <a:pt x="21404" y="17318"/>
                    <a:pt x="21106" y="17363"/>
                    <a:pt x="20814" y="17363"/>
                  </a:cubicBezTo>
                  <a:cubicBezTo>
                    <a:pt x="20615" y="17363"/>
                    <a:pt x="20419" y="17342"/>
                    <a:pt x="20229" y="17272"/>
                  </a:cubicBezTo>
                  <a:cubicBezTo>
                    <a:pt x="19774" y="17110"/>
                    <a:pt x="19125" y="16379"/>
                    <a:pt x="18881" y="15956"/>
                  </a:cubicBezTo>
                  <a:cubicBezTo>
                    <a:pt x="19372" y="15814"/>
                    <a:pt x="19898" y="15750"/>
                    <a:pt x="20426" y="15750"/>
                  </a:cubicBezTo>
                  <a:cubicBezTo>
                    <a:pt x="21101" y="15750"/>
                    <a:pt x="21779" y="15855"/>
                    <a:pt x="22390" y="16038"/>
                  </a:cubicBezTo>
                  <a:cubicBezTo>
                    <a:pt x="23463" y="16379"/>
                    <a:pt x="24584" y="16184"/>
                    <a:pt x="25689" y="16395"/>
                  </a:cubicBezTo>
                  <a:cubicBezTo>
                    <a:pt x="25721" y="16363"/>
                    <a:pt x="25737" y="16314"/>
                    <a:pt x="25737" y="16265"/>
                  </a:cubicBezTo>
                  <a:cubicBezTo>
                    <a:pt x="25022" y="15615"/>
                    <a:pt x="23593" y="16070"/>
                    <a:pt x="22715" y="15729"/>
                  </a:cubicBezTo>
                  <a:cubicBezTo>
                    <a:pt x="22179" y="15518"/>
                    <a:pt x="21838" y="15258"/>
                    <a:pt x="21253" y="15176"/>
                  </a:cubicBezTo>
                  <a:cubicBezTo>
                    <a:pt x="21167" y="15165"/>
                    <a:pt x="21074" y="15160"/>
                    <a:pt x="20976" y="15160"/>
                  </a:cubicBezTo>
                  <a:cubicBezTo>
                    <a:pt x="20494" y="15160"/>
                    <a:pt x="19882" y="15274"/>
                    <a:pt x="19325" y="15274"/>
                  </a:cubicBezTo>
                  <a:cubicBezTo>
                    <a:pt x="18858" y="15274"/>
                    <a:pt x="18430" y="15194"/>
                    <a:pt x="18150" y="14900"/>
                  </a:cubicBezTo>
                  <a:cubicBezTo>
                    <a:pt x="17743" y="14478"/>
                    <a:pt x="17353" y="14023"/>
                    <a:pt x="16947" y="13600"/>
                  </a:cubicBezTo>
                  <a:cubicBezTo>
                    <a:pt x="16557" y="13227"/>
                    <a:pt x="16135" y="12788"/>
                    <a:pt x="15712" y="12463"/>
                  </a:cubicBezTo>
                  <a:cubicBezTo>
                    <a:pt x="15371" y="12187"/>
                    <a:pt x="14786" y="12057"/>
                    <a:pt x="14608" y="11634"/>
                  </a:cubicBezTo>
                  <a:cubicBezTo>
                    <a:pt x="14728" y="11612"/>
                    <a:pt x="14854" y="11603"/>
                    <a:pt x="14983" y="11603"/>
                  </a:cubicBezTo>
                  <a:cubicBezTo>
                    <a:pt x="15416" y="11603"/>
                    <a:pt x="15889" y="11699"/>
                    <a:pt x="16314" y="11699"/>
                  </a:cubicBezTo>
                  <a:cubicBezTo>
                    <a:pt x="16996" y="11699"/>
                    <a:pt x="17630" y="11878"/>
                    <a:pt x="18296" y="11943"/>
                  </a:cubicBezTo>
                  <a:cubicBezTo>
                    <a:pt x="18897" y="12024"/>
                    <a:pt x="19547" y="11927"/>
                    <a:pt x="20083" y="12317"/>
                  </a:cubicBezTo>
                  <a:cubicBezTo>
                    <a:pt x="20652" y="12739"/>
                    <a:pt x="21156" y="13308"/>
                    <a:pt x="21789" y="13649"/>
                  </a:cubicBezTo>
                  <a:cubicBezTo>
                    <a:pt x="22423" y="13990"/>
                    <a:pt x="23154" y="14055"/>
                    <a:pt x="23836" y="14202"/>
                  </a:cubicBezTo>
                  <a:cubicBezTo>
                    <a:pt x="25087" y="14494"/>
                    <a:pt x="26322" y="15469"/>
                    <a:pt x="27135" y="16428"/>
                  </a:cubicBezTo>
                  <a:cubicBezTo>
                    <a:pt x="27310" y="16651"/>
                    <a:pt x="27735" y="17810"/>
                    <a:pt x="28073" y="17810"/>
                  </a:cubicBezTo>
                  <a:cubicBezTo>
                    <a:pt x="28080" y="17810"/>
                    <a:pt x="28087" y="17810"/>
                    <a:pt x="28093" y="17809"/>
                  </a:cubicBezTo>
                  <a:cubicBezTo>
                    <a:pt x="28678" y="17727"/>
                    <a:pt x="27508" y="16314"/>
                    <a:pt x="27492" y="16135"/>
                  </a:cubicBezTo>
                  <a:cubicBezTo>
                    <a:pt x="27427" y="15306"/>
                    <a:pt x="29279" y="15144"/>
                    <a:pt x="29068" y="14364"/>
                  </a:cubicBezTo>
                  <a:lnTo>
                    <a:pt x="29068" y="14364"/>
                  </a:lnTo>
                  <a:cubicBezTo>
                    <a:pt x="28451" y="14592"/>
                    <a:pt x="27785" y="15518"/>
                    <a:pt x="27183" y="15583"/>
                  </a:cubicBezTo>
                  <a:cubicBezTo>
                    <a:pt x="27168" y="15584"/>
                    <a:pt x="27153" y="15585"/>
                    <a:pt x="27138" y="15585"/>
                  </a:cubicBezTo>
                  <a:cubicBezTo>
                    <a:pt x="26645" y="15585"/>
                    <a:pt x="26086" y="14842"/>
                    <a:pt x="25786" y="14527"/>
                  </a:cubicBezTo>
                  <a:cubicBezTo>
                    <a:pt x="26014" y="13828"/>
                    <a:pt x="27898" y="13194"/>
                    <a:pt x="27687" y="12414"/>
                  </a:cubicBezTo>
                  <a:cubicBezTo>
                    <a:pt x="27664" y="12411"/>
                    <a:pt x="27640" y="12409"/>
                    <a:pt x="27616" y="12409"/>
                  </a:cubicBezTo>
                  <a:cubicBezTo>
                    <a:pt x="26976" y="12409"/>
                    <a:pt x="26160" y="13629"/>
                    <a:pt x="25721" y="13958"/>
                  </a:cubicBezTo>
                  <a:cubicBezTo>
                    <a:pt x="25490" y="14139"/>
                    <a:pt x="25236" y="14209"/>
                    <a:pt x="24969" y="14209"/>
                  </a:cubicBezTo>
                  <a:cubicBezTo>
                    <a:pt x="24204" y="14209"/>
                    <a:pt x="23332" y="13626"/>
                    <a:pt x="22585" y="13373"/>
                  </a:cubicBezTo>
                  <a:cubicBezTo>
                    <a:pt x="22358" y="13308"/>
                    <a:pt x="20977" y="12366"/>
                    <a:pt x="21091" y="12301"/>
                  </a:cubicBezTo>
                  <a:cubicBezTo>
                    <a:pt x="21627" y="12057"/>
                    <a:pt x="22130" y="11781"/>
                    <a:pt x="22650" y="11488"/>
                  </a:cubicBezTo>
                  <a:cubicBezTo>
                    <a:pt x="22893" y="11345"/>
                    <a:pt x="23036" y="11295"/>
                    <a:pt x="23156" y="11295"/>
                  </a:cubicBezTo>
                  <a:cubicBezTo>
                    <a:pt x="23349" y="11295"/>
                    <a:pt x="23484" y="11424"/>
                    <a:pt x="23885" y="11504"/>
                  </a:cubicBezTo>
                  <a:cubicBezTo>
                    <a:pt x="24064" y="11196"/>
                    <a:pt x="23723" y="11033"/>
                    <a:pt x="23463" y="10952"/>
                  </a:cubicBezTo>
                  <a:cubicBezTo>
                    <a:pt x="23560" y="10903"/>
                    <a:pt x="23934" y="10643"/>
                    <a:pt x="23723" y="10497"/>
                  </a:cubicBezTo>
                  <a:cubicBezTo>
                    <a:pt x="23687" y="10472"/>
                    <a:pt x="23652" y="10462"/>
                    <a:pt x="23619" y="10462"/>
                  </a:cubicBezTo>
                  <a:cubicBezTo>
                    <a:pt x="23460" y="10462"/>
                    <a:pt x="23326" y="10693"/>
                    <a:pt x="23182" y="10693"/>
                  </a:cubicBezTo>
                  <a:cubicBezTo>
                    <a:pt x="23178" y="10693"/>
                    <a:pt x="23174" y="10692"/>
                    <a:pt x="23170" y="10692"/>
                  </a:cubicBezTo>
                  <a:cubicBezTo>
                    <a:pt x="22862" y="10660"/>
                    <a:pt x="22212" y="10026"/>
                    <a:pt x="22065" y="9782"/>
                  </a:cubicBezTo>
                  <a:cubicBezTo>
                    <a:pt x="22276" y="9633"/>
                    <a:pt x="22518" y="9567"/>
                    <a:pt x="22763" y="9567"/>
                  </a:cubicBezTo>
                  <a:cubicBezTo>
                    <a:pt x="23296" y="9567"/>
                    <a:pt x="23841" y="9879"/>
                    <a:pt x="24096" y="10335"/>
                  </a:cubicBezTo>
                  <a:cubicBezTo>
                    <a:pt x="24340" y="10741"/>
                    <a:pt x="24486" y="12609"/>
                    <a:pt x="24941" y="12626"/>
                  </a:cubicBezTo>
                  <a:cubicBezTo>
                    <a:pt x="24990" y="11959"/>
                    <a:pt x="24340" y="11049"/>
                    <a:pt x="24616" y="10465"/>
                  </a:cubicBezTo>
                  <a:cubicBezTo>
                    <a:pt x="25445" y="10302"/>
                    <a:pt x="26355" y="10318"/>
                    <a:pt x="27200" y="10286"/>
                  </a:cubicBezTo>
                  <a:cubicBezTo>
                    <a:pt x="27171" y="10059"/>
                    <a:pt x="26885" y="9996"/>
                    <a:pt x="26537" y="9996"/>
                  </a:cubicBezTo>
                  <a:cubicBezTo>
                    <a:pt x="26107" y="9996"/>
                    <a:pt x="25583" y="10091"/>
                    <a:pt x="25330" y="10091"/>
                  </a:cubicBezTo>
                  <a:cubicBezTo>
                    <a:pt x="25319" y="10091"/>
                    <a:pt x="25309" y="10091"/>
                    <a:pt x="25299" y="10091"/>
                  </a:cubicBezTo>
                  <a:cubicBezTo>
                    <a:pt x="24763" y="10075"/>
                    <a:pt x="24340" y="9928"/>
                    <a:pt x="23836" y="9782"/>
                  </a:cubicBezTo>
                  <a:cubicBezTo>
                    <a:pt x="23950" y="9181"/>
                    <a:pt x="25689" y="9246"/>
                    <a:pt x="26127" y="8954"/>
                  </a:cubicBezTo>
                  <a:cubicBezTo>
                    <a:pt x="26043" y="8831"/>
                    <a:pt x="25874" y="8785"/>
                    <a:pt x="25669" y="8785"/>
                  </a:cubicBezTo>
                  <a:cubicBezTo>
                    <a:pt x="25164" y="8785"/>
                    <a:pt x="24434" y="9061"/>
                    <a:pt x="24145" y="9165"/>
                  </a:cubicBezTo>
                  <a:cubicBezTo>
                    <a:pt x="23316" y="9457"/>
                    <a:pt x="22520" y="9311"/>
                    <a:pt x="21610" y="9392"/>
                  </a:cubicBezTo>
                  <a:cubicBezTo>
                    <a:pt x="20437" y="9485"/>
                    <a:pt x="19219" y="9768"/>
                    <a:pt x="18041" y="9768"/>
                  </a:cubicBezTo>
                  <a:cubicBezTo>
                    <a:pt x="17980" y="9768"/>
                    <a:pt x="17918" y="9768"/>
                    <a:pt x="17857" y="9766"/>
                  </a:cubicBezTo>
                  <a:cubicBezTo>
                    <a:pt x="17711" y="9766"/>
                    <a:pt x="17622" y="9754"/>
                    <a:pt x="17526" y="9754"/>
                  </a:cubicBezTo>
                  <a:cubicBezTo>
                    <a:pt x="17431" y="9754"/>
                    <a:pt x="17329" y="9766"/>
                    <a:pt x="17159" y="9815"/>
                  </a:cubicBezTo>
                  <a:cubicBezTo>
                    <a:pt x="16885" y="9875"/>
                    <a:pt x="16612" y="9979"/>
                    <a:pt x="16339" y="9979"/>
                  </a:cubicBezTo>
                  <a:cubicBezTo>
                    <a:pt x="16319" y="9979"/>
                    <a:pt x="16300" y="9978"/>
                    <a:pt x="16281" y="9977"/>
                  </a:cubicBezTo>
                  <a:cubicBezTo>
                    <a:pt x="16232" y="9522"/>
                    <a:pt x="17110" y="9067"/>
                    <a:pt x="17402" y="8775"/>
                  </a:cubicBezTo>
                  <a:cubicBezTo>
                    <a:pt x="17841" y="8320"/>
                    <a:pt x="18442" y="8174"/>
                    <a:pt x="18962" y="7849"/>
                  </a:cubicBezTo>
                  <a:cubicBezTo>
                    <a:pt x="19466" y="7540"/>
                    <a:pt x="19969" y="7134"/>
                    <a:pt x="20424" y="6760"/>
                  </a:cubicBezTo>
                  <a:cubicBezTo>
                    <a:pt x="20766" y="6468"/>
                    <a:pt x="21058" y="5996"/>
                    <a:pt x="21464" y="5801"/>
                  </a:cubicBezTo>
                  <a:cubicBezTo>
                    <a:pt x="21887" y="5590"/>
                    <a:pt x="23690" y="5623"/>
                    <a:pt x="23576" y="4989"/>
                  </a:cubicBezTo>
                  <a:cubicBezTo>
                    <a:pt x="23068" y="4989"/>
                    <a:pt x="22495" y="5261"/>
                    <a:pt x="21962" y="5261"/>
                  </a:cubicBezTo>
                  <a:cubicBezTo>
                    <a:pt x="21898" y="5261"/>
                    <a:pt x="21835" y="5258"/>
                    <a:pt x="21773" y="5249"/>
                  </a:cubicBezTo>
                  <a:cubicBezTo>
                    <a:pt x="22228" y="4355"/>
                    <a:pt x="22488" y="3332"/>
                    <a:pt x="23089" y="2519"/>
                  </a:cubicBezTo>
                  <a:cubicBezTo>
                    <a:pt x="23430" y="2048"/>
                    <a:pt x="24649" y="1366"/>
                    <a:pt x="24470" y="700"/>
                  </a:cubicBezTo>
                  <a:lnTo>
                    <a:pt x="24470" y="700"/>
                  </a:lnTo>
                  <a:cubicBezTo>
                    <a:pt x="24145" y="911"/>
                    <a:pt x="23804" y="1268"/>
                    <a:pt x="23511" y="1544"/>
                  </a:cubicBezTo>
                  <a:cubicBezTo>
                    <a:pt x="23268" y="1772"/>
                    <a:pt x="22894" y="2422"/>
                    <a:pt x="22618" y="2471"/>
                  </a:cubicBezTo>
                  <a:cubicBezTo>
                    <a:pt x="22634" y="1674"/>
                    <a:pt x="22959" y="862"/>
                    <a:pt x="22862" y="1"/>
                  </a:cubicBezTo>
                  <a:close/>
                  <a:moveTo>
                    <a:pt x="28321" y="38431"/>
                  </a:moveTo>
                  <a:cubicBezTo>
                    <a:pt x="28320" y="38436"/>
                    <a:pt x="28320" y="38440"/>
                    <a:pt x="28321" y="38444"/>
                  </a:cubicBezTo>
                  <a:cubicBezTo>
                    <a:pt x="28321" y="38440"/>
                    <a:pt x="28321" y="38435"/>
                    <a:pt x="28321" y="38431"/>
                  </a:cubicBezTo>
                  <a:close/>
                </a:path>
              </a:pathLst>
            </a:custGeom>
            <a:solidFill>
              <a:srgbClr val="127B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855789" y="573365"/>
              <a:ext cx="1165605" cy="2168076"/>
            </a:xfrm>
            <a:custGeom>
              <a:avLst/>
              <a:gdLst/>
              <a:ahLst/>
              <a:cxnLst/>
              <a:rect l="l" t="t" r="r" b="b"/>
              <a:pathLst>
                <a:path w="35591" h="66582" extrusionOk="0">
                  <a:moveTo>
                    <a:pt x="5174" y="4416"/>
                  </a:moveTo>
                  <a:lnTo>
                    <a:pt x="5174" y="4481"/>
                  </a:lnTo>
                  <a:cubicBezTo>
                    <a:pt x="6685" y="4676"/>
                    <a:pt x="6360" y="6415"/>
                    <a:pt x="5824" y="7341"/>
                  </a:cubicBezTo>
                  <a:cubicBezTo>
                    <a:pt x="5564" y="7195"/>
                    <a:pt x="5613" y="6496"/>
                    <a:pt x="5564" y="6187"/>
                  </a:cubicBezTo>
                  <a:cubicBezTo>
                    <a:pt x="5483" y="5667"/>
                    <a:pt x="5109" y="4920"/>
                    <a:pt x="5174" y="4416"/>
                  </a:cubicBezTo>
                  <a:close/>
                  <a:moveTo>
                    <a:pt x="6784" y="5683"/>
                  </a:moveTo>
                  <a:cubicBezTo>
                    <a:pt x="7631" y="5683"/>
                    <a:pt x="8137" y="6493"/>
                    <a:pt x="8424" y="7195"/>
                  </a:cubicBezTo>
                  <a:cubicBezTo>
                    <a:pt x="8198" y="7360"/>
                    <a:pt x="7944" y="7805"/>
                    <a:pt x="7663" y="7805"/>
                  </a:cubicBezTo>
                  <a:cubicBezTo>
                    <a:pt x="7641" y="7805"/>
                    <a:pt x="7618" y="7802"/>
                    <a:pt x="7595" y="7796"/>
                  </a:cubicBezTo>
                  <a:cubicBezTo>
                    <a:pt x="7335" y="7715"/>
                    <a:pt x="7254" y="7178"/>
                    <a:pt x="6929" y="7113"/>
                  </a:cubicBezTo>
                  <a:lnTo>
                    <a:pt x="6929" y="7113"/>
                  </a:lnTo>
                  <a:cubicBezTo>
                    <a:pt x="6848" y="7455"/>
                    <a:pt x="7189" y="7828"/>
                    <a:pt x="7351" y="8105"/>
                  </a:cubicBezTo>
                  <a:cubicBezTo>
                    <a:pt x="7368" y="8137"/>
                    <a:pt x="6783" y="8673"/>
                    <a:pt x="6734" y="8754"/>
                  </a:cubicBezTo>
                  <a:cubicBezTo>
                    <a:pt x="6328" y="8364"/>
                    <a:pt x="6198" y="7796"/>
                    <a:pt x="6377" y="7276"/>
                  </a:cubicBezTo>
                  <a:cubicBezTo>
                    <a:pt x="6572" y="6772"/>
                    <a:pt x="6734" y="6220"/>
                    <a:pt x="6734" y="5684"/>
                  </a:cubicBezTo>
                  <a:cubicBezTo>
                    <a:pt x="6751" y="5683"/>
                    <a:pt x="6767" y="5683"/>
                    <a:pt x="6784" y="5683"/>
                  </a:cubicBezTo>
                  <a:close/>
                  <a:moveTo>
                    <a:pt x="8538" y="7893"/>
                  </a:moveTo>
                  <a:cubicBezTo>
                    <a:pt x="8911" y="8235"/>
                    <a:pt x="9139" y="9063"/>
                    <a:pt x="9269" y="9567"/>
                  </a:cubicBezTo>
                  <a:cubicBezTo>
                    <a:pt x="9512" y="10542"/>
                    <a:pt x="9821" y="11533"/>
                    <a:pt x="9886" y="12524"/>
                  </a:cubicBezTo>
                  <a:cubicBezTo>
                    <a:pt x="9301" y="12150"/>
                    <a:pt x="8716" y="12053"/>
                    <a:pt x="8213" y="11517"/>
                  </a:cubicBezTo>
                  <a:cubicBezTo>
                    <a:pt x="8083" y="11387"/>
                    <a:pt x="7969" y="11240"/>
                    <a:pt x="7839" y="11078"/>
                  </a:cubicBezTo>
                  <a:cubicBezTo>
                    <a:pt x="7465" y="10590"/>
                    <a:pt x="7173" y="10006"/>
                    <a:pt x="7254" y="9372"/>
                  </a:cubicBezTo>
                  <a:cubicBezTo>
                    <a:pt x="7335" y="8803"/>
                    <a:pt x="8196" y="8364"/>
                    <a:pt x="8538" y="7893"/>
                  </a:cubicBezTo>
                  <a:close/>
                  <a:moveTo>
                    <a:pt x="16889" y="12410"/>
                  </a:moveTo>
                  <a:lnTo>
                    <a:pt x="16889" y="12410"/>
                  </a:lnTo>
                  <a:cubicBezTo>
                    <a:pt x="16613" y="12849"/>
                    <a:pt x="16223" y="13369"/>
                    <a:pt x="15849" y="13743"/>
                  </a:cubicBezTo>
                  <a:cubicBezTo>
                    <a:pt x="15882" y="13710"/>
                    <a:pt x="15248" y="13109"/>
                    <a:pt x="15183" y="13093"/>
                  </a:cubicBezTo>
                  <a:cubicBezTo>
                    <a:pt x="15752" y="12865"/>
                    <a:pt x="16320" y="12638"/>
                    <a:pt x="16889" y="12410"/>
                  </a:cubicBezTo>
                  <a:close/>
                  <a:moveTo>
                    <a:pt x="14931" y="13519"/>
                  </a:moveTo>
                  <a:cubicBezTo>
                    <a:pt x="15205" y="13587"/>
                    <a:pt x="15568" y="14256"/>
                    <a:pt x="15410" y="14571"/>
                  </a:cubicBezTo>
                  <a:cubicBezTo>
                    <a:pt x="15280" y="14831"/>
                    <a:pt x="14127" y="15692"/>
                    <a:pt x="13883" y="15741"/>
                  </a:cubicBezTo>
                  <a:cubicBezTo>
                    <a:pt x="13805" y="14941"/>
                    <a:pt x="13969" y="13747"/>
                    <a:pt x="14931" y="13519"/>
                  </a:cubicBezTo>
                  <a:close/>
                  <a:moveTo>
                    <a:pt x="23941" y="16992"/>
                  </a:moveTo>
                  <a:cubicBezTo>
                    <a:pt x="23713" y="17480"/>
                    <a:pt x="23177" y="17886"/>
                    <a:pt x="22852" y="18308"/>
                  </a:cubicBezTo>
                  <a:cubicBezTo>
                    <a:pt x="22608" y="18633"/>
                    <a:pt x="22332" y="19056"/>
                    <a:pt x="21910" y="19104"/>
                  </a:cubicBezTo>
                  <a:cubicBezTo>
                    <a:pt x="21910" y="18926"/>
                    <a:pt x="22170" y="18292"/>
                    <a:pt x="22056" y="18162"/>
                  </a:cubicBezTo>
                  <a:cubicBezTo>
                    <a:pt x="22011" y="18109"/>
                    <a:pt x="21968" y="18087"/>
                    <a:pt x="21926" y="18087"/>
                  </a:cubicBezTo>
                  <a:cubicBezTo>
                    <a:pt x="21723" y="18087"/>
                    <a:pt x="21560" y="18615"/>
                    <a:pt x="21520" y="18763"/>
                  </a:cubicBezTo>
                  <a:cubicBezTo>
                    <a:pt x="21442" y="18520"/>
                    <a:pt x="21380" y="18224"/>
                    <a:pt x="21286" y="18224"/>
                  </a:cubicBezTo>
                  <a:cubicBezTo>
                    <a:pt x="21243" y="18224"/>
                    <a:pt x="21192" y="18289"/>
                    <a:pt x="21130" y="18454"/>
                  </a:cubicBezTo>
                  <a:cubicBezTo>
                    <a:pt x="20918" y="18974"/>
                    <a:pt x="21292" y="19039"/>
                    <a:pt x="20659" y="19234"/>
                  </a:cubicBezTo>
                  <a:cubicBezTo>
                    <a:pt x="20009" y="19429"/>
                    <a:pt x="19310" y="19397"/>
                    <a:pt x="18628" y="19559"/>
                  </a:cubicBezTo>
                  <a:cubicBezTo>
                    <a:pt x="18871" y="19494"/>
                    <a:pt x="19342" y="19023"/>
                    <a:pt x="19602" y="18861"/>
                  </a:cubicBezTo>
                  <a:cubicBezTo>
                    <a:pt x="20122" y="18552"/>
                    <a:pt x="20610" y="18211"/>
                    <a:pt x="21178" y="17983"/>
                  </a:cubicBezTo>
                  <a:cubicBezTo>
                    <a:pt x="21698" y="17788"/>
                    <a:pt x="22218" y="17707"/>
                    <a:pt x="22738" y="17577"/>
                  </a:cubicBezTo>
                  <a:cubicBezTo>
                    <a:pt x="23226" y="17463"/>
                    <a:pt x="23518" y="17236"/>
                    <a:pt x="23941" y="16992"/>
                  </a:cubicBezTo>
                  <a:close/>
                  <a:moveTo>
                    <a:pt x="13266" y="20096"/>
                  </a:moveTo>
                  <a:lnTo>
                    <a:pt x="13266" y="20096"/>
                  </a:lnTo>
                  <a:cubicBezTo>
                    <a:pt x="13203" y="20152"/>
                    <a:pt x="13143" y="20245"/>
                    <a:pt x="13090" y="20358"/>
                  </a:cubicBezTo>
                  <a:lnTo>
                    <a:pt x="13090" y="20358"/>
                  </a:lnTo>
                  <a:lnTo>
                    <a:pt x="13266" y="20096"/>
                  </a:lnTo>
                  <a:close/>
                  <a:moveTo>
                    <a:pt x="21081" y="19771"/>
                  </a:moveTo>
                  <a:lnTo>
                    <a:pt x="21081" y="19771"/>
                  </a:lnTo>
                  <a:cubicBezTo>
                    <a:pt x="21243" y="20518"/>
                    <a:pt x="19976" y="21005"/>
                    <a:pt x="19440" y="21054"/>
                  </a:cubicBezTo>
                  <a:cubicBezTo>
                    <a:pt x="18638" y="21120"/>
                    <a:pt x="17687" y="21239"/>
                    <a:pt x="16837" y="21239"/>
                  </a:cubicBezTo>
                  <a:cubicBezTo>
                    <a:pt x="16637" y="21239"/>
                    <a:pt x="16442" y="21232"/>
                    <a:pt x="16255" y="21217"/>
                  </a:cubicBezTo>
                  <a:cubicBezTo>
                    <a:pt x="16320" y="21119"/>
                    <a:pt x="16418" y="21070"/>
                    <a:pt x="16532" y="21022"/>
                  </a:cubicBezTo>
                  <a:lnTo>
                    <a:pt x="16320" y="21022"/>
                  </a:lnTo>
                  <a:cubicBezTo>
                    <a:pt x="17149" y="20420"/>
                    <a:pt x="17701" y="20209"/>
                    <a:pt x="18676" y="20112"/>
                  </a:cubicBezTo>
                  <a:cubicBezTo>
                    <a:pt x="19472" y="20047"/>
                    <a:pt x="20366" y="20047"/>
                    <a:pt x="21081" y="19771"/>
                  </a:cubicBezTo>
                  <a:close/>
                  <a:moveTo>
                    <a:pt x="13234" y="20036"/>
                  </a:moveTo>
                  <a:cubicBezTo>
                    <a:pt x="13884" y="20036"/>
                    <a:pt x="15307" y="20413"/>
                    <a:pt x="14744" y="21005"/>
                  </a:cubicBezTo>
                  <a:cubicBezTo>
                    <a:pt x="14563" y="21202"/>
                    <a:pt x="13509" y="21680"/>
                    <a:pt x="13180" y="21680"/>
                  </a:cubicBezTo>
                  <a:cubicBezTo>
                    <a:pt x="13156" y="21680"/>
                    <a:pt x="13135" y="21677"/>
                    <a:pt x="13119" y="21672"/>
                  </a:cubicBezTo>
                  <a:cubicBezTo>
                    <a:pt x="12796" y="21568"/>
                    <a:pt x="12885" y="20804"/>
                    <a:pt x="13090" y="20358"/>
                  </a:cubicBezTo>
                  <a:lnTo>
                    <a:pt x="13090" y="20358"/>
                  </a:lnTo>
                  <a:lnTo>
                    <a:pt x="13071" y="20388"/>
                  </a:lnTo>
                  <a:cubicBezTo>
                    <a:pt x="13038" y="20290"/>
                    <a:pt x="13054" y="20144"/>
                    <a:pt x="13071" y="20047"/>
                  </a:cubicBezTo>
                  <a:cubicBezTo>
                    <a:pt x="13116" y="20040"/>
                    <a:pt x="13172" y="20036"/>
                    <a:pt x="13234" y="20036"/>
                  </a:cubicBezTo>
                  <a:close/>
                  <a:moveTo>
                    <a:pt x="26930" y="21753"/>
                  </a:moveTo>
                  <a:cubicBezTo>
                    <a:pt x="26929" y="21753"/>
                    <a:pt x="26928" y="21753"/>
                    <a:pt x="26926" y="21753"/>
                  </a:cubicBezTo>
                  <a:lnTo>
                    <a:pt x="26926" y="21753"/>
                  </a:lnTo>
                  <a:cubicBezTo>
                    <a:pt x="26928" y="21753"/>
                    <a:pt x="26929" y="21753"/>
                    <a:pt x="26930" y="21753"/>
                  </a:cubicBezTo>
                  <a:close/>
                  <a:moveTo>
                    <a:pt x="26833" y="28382"/>
                  </a:moveTo>
                  <a:cubicBezTo>
                    <a:pt x="27002" y="28382"/>
                    <a:pt x="28081" y="28505"/>
                    <a:pt x="28381" y="28505"/>
                  </a:cubicBezTo>
                  <a:cubicBezTo>
                    <a:pt x="28426" y="28505"/>
                    <a:pt x="28453" y="28502"/>
                    <a:pt x="28457" y="28496"/>
                  </a:cubicBezTo>
                  <a:lnTo>
                    <a:pt x="28457" y="28496"/>
                  </a:lnTo>
                  <a:cubicBezTo>
                    <a:pt x="28311" y="28756"/>
                    <a:pt x="28100" y="28951"/>
                    <a:pt x="28003" y="29211"/>
                  </a:cubicBezTo>
                  <a:cubicBezTo>
                    <a:pt x="27564" y="29178"/>
                    <a:pt x="27060" y="28739"/>
                    <a:pt x="26833" y="28382"/>
                  </a:cubicBezTo>
                  <a:close/>
                  <a:moveTo>
                    <a:pt x="26163" y="28788"/>
                  </a:moveTo>
                  <a:cubicBezTo>
                    <a:pt x="26289" y="28788"/>
                    <a:pt x="26419" y="28806"/>
                    <a:pt x="26556" y="28853"/>
                  </a:cubicBezTo>
                  <a:cubicBezTo>
                    <a:pt x="26930" y="28967"/>
                    <a:pt x="27434" y="29243"/>
                    <a:pt x="27596" y="29584"/>
                  </a:cubicBezTo>
                  <a:cubicBezTo>
                    <a:pt x="26655" y="29489"/>
                    <a:pt x="25745" y="29064"/>
                    <a:pt x="24790" y="29064"/>
                  </a:cubicBezTo>
                  <a:cubicBezTo>
                    <a:pt x="24783" y="29064"/>
                    <a:pt x="24777" y="29064"/>
                    <a:pt x="24770" y="29064"/>
                  </a:cubicBezTo>
                  <a:lnTo>
                    <a:pt x="24770" y="29064"/>
                  </a:lnTo>
                  <a:cubicBezTo>
                    <a:pt x="25271" y="29053"/>
                    <a:pt x="25687" y="28788"/>
                    <a:pt x="26163" y="28788"/>
                  </a:cubicBezTo>
                  <a:close/>
                  <a:moveTo>
                    <a:pt x="23785" y="29441"/>
                  </a:moveTo>
                  <a:cubicBezTo>
                    <a:pt x="23921" y="29547"/>
                    <a:pt x="24169" y="29733"/>
                    <a:pt x="24340" y="29733"/>
                  </a:cubicBezTo>
                  <a:cubicBezTo>
                    <a:pt x="24441" y="29733"/>
                    <a:pt x="24515" y="29669"/>
                    <a:pt x="24526" y="29487"/>
                  </a:cubicBezTo>
                  <a:cubicBezTo>
                    <a:pt x="25078" y="29487"/>
                    <a:pt x="25777" y="29796"/>
                    <a:pt x="26329" y="29893"/>
                  </a:cubicBezTo>
                  <a:cubicBezTo>
                    <a:pt x="26849" y="30007"/>
                    <a:pt x="27499" y="29877"/>
                    <a:pt x="27710" y="30462"/>
                  </a:cubicBezTo>
                  <a:cubicBezTo>
                    <a:pt x="27163" y="30904"/>
                    <a:pt x="26596" y="31222"/>
                    <a:pt x="25890" y="31222"/>
                  </a:cubicBezTo>
                  <a:cubicBezTo>
                    <a:pt x="25715" y="31222"/>
                    <a:pt x="25532" y="31202"/>
                    <a:pt x="25338" y="31160"/>
                  </a:cubicBezTo>
                  <a:cubicBezTo>
                    <a:pt x="24794" y="31039"/>
                    <a:pt x="23940" y="30060"/>
                    <a:pt x="23785" y="29441"/>
                  </a:cubicBezTo>
                  <a:close/>
                  <a:moveTo>
                    <a:pt x="28278" y="29920"/>
                  </a:moveTo>
                  <a:cubicBezTo>
                    <a:pt x="28495" y="29920"/>
                    <a:pt x="29018" y="30125"/>
                    <a:pt x="29221" y="30202"/>
                  </a:cubicBezTo>
                  <a:cubicBezTo>
                    <a:pt x="29595" y="30332"/>
                    <a:pt x="30635" y="30429"/>
                    <a:pt x="30813" y="30705"/>
                  </a:cubicBezTo>
                  <a:cubicBezTo>
                    <a:pt x="30196" y="30900"/>
                    <a:pt x="29254" y="30917"/>
                    <a:pt x="28701" y="31242"/>
                  </a:cubicBezTo>
                  <a:cubicBezTo>
                    <a:pt x="28490" y="30868"/>
                    <a:pt x="28587" y="30575"/>
                    <a:pt x="28409" y="30250"/>
                  </a:cubicBezTo>
                  <a:cubicBezTo>
                    <a:pt x="28344" y="30283"/>
                    <a:pt x="28263" y="30299"/>
                    <a:pt x="28198" y="30332"/>
                  </a:cubicBezTo>
                  <a:cubicBezTo>
                    <a:pt x="28198" y="30218"/>
                    <a:pt x="28246" y="30121"/>
                    <a:pt x="28328" y="30039"/>
                  </a:cubicBezTo>
                  <a:lnTo>
                    <a:pt x="28181" y="29974"/>
                  </a:lnTo>
                  <a:cubicBezTo>
                    <a:pt x="28181" y="29935"/>
                    <a:pt x="28218" y="29920"/>
                    <a:pt x="28278" y="29920"/>
                  </a:cubicBezTo>
                  <a:close/>
                  <a:moveTo>
                    <a:pt x="21271" y="29106"/>
                  </a:moveTo>
                  <a:cubicBezTo>
                    <a:pt x="21970" y="29106"/>
                    <a:pt x="22702" y="29373"/>
                    <a:pt x="23112" y="29877"/>
                  </a:cubicBezTo>
                  <a:cubicBezTo>
                    <a:pt x="23518" y="30380"/>
                    <a:pt x="25094" y="31372"/>
                    <a:pt x="24737" y="31957"/>
                  </a:cubicBezTo>
                  <a:cubicBezTo>
                    <a:pt x="24632" y="32123"/>
                    <a:pt x="24531" y="32184"/>
                    <a:pt x="24427" y="32184"/>
                  </a:cubicBezTo>
                  <a:cubicBezTo>
                    <a:pt x="24256" y="32184"/>
                    <a:pt x="24075" y="32022"/>
                    <a:pt x="23843" y="31892"/>
                  </a:cubicBezTo>
                  <a:cubicBezTo>
                    <a:pt x="23437" y="31664"/>
                    <a:pt x="23014" y="31437"/>
                    <a:pt x="22592" y="31209"/>
                  </a:cubicBezTo>
                  <a:cubicBezTo>
                    <a:pt x="21780" y="30787"/>
                    <a:pt x="20853" y="30088"/>
                    <a:pt x="20496" y="29227"/>
                  </a:cubicBezTo>
                  <a:cubicBezTo>
                    <a:pt x="20736" y="29145"/>
                    <a:pt x="21001" y="29106"/>
                    <a:pt x="21271" y="29106"/>
                  </a:cubicBezTo>
                  <a:close/>
                  <a:moveTo>
                    <a:pt x="24995" y="32601"/>
                  </a:moveTo>
                  <a:cubicBezTo>
                    <a:pt x="24966" y="32616"/>
                    <a:pt x="24939" y="32631"/>
                    <a:pt x="24914" y="32648"/>
                  </a:cubicBezTo>
                  <a:lnTo>
                    <a:pt x="24914" y="32648"/>
                  </a:lnTo>
                  <a:cubicBezTo>
                    <a:pt x="24884" y="32702"/>
                    <a:pt x="24863" y="32761"/>
                    <a:pt x="24853" y="32827"/>
                  </a:cubicBezTo>
                  <a:lnTo>
                    <a:pt x="24853" y="32827"/>
                  </a:lnTo>
                  <a:cubicBezTo>
                    <a:pt x="24877" y="32816"/>
                    <a:pt x="24898" y="32794"/>
                    <a:pt x="24915" y="32769"/>
                  </a:cubicBezTo>
                  <a:lnTo>
                    <a:pt x="24995" y="32601"/>
                  </a:lnTo>
                  <a:close/>
                  <a:moveTo>
                    <a:pt x="21958" y="33013"/>
                  </a:moveTo>
                  <a:cubicBezTo>
                    <a:pt x="22137" y="33126"/>
                    <a:pt x="22283" y="33289"/>
                    <a:pt x="22381" y="33468"/>
                  </a:cubicBezTo>
                  <a:cubicBezTo>
                    <a:pt x="22258" y="33381"/>
                    <a:pt x="22125" y="33342"/>
                    <a:pt x="21977" y="33342"/>
                  </a:cubicBezTo>
                  <a:cubicBezTo>
                    <a:pt x="21929" y="33342"/>
                    <a:pt x="21880" y="33346"/>
                    <a:pt x="21828" y="33354"/>
                  </a:cubicBezTo>
                  <a:cubicBezTo>
                    <a:pt x="21845" y="33256"/>
                    <a:pt x="21893" y="33159"/>
                    <a:pt x="21958" y="33078"/>
                  </a:cubicBezTo>
                  <a:lnTo>
                    <a:pt x="21958" y="33013"/>
                  </a:lnTo>
                  <a:close/>
                  <a:moveTo>
                    <a:pt x="17275" y="29141"/>
                  </a:moveTo>
                  <a:cubicBezTo>
                    <a:pt x="17832" y="29141"/>
                    <a:pt x="18394" y="29171"/>
                    <a:pt x="18936" y="29276"/>
                  </a:cubicBezTo>
                  <a:cubicBezTo>
                    <a:pt x="19765" y="29438"/>
                    <a:pt x="20057" y="30121"/>
                    <a:pt x="20594" y="30722"/>
                  </a:cubicBezTo>
                  <a:cubicBezTo>
                    <a:pt x="20902" y="31079"/>
                    <a:pt x="21357" y="31225"/>
                    <a:pt x="21633" y="31550"/>
                  </a:cubicBezTo>
                  <a:cubicBezTo>
                    <a:pt x="22072" y="32054"/>
                    <a:pt x="21698" y="32623"/>
                    <a:pt x="21406" y="33078"/>
                  </a:cubicBezTo>
                  <a:cubicBezTo>
                    <a:pt x="21243" y="32444"/>
                    <a:pt x="20301" y="31973"/>
                    <a:pt x="19976" y="31355"/>
                  </a:cubicBezTo>
                  <a:cubicBezTo>
                    <a:pt x="19684" y="30819"/>
                    <a:pt x="19846" y="30056"/>
                    <a:pt x="19294" y="29649"/>
                  </a:cubicBezTo>
                  <a:lnTo>
                    <a:pt x="19294" y="29649"/>
                  </a:lnTo>
                  <a:cubicBezTo>
                    <a:pt x="18952" y="30023"/>
                    <a:pt x="19359" y="31242"/>
                    <a:pt x="19619" y="31599"/>
                  </a:cubicBezTo>
                  <a:cubicBezTo>
                    <a:pt x="20057" y="32168"/>
                    <a:pt x="20659" y="32590"/>
                    <a:pt x="20935" y="33305"/>
                  </a:cubicBezTo>
                  <a:cubicBezTo>
                    <a:pt x="20772" y="33354"/>
                    <a:pt x="20594" y="33500"/>
                    <a:pt x="20447" y="33533"/>
                  </a:cubicBezTo>
                  <a:cubicBezTo>
                    <a:pt x="20293" y="33557"/>
                    <a:pt x="20269" y="33577"/>
                    <a:pt x="20244" y="33577"/>
                  </a:cubicBezTo>
                  <a:cubicBezTo>
                    <a:pt x="20220" y="33577"/>
                    <a:pt x="20195" y="33557"/>
                    <a:pt x="20041" y="33500"/>
                  </a:cubicBezTo>
                  <a:cubicBezTo>
                    <a:pt x="19635" y="33370"/>
                    <a:pt x="19212" y="32915"/>
                    <a:pt x="18920" y="32623"/>
                  </a:cubicBezTo>
                  <a:cubicBezTo>
                    <a:pt x="19010" y="32351"/>
                    <a:pt x="19436" y="31535"/>
                    <a:pt x="19018" y="31535"/>
                  </a:cubicBezTo>
                  <a:cubicBezTo>
                    <a:pt x="18985" y="31535"/>
                    <a:pt x="18947" y="31540"/>
                    <a:pt x="18904" y="31550"/>
                  </a:cubicBezTo>
                  <a:cubicBezTo>
                    <a:pt x="18693" y="32054"/>
                    <a:pt x="18579" y="32460"/>
                    <a:pt x="17994" y="32558"/>
                  </a:cubicBezTo>
                  <a:cubicBezTo>
                    <a:pt x="17919" y="32568"/>
                    <a:pt x="17847" y="32574"/>
                    <a:pt x="17780" y="32574"/>
                  </a:cubicBezTo>
                  <a:cubicBezTo>
                    <a:pt x="17237" y="32574"/>
                    <a:pt x="16938" y="32235"/>
                    <a:pt x="16678" y="31729"/>
                  </a:cubicBezTo>
                  <a:cubicBezTo>
                    <a:pt x="16483" y="31339"/>
                    <a:pt x="16288" y="30982"/>
                    <a:pt x="16028" y="30640"/>
                  </a:cubicBezTo>
                  <a:cubicBezTo>
                    <a:pt x="15768" y="30299"/>
                    <a:pt x="14826" y="29909"/>
                    <a:pt x="15199" y="29406"/>
                  </a:cubicBezTo>
                  <a:cubicBezTo>
                    <a:pt x="15394" y="29146"/>
                    <a:pt x="16077" y="29178"/>
                    <a:pt x="16353" y="29162"/>
                  </a:cubicBezTo>
                  <a:cubicBezTo>
                    <a:pt x="16656" y="29150"/>
                    <a:pt x="16964" y="29141"/>
                    <a:pt x="17275" y="29141"/>
                  </a:cubicBezTo>
                  <a:close/>
                  <a:moveTo>
                    <a:pt x="22332" y="31957"/>
                  </a:moveTo>
                  <a:cubicBezTo>
                    <a:pt x="22673" y="32233"/>
                    <a:pt x="24720" y="33143"/>
                    <a:pt x="23794" y="33923"/>
                  </a:cubicBezTo>
                  <a:cubicBezTo>
                    <a:pt x="23713" y="33990"/>
                    <a:pt x="23633" y="34018"/>
                    <a:pt x="23555" y="34018"/>
                  </a:cubicBezTo>
                  <a:cubicBezTo>
                    <a:pt x="23258" y="34018"/>
                    <a:pt x="22994" y="33605"/>
                    <a:pt x="22852" y="33386"/>
                  </a:cubicBezTo>
                  <a:cubicBezTo>
                    <a:pt x="22495" y="32834"/>
                    <a:pt x="22202" y="32655"/>
                    <a:pt x="22332" y="32038"/>
                  </a:cubicBezTo>
                  <a:lnTo>
                    <a:pt x="22332" y="31957"/>
                  </a:lnTo>
                  <a:close/>
                  <a:moveTo>
                    <a:pt x="28003" y="30949"/>
                  </a:moveTo>
                  <a:cubicBezTo>
                    <a:pt x="28149" y="31307"/>
                    <a:pt x="28457" y="31615"/>
                    <a:pt x="28587" y="31957"/>
                  </a:cubicBezTo>
                  <a:cubicBezTo>
                    <a:pt x="28734" y="32281"/>
                    <a:pt x="28831" y="32639"/>
                    <a:pt x="28994" y="32964"/>
                  </a:cubicBezTo>
                  <a:cubicBezTo>
                    <a:pt x="29270" y="33484"/>
                    <a:pt x="30196" y="34199"/>
                    <a:pt x="29920" y="34784"/>
                  </a:cubicBezTo>
                  <a:cubicBezTo>
                    <a:pt x="29494" y="34832"/>
                    <a:pt x="29052" y="34926"/>
                    <a:pt x="28640" y="34926"/>
                  </a:cubicBezTo>
                  <a:cubicBezTo>
                    <a:pt x="28359" y="34926"/>
                    <a:pt x="28093" y="34883"/>
                    <a:pt x="27856" y="34751"/>
                  </a:cubicBezTo>
                  <a:cubicBezTo>
                    <a:pt x="27174" y="34377"/>
                    <a:pt x="26443" y="33858"/>
                    <a:pt x="25890" y="33354"/>
                  </a:cubicBezTo>
                  <a:cubicBezTo>
                    <a:pt x="26150" y="33159"/>
                    <a:pt x="26556" y="32996"/>
                    <a:pt x="26686" y="32655"/>
                  </a:cubicBezTo>
                  <a:lnTo>
                    <a:pt x="26686" y="32655"/>
                  </a:lnTo>
                  <a:cubicBezTo>
                    <a:pt x="26265" y="32667"/>
                    <a:pt x="25728" y="33000"/>
                    <a:pt x="25279" y="33000"/>
                  </a:cubicBezTo>
                  <a:cubicBezTo>
                    <a:pt x="25123" y="33000"/>
                    <a:pt x="24977" y="32960"/>
                    <a:pt x="24850" y="32850"/>
                  </a:cubicBezTo>
                  <a:cubicBezTo>
                    <a:pt x="24851" y="32843"/>
                    <a:pt x="24852" y="32835"/>
                    <a:pt x="24853" y="32827"/>
                  </a:cubicBezTo>
                  <a:lnTo>
                    <a:pt x="24853" y="32827"/>
                  </a:lnTo>
                  <a:cubicBezTo>
                    <a:pt x="24840" y="32834"/>
                    <a:pt x="24826" y="32838"/>
                    <a:pt x="24811" y="32838"/>
                  </a:cubicBezTo>
                  <a:cubicBezTo>
                    <a:pt x="24803" y="32838"/>
                    <a:pt x="24794" y="32837"/>
                    <a:pt x="24785" y="32834"/>
                  </a:cubicBezTo>
                  <a:cubicBezTo>
                    <a:pt x="24810" y="32741"/>
                    <a:pt x="24856" y="32688"/>
                    <a:pt x="24914" y="32648"/>
                  </a:cubicBezTo>
                  <a:lnTo>
                    <a:pt x="24914" y="32648"/>
                  </a:lnTo>
                  <a:cubicBezTo>
                    <a:pt x="24947" y="32591"/>
                    <a:pt x="24990" y="32540"/>
                    <a:pt x="25045" y="32493"/>
                  </a:cubicBezTo>
                  <a:lnTo>
                    <a:pt x="25045" y="32493"/>
                  </a:lnTo>
                  <a:lnTo>
                    <a:pt x="24995" y="32601"/>
                  </a:lnTo>
                  <a:lnTo>
                    <a:pt x="24995" y="32601"/>
                  </a:lnTo>
                  <a:cubicBezTo>
                    <a:pt x="25075" y="32558"/>
                    <a:pt x="25168" y="32517"/>
                    <a:pt x="25257" y="32428"/>
                  </a:cubicBezTo>
                  <a:cubicBezTo>
                    <a:pt x="25403" y="32298"/>
                    <a:pt x="25484" y="31957"/>
                    <a:pt x="25630" y="31859"/>
                  </a:cubicBezTo>
                  <a:cubicBezTo>
                    <a:pt x="25763" y="31771"/>
                    <a:pt x="26079" y="31730"/>
                    <a:pt x="26381" y="31730"/>
                  </a:cubicBezTo>
                  <a:cubicBezTo>
                    <a:pt x="26634" y="31730"/>
                    <a:pt x="26877" y="31758"/>
                    <a:pt x="26995" y="31810"/>
                  </a:cubicBezTo>
                  <a:cubicBezTo>
                    <a:pt x="27060" y="32103"/>
                    <a:pt x="27288" y="32444"/>
                    <a:pt x="27255" y="32769"/>
                  </a:cubicBezTo>
                  <a:cubicBezTo>
                    <a:pt x="27223" y="33029"/>
                    <a:pt x="26898" y="33256"/>
                    <a:pt x="26914" y="33533"/>
                  </a:cubicBezTo>
                  <a:cubicBezTo>
                    <a:pt x="26923" y="33757"/>
                    <a:pt x="26972" y="33830"/>
                    <a:pt x="27063" y="33830"/>
                  </a:cubicBezTo>
                  <a:cubicBezTo>
                    <a:pt x="27144" y="33830"/>
                    <a:pt x="27256" y="33772"/>
                    <a:pt x="27401" y="33711"/>
                  </a:cubicBezTo>
                  <a:cubicBezTo>
                    <a:pt x="27580" y="33630"/>
                    <a:pt x="27580" y="33403"/>
                    <a:pt x="27824" y="33354"/>
                  </a:cubicBezTo>
                  <a:cubicBezTo>
                    <a:pt x="27830" y="33353"/>
                    <a:pt x="27836" y="33353"/>
                    <a:pt x="27842" y="33353"/>
                  </a:cubicBezTo>
                  <a:cubicBezTo>
                    <a:pt x="27951" y="33353"/>
                    <a:pt x="28073" y="33484"/>
                    <a:pt x="28165" y="33484"/>
                  </a:cubicBezTo>
                  <a:cubicBezTo>
                    <a:pt x="29384" y="33451"/>
                    <a:pt x="27970" y="33094"/>
                    <a:pt x="27743" y="32866"/>
                  </a:cubicBezTo>
                  <a:cubicBezTo>
                    <a:pt x="27255" y="32330"/>
                    <a:pt x="27483" y="31339"/>
                    <a:pt x="28003" y="30949"/>
                  </a:cubicBezTo>
                  <a:close/>
                  <a:moveTo>
                    <a:pt x="17485" y="33045"/>
                  </a:moveTo>
                  <a:cubicBezTo>
                    <a:pt x="18027" y="33045"/>
                    <a:pt x="18932" y="33330"/>
                    <a:pt x="19359" y="33646"/>
                  </a:cubicBezTo>
                  <a:cubicBezTo>
                    <a:pt x="19846" y="34020"/>
                    <a:pt x="19830" y="34702"/>
                    <a:pt x="19619" y="35287"/>
                  </a:cubicBezTo>
                  <a:cubicBezTo>
                    <a:pt x="18741" y="35011"/>
                    <a:pt x="17539" y="34004"/>
                    <a:pt x="17441" y="33045"/>
                  </a:cubicBezTo>
                  <a:cubicBezTo>
                    <a:pt x="17456" y="33045"/>
                    <a:pt x="17470" y="33045"/>
                    <a:pt x="17485" y="33045"/>
                  </a:cubicBezTo>
                  <a:close/>
                  <a:moveTo>
                    <a:pt x="24674" y="33395"/>
                  </a:moveTo>
                  <a:cubicBezTo>
                    <a:pt x="24796" y="33395"/>
                    <a:pt x="24930" y="33507"/>
                    <a:pt x="25078" y="33793"/>
                  </a:cubicBezTo>
                  <a:cubicBezTo>
                    <a:pt x="25257" y="34134"/>
                    <a:pt x="25630" y="35336"/>
                    <a:pt x="25224" y="35564"/>
                  </a:cubicBezTo>
                  <a:cubicBezTo>
                    <a:pt x="25046" y="35336"/>
                    <a:pt x="24956" y="35245"/>
                    <a:pt x="24894" y="35245"/>
                  </a:cubicBezTo>
                  <a:cubicBezTo>
                    <a:pt x="24814" y="35245"/>
                    <a:pt x="24781" y="35395"/>
                    <a:pt x="24672" y="35596"/>
                  </a:cubicBezTo>
                  <a:cubicBezTo>
                    <a:pt x="24526" y="35905"/>
                    <a:pt x="24590" y="35872"/>
                    <a:pt x="24266" y="36116"/>
                  </a:cubicBezTo>
                  <a:cubicBezTo>
                    <a:pt x="24038" y="36278"/>
                    <a:pt x="23762" y="36360"/>
                    <a:pt x="23648" y="36620"/>
                  </a:cubicBezTo>
                  <a:cubicBezTo>
                    <a:pt x="23356" y="35986"/>
                    <a:pt x="23567" y="35596"/>
                    <a:pt x="23811" y="34946"/>
                  </a:cubicBezTo>
                  <a:lnTo>
                    <a:pt x="23876" y="34865"/>
                  </a:lnTo>
                  <a:cubicBezTo>
                    <a:pt x="24168" y="34832"/>
                    <a:pt x="24802" y="34832"/>
                    <a:pt x="24753" y="34442"/>
                  </a:cubicBezTo>
                  <a:cubicBezTo>
                    <a:pt x="24698" y="34439"/>
                    <a:pt x="24642" y="34438"/>
                    <a:pt x="24586" y="34438"/>
                  </a:cubicBezTo>
                  <a:cubicBezTo>
                    <a:pt x="24433" y="34438"/>
                    <a:pt x="24277" y="34447"/>
                    <a:pt x="24124" y="34447"/>
                  </a:cubicBezTo>
                  <a:cubicBezTo>
                    <a:pt x="24067" y="34447"/>
                    <a:pt x="24012" y="34446"/>
                    <a:pt x="23957" y="34442"/>
                  </a:cubicBezTo>
                  <a:cubicBezTo>
                    <a:pt x="24152" y="34041"/>
                    <a:pt x="24380" y="33395"/>
                    <a:pt x="24674" y="33395"/>
                  </a:cubicBezTo>
                  <a:close/>
                  <a:moveTo>
                    <a:pt x="24006" y="36652"/>
                  </a:moveTo>
                  <a:lnTo>
                    <a:pt x="24018" y="36808"/>
                  </a:lnTo>
                  <a:lnTo>
                    <a:pt x="24018" y="36808"/>
                  </a:lnTo>
                  <a:cubicBezTo>
                    <a:pt x="24002" y="36762"/>
                    <a:pt x="23997" y="36711"/>
                    <a:pt x="24006" y="36652"/>
                  </a:cubicBezTo>
                  <a:close/>
                  <a:moveTo>
                    <a:pt x="25484" y="35921"/>
                  </a:moveTo>
                  <a:cubicBezTo>
                    <a:pt x="25851" y="36511"/>
                    <a:pt x="24590" y="36929"/>
                    <a:pt x="24113" y="36929"/>
                  </a:cubicBezTo>
                  <a:cubicBezTo>
                    <a:pt x="24104" y="36929"/>
                    <a:pt x="24095" y="36929"/>
                    <a:pt x="24087" y="36928"/>
                  </a:cubicBezTo>
                  <a:cubicBezTo>
                    <a:pt x="24067" y="36904"/>
                    <a:pt x="24050" y="36879"/>
                    <a:pt x="24037" y="36853"/>
                  </a:cubicBezTo>
                  <a:lnTo>
                    <a:pt x="24037" y="36853"/>
                  </a:lnTo>
                  <a:cubicBezTo>
                    <a:pt x="24519" y="36531"/>
                    <a:pt x="24986" y="36194"/>
                    <a:pt x="25484" y="35921"/>
                  </a:cubicBezTo>
                  <a:close/>
                  <a:moveTo>
                    <a:pt x="21609" y="33835"/>
                  </a:moveTo>
                  <a:cubicBezTo>
                    <a:pt x="21658" y="33835"/>
                    <a:pt x="21710" y="33837"/>
                    <a:pt x="21763" y="33841"/>
                  </a:cubicBezTo>
                  <a:cubicBezTo>
                    <a:pt x="22641" y="33906"/>
                    <a:pt x="23307" y="34540"/>
                    <a:pt x="23258" y="35271"/>
                  </a:cubicBezTo>
                  <a:cubicBezTo>
                    <a:pt x="23242" y="35499"/>
                    <a:pt x="23144" y="35742"/>
                    <a:pt x="22966" y="35970"/>
                  </a:cubicBezTo>
                  <a:cubicBezTo>
                    <a:pt x="22884" y="36067"/>
                    <a:pt x="21991" y="36262"/>
                    <a:pt x="22365" y="36620"/>
                  </a:cubicBezTo>
                  <a:cubicBezTo>
                    <a:pt x="22395" y="36650"/>
                    <a:pt x="22430" y="36663"/>
                    <a:pt x="22468" y="36663"/>
                  </a:cubicBezTo>
                  <a:cubicBezTo>
                    <a:pt x="22649" y="36663"/>
                    <a:pt x="22893" y="36359"/>
                    <a:pt x="23014" y="36278"/>
                  </a:cubicBezTo>
                  <a:lnTo>
                    <a:pt x="23014" y="36278"/>
                  </a:lnTo>
                  <a:cubicBezTo>
                    <a:pt x="23079" y="36587"/>
                    <a:pt x="22868" y="36847"/>
                    <a:pt x="23177" y="37042"/>
                  </a:cubicBezTo>
                  <a:cubicBezTo>
                    <a:pt x="23113" y="37136"/>
                    <a:pt x="23028" y="37175"/>
                    <a:pt x="22931" y="37175"/>
                  </a:cubicBezTo>
                  <a:cubicBezTo>
                    <a:pt x="22558" y="37175"/>
                    <a:pt x="22002" y="36609"/>
                    <a:pt x="21731" y="36441"/>
                  </a:cubicBezTo>
                  <a:cubicBezTo>
                    <a:pt x="21195" y="36100"/>
                    <a:pt x="20610" y="35824"/>
                    <a:pt x="20122" y="35401"/>
                  </a:cubicBezTo>
                  <a:cubicBezTo>
                    <a:pt x="20385" y="34567"/>
                    <a:pt x="20648" y="33835"/>
                    <a:pt x="21609" y="33835"/>
                  </a:cubicBezTo>
                  <a:close/>
                  <a:moveTo>
                    <a:pt x="23681" y="37156"/>
                  </a:moveTo>
                  <a:cubicBezTo>
                    <a:pt x="23843" y="37335"/>
                    <a:pt x="23827" y="37562"/>
                    <a:pt x="23681" y="37757"/>
                  </a:cubicBezTo>
                  <a:cubicBezTo>
                    <a:pt x="23599" y="37692"/>
                    <a:pt x="23437" y="37595"/>
                    <a:pt x="23356" y="37497"/>
                  </a:cubicBezTo>
                  <a:lnTo>
                    <a:pt x="23291" y="37578"/>
                  </a:lnTo>
                  <a:cubicBezTo>
                    <a:pt x="23388" y="37416"/>
                    <a:pt x="23551" y="37237"/>
                    <a:pt x="23681" y="37156"/>
                  </a:cubicBezTo>
                  <a:close/>
                  <a:moveTo>
                    <a:pt x="19814" y="36587"/>
                  </a:moveTo>
                  <a:lnTo>
                    <a:pt x="19879" y="36717"/>
                  </a:lnTo>
                  <a:cubicBezTo>
                    <a:pt x="20545" y="37140"/>
                    <a:pt x="21438" y="37335"/>
                    <a:pt x="22023" y="37887"/>
                  </a:cubicBezTo>
                  <a:cubicBezTo>
                    <a:pt x="21645" y="38091"/>
                    <a:pt x="21537" y="38277"/>
                    <a:pt x="21355" y="38277"/>
                  </a:cubicBezTo>
                  <a:cubicBezTo>
                    <a:pt x="21248" y="38277"/>
                    <a:pt x="21115" y="38212"/>
                    <a:pt x="20886" y="38050"/>
                  </a:cubicBezTo>
                  <a:cubicBezTo>
                    <a:pt x="20399" y="37692"/>
                    <a:pt x="19651" y="37335"/>
                    <a:pt x="19814" y="36587"/>
                  </a:cubicBezTo>
                  <a:close/>
                  <a:moveTo>
                    <a:pt x="24663" y="38977"/>
                  </a:moveTo>
                  <a:lnTo>
                    <a:pt x="24663" y="38977"/>
                  </a:lnTo>
                  <a:cubicBezTo>
                    <a:pt x="24899" y="38997"/>
                    <a:pt x="25135" y="39073"/>
                    <a:pt x="25370" y="39073"/>
                  </a:cubicBezTo>
                  <a:cubicBezTo>
                    <a:pt x="25208" y="39236"/>
                    <a:pt x="25078" y="39431"/>
                    <a:pt x="24948" y="39626"/>
                  </a:cubicBezTo>
                  <a:cubicBezTo>
                    <a:pt x="24787" y="39436"/>
                    <a:pt x="24732" y="39220"/>
                    <a:pt x="24663" y="38977"/>
                  </a:cubicBezTo>
                  <a:close/>
                  <a:moveTo>
                    <a:pt x="22476" y="38244"/>
                  </a:moveTo>
                  <a:cubicBezTo>
                    <a:pt x="22477" y="38244"/>
                    <a:pt x="22478" y="38244"/>
                    <a:pt x="22478" y="38244"/>
                  </a:cubicBezTo>
                  <a:cubicBezTo>
                    <a:pt x="23112" y="38456"/>
                    <a:pt x="23876" y="38764"/>
                    <a:pt x="24119" y="39447"/>
                  </a:cubicBezTo>
                  <a:cubicBezTo>
                    <a:pt x="24321" y="39993"/>
                    <a:pt x="23944" y="40113"/>
                    <a:pt x="23538" y="40113"/>
                  </a:cubicBezTo>
                  <a:cubicBezTo>
                    <a:pt x="23219" y="40113"/>
                    <a:pt x="22882" y="40039"/>
                    <a:pt x="22793" y="40039"/>
                  </a:cubicBezTo>
                  <a:cubicBezTo>
                    <a:pt x="22777" y="40039"/>
                    <a:pt x="22769" y="40042"/>
                    <a:pt x="22770" y="40047"/>
                  </a:cubicBezTo>
                  <a:lnTo>
                    <a:pt x="22770" y="40047"/>
                  </a:lnTo>
                  <a:cubicBezTo>
                    <a:pt x="22640" y="39641"/>
                    <a:pt x="22218" y="39138"/>
                    <a:pt x="21877" y="38894"/>
                  </a:cubicBezTo>
                  <a:cubicBezTo>
                    <a:pt x="21957" y="38830"/>
                    <a:pt x="22417" y="38244"/>
                    <a:pt x="22476" y="38244"/>
                  </a:cubicBezTo>
                  <a:close/>
                  <a:moveTo>
                    <a:pt x="30927" y="37790"/>
                  </a:moveTo>
                  <a:lnTo>
                    <a:pt x="31008" y="37936"/>
                  </a:lnTo>
                  <a:cubicBezTo>
                    <a:pt x="31870" y="38228"/>
                    <a:pt x="32926" y="38732"/>
                    <a:pt x="33251" y="39561"/>
                  </a:cubicBezTo>
                  <a:cubicBezTo>
                    <a:pt x="32903" y="39668"/>
                    <a:pt x="32060" y="40138"/>
                    <a:pt x="31537" y="40138"/>
                  </a:cubicBezTo>
                  <a:cubicBezTo>
                    <a:pt x="31425" y="40138"/>
                    <a:pt x="31327" y="40116"/>
                    <a:pt x="31252" y="40064"/>
                  </a:cubicBezTo>
                  <a:cubicBezTo>
                    <a:pt x="30700" y="39691"/>
                    <a:pt x="30992" y="38326"/>
                    <a:pt x="30927" y="37790"/>
                  </a:cubicBezTo>
                  <a:close/>
                  <a:moveTo>
                    <a:pt x="26069" y="34264"/>
                  </a:moveTo>
                  <a:cubicBezTo>
                    <a:pt x="26589" y="34767"/>
                    <a:pt x="27288" y="35141"/>
                    <a:pt x="27889" y="35547"/>
                  </a:cubicBezTo>
                  <a:cubicBezTo>
                    <a:pt x="28555" y="36002"/>
                    <a:pt x="29319" y="36311"/>
                    <a:pt x="29806" y="36961"/>
                  </a:cubicBezTo>
                  <a:cubicBezTo>
                    <a:pt x="30294" y="37595"/>
                    <a:pt x="30131" y="38115"/>
                    <a:pt x="30277" y="38846"/>
                  </a:cubicBezTo>
                  <a:cubicBezTo>
                    <a:pt x="30375" y="39398"/>
                    <a:pt x="30716" y="39788"/>
                    <a:pt x="30862" y="40259"/>
                  </a:cubicBezTo>
                  <a:cubicBezTo>
                    <a:pt x="30488" y="40357"/>
                    <a:pt x="30099" y="40422"/>
                    <a:pt x="29709" y="40519"/>
                  </a:cubicBezTo>
                  <a:cubicBezTo>
                    <a:pt x="29518" y="40563"/>
                    <a:pt x="29248" y="40686"/>
                    <a:pt x="29031" y="40686"/>
                  </a:cubicBezTo>
                  <a:cubicBezTo>
                    <a:pt x="29007" y="40686"/>
                    <a:pt x="28984" y="40685"/>
                    <a:pt x="28961" y="40682"/>
                  </a:cubicBezTo>
                  <a:cubicBezTo>
                    <a:pt x="28539" y="40617"/>
                    <a:pt x="27954" y="40032"/>
                    <a:pt x="27580" y="39821"/>
                  </a:cubicBezTo>
                  <a:cubicBezTo>
                    <a:pt x="26865" y="39431"/>
                    <a:pt x="27076" y="39333"/>
                    <a:pt x="27759" y="39268"/>
                  </a:cubicBezTo>
                  <a:cubicBezTo>
                    <a:pt x="28351" y="39206"/>
                    <a:pt x="28748" y="38860"/>
                    <a:pt x="28036" y="38860"/>
                  </a:cubicBezTo>
                  <a:cubicBezTo>
                    <a:pt x="28006" y="38860"/>
                    <a:pt x="27973" y="38861"/>
                    <a:pt x="27938" y="38862"/>
                  </a:cubicBezTo>
                  <a:cubicBezTo>
                    <a:pt x="27618" y="38862"/>
                    <a:pt x="27290" y="38966"/>
                    <a:pt x="26971" y="38966"/>
                  </a:cubicBezTo>
                  <a:cubicBezTo>
                    <a:pt x="26836" y="38966"/>
                    <a:pt x="26703" y="38948"/>
                    <a:pt x="26573" y="38894"/>
                  </a:cubicBezTo>
                  <a:cubicBezTo>
                    <a:pt x="26589" y="38651"/>
                    <a:pt x="26768" y="38439"/>
                    <a:pt x="26540" y="38277"/>
                  </a:cubicBezTo>
                  <a:cubicBezTo>
                    <a:pt x="26399" y="38454"/>
                    <a:pt x="26307" y="38517"/>
                    <a:pt x="26222" y="38517"/>
                  </a:cubicBezTo>
                  <a:cubicBezTo>
                    <a:pt x="26113" y="38517"/>
                    <a:pt x="26016" y="38410"/>
                    <a:pt x="25842" y="38309"/>
                  </a:cubicBezTo>
                  <a:cubicBezTo>
                    <a:pt x="25533" y="38147"/>
                    <a:pt x="25517" y="38001"/>
                    <a:pt x="25094" y="37985"/>
                  </a:cubicBezTo>
                  <a:cubicBezTo>
                    <a:pt x="24977" y="37985"/>
                    <a:pt x="24702" y="38037"/>
                    <a:pt x="24473" y="38037"/>
                  </a:cubicBezTo>
                  <a:cubicBezTo>
                    <a:pt x="24320" y="38037"/>
                    <a:pt x="24188" y="38014"/>
                    <a:pt x="24136" y="37936"/>
                  </a:cubicBezTo>
                  <a:cubicBezTo>
                    <a:pt x="23892" y="37595"/>
                    <a:pt x="24526" y="37383"/>
                    <a:pt x="24753" y="37270"/>
                  </a:cubicBezTo>
                  <a:cubicBezTo>
                    <a:pt x="24867" y="37221"/>
                    <a:pt x="25809" y="36750"/>
                    <a:pt x="25825" y="36750"/>
                  </a:cubicBezTo>
                  <a:cubicBezTo>
                    <a:pt x="26232" y="36863"/>
                    <a:pt x="26833" y="37432"/>
                    <a:pt x="27223" y="37790"/>
                  </a:cubicBezTo>
                  <a:cubicBezTo>
                    <a:pt x="27271" y="37838"/>
                    <a:pt x="27320" y="37871"/>
                    <a:pt x="27353" y="37920"/>
                  </a:cubicBezTo>
                  <a:cubicBezTo>
                    <a:pt x="27321" y="38013"/>
                    <a:pt x="27290" y="38540"/>
                    <a:pt x="27488" y="38540"/>
                  </a:cubicBezTo>
                  <a:cubicBezTo>
                    <a:pt x="27497" y="38540"/>
                    <a:pt x="27506" y="38539"/>
                    <a:pt x="27515" y="38537"/>
                  </a:cubicBezTo>
                  <a:cubicBezTo>
                    <a:pt x="27775" y="38472"/>
                    <a:pt x="27596" y="37936"/>
                    <a:pt x="27564" y="37773"/>
                  </a:cubicBezTo>
                  <a:lnTo>
                    <a:pt x="27564" y="37773"/>
                  </a:lnTo>
                  <a:cubicBezTo>
                    <a:pt x="27661" y="37790"/>
                    <a:pt x="27889" y="37838"/>
                    <a:pt x="28094" y="37838"/>
                  </a:cubicBezTo>
                  <a:cubicBezTo>
                    <a:pt x="28299" y="37838"/>
                    <a:pt x="28482" y="37790"/>
                    <a:pt x="28490" y="37611"/>
                  </a:cubicBezTo>
                  <a:cubicBezTo>
                    <a:pt x="28490" y="37432"/>
                    <a:pt x="28293" y="37401"/>
                    <a:pt x="28089" y="37401"/>
                  </a:cubicBezTo>
                  <a:cubicBezTo>
                    <a:pt x="27980" y="37401"/>
                    <a:pt x="27869" y="37410"/>
                    <a:pt x="27784" y="37410"/>
                  </a:cubicBezTo>
                  <a:cubicBezTo>
                    <a:pt x="27740" y="37410"/>
                    <a:pt x="27703" y="37407"/>
                    <a:pt x="27678" y="37400"/>
                  </a:cubicBezTo>
                  <a:cubicBezTo>
                    <a:pt x="26963" y="37205"/>
                    <a:pt x="26248" y="36490"/>
                    <a:pt x="26134" y="35759"/>
                  </a:cubicBezTo>
                  <a:cubicBezTo>
                    <a:pt x="26069" y="35401"/>
                    <a:pt x="25939" y="34621"/>
                    <a:pt x="26069" y="34264"/>
                  </a:cubicBezTo>
                  <a:close/>
                  <a:moveTo>
                    <a:pt x="21975" y="43753"/>
                  </a:moveTo>
                  <a:cubicBezTo>
                    <a:pt x="21991" y="44013"/>
                    <a:pt x="21991" y="44305"/>
                    <a:pt x="22072" y="44549"/>
                  </a:cubicBezTo>
                  <a:cubicBezTo>
                    <a:pt x="22040" y="44597"/>
                    <a:pt x="21861" y="44776"/>
                    <a:pt x="21796" y="44825"/>
                  </a:cubicBezTo>
                  <a:cubicBezTo>
                    <a:pt x="21585" y="44711"/>
                    <a:pt x="21357" y="44679"/>
                    <a:pt x="21113" y="44597"/>
                  </a:cubicBezTo>
                  <a:lnTo>
                    <a:pt x="21178" y="44516"/>
                  </a:lnTo>
                  <a:cubicBezTo>
                    <a:pt x="21227" y="44159"/>
                    <a:pt x="21666" y="43866"/>
                    <a:pt x="21975" y="43753"/>
                  </a:cubicBezTo>
                  <a:close/>
                  <a:moveTo>
                    <a:pt x="22300" y="44906"/>
                  </a:moveTo>
                  <a:cubicBezTo>
                    <a:pt x="22511" y="45036"/>
                    <a:pt x="22495" y="45361"/>
                    <a:pt x="22381" y="45556"/>
                  </a:cubicBezTo>
                  <a:cubicBezTo>
                    <a:pt x="22273" y="45479"/>
                    <a:pt x="22151" y="45330"/>
                    <a:pt x="22111" y="45204"/>
                  </a:cubicBezTo>
                  <a:lnTo>
                    <a:pt x="22111" y="45204"/>
                  </a:lnTo>
                  <a:cubicBezTo>
                    <a:pt x="22132" y="45078"/>
                    <a:pt x="22183" y="44979"/>
                    <a:pt x="22300" y="44906"/>
                  </a:cubicBezTo>
                  <a:close/>
                  <a:moveTo>
                    <a:pt x="24639" y="40568"/>
                  </a:moveTo>
                  <a:lnTo>
                    <a:pt x="24639" y="40568"/>
                  </a:lnTo>
                  <a:cubicBezTo>
                    <a:pt x="24980" y="40698"/>
                    <a:pt x="25240" y="41315"/>
                    <a:pt x="25468" y="41624"/>
                  </a:cubicBezTo>
                  <a:cubicBezTo>
                    <a:pt x="25842" y="42112"/>
                    <a:pt x="26183" y="42615"/>
                    <a:pt x="26556" y="43103"/>
                  </a:cubicBezTo>
                  <a:cubicBezTo>
                    <a:pt x="27385" y="44208"/>
                    <a:pt x="28181" y="45182"/>
                    <a:pt x="28864" y="46385"/>
                  </a:cubicBezTo>
                  <a:cubicBezTo>
                    <a:pt x="29124" y="46856"/>
                    <a:pt x="29140" y="47051"/>
                    <a:pt x="28945" y="47555"/>
                  </a:cubicBezTo>
                  <a:cubicBezTo>
                    <a:pt x="28571" y="48529"/>
                    <a:pt x="28230" y="49196"/>
                    <a:pt x="27206" y="49456"/>
                  </a:cubicBezTo>
                  <a:cubicBezTo>
                    <a:pt x="27109" y="47880"/>
                    <a:pt x="26280" y="46547"/>
                    <a:pt x="25549" y="45199"/>
                  </a:cubicBezTo>
                  <a:cubicBezTo>
                    <a:pt x="25127" y="44419"/>
                    <a:pt x="24639" y="43753"/>
                    <a:pt x="24087" y="43054"/>
                  </a:cubicBezTo>
                  <a:cubicBezTo>
                    <a:pt x="23876" y="42761"/>
                    <a:pt x="23469" y="42420"/>
                    <a:pt x="23323" y="42112"/>
                  </a:cubicBezTo>
                  <a:cubicBezTo>
                    <a:pt x="23112" y="41689"/>
                    <a:pt x="23177" y="41153"/>
                    <a:pt x="23128" y="40682"/>
                  </a:cubicBezTo>
                  <a:lnTo>
                    <a:pt x="23128" y="40682"/>
                  </a:lnTo>
                  <a:cubicBezTo>
                    <a:pt x="23236" y="40718"/>
                    <a:pt x="23345" y="40731"/>
                    <a:pt x="23454" y="40731"/>
                  </a:cubicBezTo>
                  <a:cubicBezTo>
                    <a:pt x="23640" y="40731"/>
                    <a:pt x="23824" y="40691"/>
                    <a:pt x="23988" y="40650"/>
                  </a:cubicBezTo>
                  <a:lnTo>
                    <a:pt x="23988" y="40650"/>
                  </a:lnTo>
                  <a:cubicBezTo>
                    <a:pt x="23848" y="40689"/>
                    <a:pt x="24542" y="41641"/>
                    <a:pt x="24607" y="41738"/>
                  </a:cubicBezTo>
                  <a:cubicBezTo>
                    <a:pt x="24932" y="42258"/>
                    <a:pt x="25078" y="42908"/>
                    <a:pt x="25354" y="43460"/>
                  </a:cubicBezTo>
                  <a:cubicBezTo>
                    <a:pt x="25598" y="43931"/>
                    <a:pt x="25988" y="44386"/>
                    <a:pt x="26102" y="44906"/>
                  </a:cubicBezTo>
                  <a:cubicBezTo>
                    <a:pt x="26183" y="45280"/>
                    <a:pt x="26037" y="45719"/>
                    <a:pt x="26459" y="45914"/>
                  </a:cubicBezTo>
                  <a:cubicBezTo>
                    <a:pt x="26509" y="45520"/>
                    <a:pt x="26689" y="45489"/>
                    <a:pt x="26880" y="45489"/>
                  </a:cubicBezTo>
                  <a:cubicBezTo>
                    <a:pt x="26916" y="45489"/>
                    <a:pt x="26953" y="45490"/>
                    <a:pt x="26989" y="45490"/>
                  </a:cubicBezTo>
                  <a:cubicBezTo>
                    <a:pt x="27133" y="45490"/>
                    <a:pt x="27271" y="45472"/>
                    <a:pt x="27353" y="45296"/>
                  </a:cubicBezTo>
                  <a:cubicBezTo>
                    <a:pt x="27483" y="44987"/>
                    <a:pt x="27093" y="45101"/>
                    <a:pt x="26914" y="45020"/>
                  </a:cubicBezTo>
                  <a:cubicBezTo>
                    <a:pt x="26589" y="44857"/>
                    <a:pt x="26654" y="44987"/>
                    <a:pt x="26427" y="44630"/>
                  </a:cubicBezTo>
                  <a:cubicBezTo>
                    <a:pt x="26004" y="43948"/>
                    <a:pt x="25695" y="43119"/>
                    <a:pt x="25387" y="42388"/>
                  </a:cubicBezTo>
                  <a:cubicBezTo>
                    <a:pt x="25208" y="41998"/>
                    <a:pt x="24363" y="40958"/>
                    <a:pt x="24639" y="40568"/>
                  </a:cubicBezTo>
                  <a:close/>
                  <a:moveTo>
                    <a:pt x="22852" y="43281"/>
                  </a:moveTo>
                  <a:lnTo>
                    <a:pt x="22852" y="43281"/>
                  </a:lnTo>
                  <a:cubicBezTo>
                    <a:pt x="23518" y="43769"/>
                    <a:pt x="24054" y="45085"/>
                    <a:pt x="24477" y="45784"/>
                  </a:cubicBezTo>
                  <a:cubicBezTo>
                    <a:pt x="24948" y="46563"/>
                    <a:pt x="26686" y="49114"/>
                    <a:pt x="26102" y="49992"/>
                  </a:cubicBezTo>
                  <a:cubicBezTo>
                    <a:pt x="25955" y="50203"/>
                    <a:pt x="25647" y="50203"/>
                    <a:pt x="25598" y="50479"/>
                  </a:cubicBezTo>
                  <a:cubicBezTo>
                    <a:pt x="25646" y="50489"/>
                    <a:pt x="25692" y="50493"/>
                    <a:pt x="25735" y="50493"/>
                  </a:cubicBezTo>
                  <a:cubicBezTo>
                    <a:pt x="26067" y="50493"/>
                    <a:pt x="26258" y="50244"/>
                    <a:pt x="26589" y="50187"/>
                  </a:cubicBezTo>
                  <a:lnTo>
                    <a:pt x="26589" y="50187"/>
                  </a:lnTo>
                  <a:cubicBezTo>
                    <a:pt x="26836" y="50573"/>
                    <a:pt x="26407" y="51592"/>
                    <a:pt x="26729" y="51592"/>
                  </a:cubicBezTo>
                  <a:cubicBezTo>
                    <a:pt x="26745" y="51592"/>
                    <a:pt x="26763" y="51590"/>
                    <a:pt x="26784" y="51584"/>
                  </a:cubicBezTo>
                  <a:lnTo>
                    <a:pt x="26784" y="51584"/>
                  </a:lnTo>
                  <a:cubicBezTo>
                    <a:pt x="27190" y="52656"/>
                    <a:pt x="27288" y="54346"/>
                    <a:pt x="26589" y="55354"/>
                  </a:cubicBezTo>
                  <a:cubicBezTo>
                    <a:pt x="26069" y="56085"/>
                    <a:pt x="24704" y="56946"/>
                    <a:pt x="23827" y="57011"/>
                  </a:cubicBezTo>
                  <a:cubicBezTo>
                    <a:pt x="24135" y="56978"/>
                    <a:pt x="25075" y="52201"/>
                    <a:pt x="24738" y="51975"/>
                  </a:cubicBezTo>
                  <a:lnTo>
                    <a:pt x="24738" y="51975"/>
                  </a:lnTo>
                  <a:cubicBezTo>
                    <a:pt x="24883" y="52068"/>
                    <a:pt x="25118" y="52174"/>
                    <a:pt x="25279" y="52174"/>
                  </a:cubicBezTo>
                  <a:cubicBezTo>
                    <a:pt x="25427" y="52174"/>
                    <a:pt x="25512" y="52084"/>
                    <a:pt x="25403" y="51812"/>
                  </a:cubicBezTo>
                  <a:cubicBezTo>
                    <a:pt x="25305" y="51552"/>
                    <a:pt x="24867" y="51405"/>
                    <a:pt x="24704" y="51145"/>
                  </a:cubicBezTo>
                  <a:cubicBezTo>
                    <a:pt x="24282" y="50414"/>
                    <a:pt x="24217" y="49244"/>
                    <a:pt x="23941" y="48416"/>
                  </a:cubicBezTo>
                  <a:cubicBezTo>
                    <a:pt x="23794" y="47945"/>
                    <a:pt x="23551" y="47473"/>
                    <a:pt x="23421" y="46986"/>
                  </a:cubicBezTo>
                  <a:cubicBezTo>
                    <a:pt x="23323" y="46661"/>
                    <a:pt x="23469" y="46157"/>
                    <a:pt x="23421" y="45946"/>
                  </a:cubicBezTo>
                  <a:cubicBezTo>
                    <a:pt x="23339" y="45637"/>
                    <a:pt x="23144" y="45556"/>
                    <a:pt x="22998" y="45215"/>
                  </a:cubicBezTo>
                  <a:cubicBezTo>
                    <a:pt x="22771" y="44679"/>
                    <a:pt x="22478" y="43818"/>
                    <a:pt x="22852" y="43281"/>
                  </a:cubicBezTo>
                  <a:close/>
                  <a:moveTo>
                    <a:pt x="3271" y="1"/>
                  </a:moveTo>
                  <a:cubicBezTo>
                    <a:pt x="3212" y="1"/>
                    <a:pt x="3151" y="5"/>
                    <a:pt x="3111" y="13"/>
                  </a:cubicBezTo>
                  <a:cubicBezTo>
                    <a:pt x="3241" y="452"/>
                    <a:pt x="3225" y="972"/>
                    <a:pt x="3273" y="1443"/>
                  </a:cubicBezTo>
                  <a:cubicBezTo>
                    <a:pt x="3306" y="1752"/>
                    <a:pt x="3533" y="2385"/>
                    <a:pt x="3273" y="2645"/>
                  </a:cubicBezTo>
                  <a:cubicBezTo>
                    <a:pt x="3111" y="2808"/>
                    <a:pt x="2282" y="2629"/>
                    <a:pt x="2445" y="3068"/>
                  </a:cubicBezTo>
                  <a:cubicBezTo>
                    <a:pt x="2480" y="3153"/>
                    <a:pt x="2548" y="3183"/>
                    <a:pt x="2630" y="3183"/>
                  </a:cubicBezTo>
                  <a:cubicBezTo>
                    <a:pt x="2813" y="3183"/>
                    <a:pt x="3069" y="3035"/>
                    <a:pt x="3192" y="3035"/>
                  </a:cubicBezTo>
                  <a:cubicBezTo>
                    <a:pt x="3891" y="3051"/>
                    <a:pt x="4898" y="4627"/>
                    <a:pt x="4849" y="5310"/>
                  </a:cubicBezTo>
                  <a:cubicBezTo>
                    <a:pt x="4668" y="5282"/>
                    <a:pt x="4176" y="5063"/>
                    <a:pt x="3916" y="5063"/>
                  </a:cubicBezTo>
                  <a:cubicBezTo>
                    <a:pt x="3874" y="5063"/>
                    <a:pt x="3837" y="5069"/>
                    <a:pt x="3809" y="5082"/>
                  </a:cubicBezTo>
                  <a:cubicBezTo>
                    <a:pt x="3322" y="5294"/>
                    <a:pt x="4248" y="5489"/>
                    <a:pt x="4394" y="5537"/>
                  </a:cubicBezTo>
                  <a:cubicBezTo>
                    <a:pt x="5077" y="5781"/>
                    <a:pt x="5174" y="6301"/>
                    <a:pt x="5109" y="7032"/>
                  </a:cubicBezTo>
                  <a:cubicBezTo>
                    <a:pt x="4541" y="6837"/>
                    <a:pt x="4037" y="6577"/>
                    <a:pt x="3663" y="6106"/>
                  </a:cubicBezTo>
                  <a:cubicBezTo>
                    <a:pt x="3436" y="5814"/>
                    <a:pt x="3143" y="4969"/>
                    <a:pt x="2900" y="4790"/>
                  </a:cubicBezTo>
                  <a:cubicBezTo>
                    <a:pt x="2672" y="4611"/>
                    <a:pt x="2282" y="4725"/>
                    <a:pt x="2022" y="4579"/>
                  </a:cubicBezTo>
                  <a:cubicBezTo>
                    <a:pt x="1746" y="4416"/>
                    <a:pt x="1600" y="4140"/>
                    <a:pt x="1437" y="3864"/>
                  </a:cubicBezTo>
                  <a:cubicBezTo>
                    <a:pt x="1064" y="3246"/>
                    <a:pt x="950" y="2580"/>
                    <a:pt x="674" y="1963"/>
                  </a:cubicBezTo>
                  <a:cubicBezTo>
                    <a:pt x="576" y="1963"/>
                    <a:pt x="511" y="1963"/>
                    <a:pt x="414" y="1979"/>
                  </a:cubicBezTo>
                  <a:cubicBezTo>
                    <a:pt x="462" y="2873"/>
                    <a:pt x="1161" y="3669"/>
                    <a:pt x="1389" y="4530"/>
                  </a:cubicBezTo>
                  <a:cubicBezTo>
                    <a:pt x="1250" y="4515"/>
                    <a:pt x="898" y="4462"/>
                    <a:pt x="599" y="4462"/>
                  </a:cubicBezTo>
                  <a:cubicBezTo>
                    <a:pt x="268" y="4462"/>
                    <a:pt x="0" y="4526"/>
                    <a:pt x="154" y="4774"/>
                  </a:cubicBezTo>
                  <a:cubicBezTo>
                    <a:pt x="273" y="4972"/>
                    <a:pt x="617" y="5015"/>
                    <a:pt x="981" y="5015"/>
                  </a:cubicBezTo>
                  <a:cubicBezTo>
                    <a:pt x="1263" y="5015"/>
                    <a:pt x="1558" y="4989"/>
                    <a:pt x="1770" y="4989"/>
                  </a:cubicBezTo>
                  <a:cubicBezTo>
                    <a:pt x="1844" y="4989"/>
                    <a:pt x="1908" y="4993"/>
                    <a:pt x="1957" y="5001"/>
                  </a:cubicBezTo>
                  <a:cubicBezTo>
                    <a:pt x="2558" y="5131"/>
                    <a:pt x="2981" y="5830"/>
                    <a:pt x="3176" y="6415"/>
                  </a:cubicBezTo>
                  <a:cubicBezTo>
                    <a:pt x="3419" y="7162"/>
                    <a:pt x="2152" y="7097"/>
                    <a:pt x="2412" y="7812"/>
                  </a:cubicBezTo>
                  <a:cubicBezTo>
                    <a:pt x="2737" y="7536"/>
                    <a:pt x="3241" y="7146"/>
                    <a:pt x="3663" y="7065"/>
                  </a:cubicBezTo>
                  <a:cubicBezTo>
                    <a:pt x="3700" y="7057"/>
                    <a:pt x="3740" y="7054"/>
                    <a:pt x="3782" y="7054"/>
                  </a:cubicBezTo>
                  <a:cubicBezTo>
                    <a:pt x="4308" y="7054"/>
                    <a:pt x="5173" y="7589"/>
                    <a:pt x="5564" y="7845"/>
                  </a:cubicBezTo>
                  <a:cubicBezTo>
                    <a:pt x="5922" y="8088"/>
                    <a:pt x="6425" y="9079"/>
                    <a:pt x="6523" y="9502"/>
                  </a:cubicBezTo>
                  <a:cubicBezTo>
                    <a:pt x="6150" y="9362"/>
                    <a:pt x="5852" y="8881"/>
                    <a:pt x="5457" y="8881"/>
                  </a:cubicBezTo>
                  <a:cubicBezTo>
                    <a:pt x="5439" y="8881"/>
                    <a:pt x="5421" y="8882"/>
                    <a:pt x="5402" y="8884"/>
                  </a:cubicBezTo>
                  <a:cubicBezTo>
                    <a:pt x="5483" y="9356"/>
                    <a:pt x="6377" y="9729"/>
                    <a:pt x="6718" y="10087"/>
                  </a:cubicBezTo>
                  <a:cubicBezTo>
                    <a:pt x="7189" y="10590"/>
                    <a:pt x="7254" y="11257"/>
                    <a:pt x="7676" y="11760"/>
                  </a:cubicBezTo>
                  <a:cubicBezTo>
                    <a:pt x="8213" y="12426"/>
                    <a:pt x="9025" y="12735"/>
                    <a:pt x="9740" y="13206"/>
                  </a:cubicBezTo>
                  <a:cubicBezTo>
                    <a:pt x="10065" y="13418"/>
                    <a:pt x="10552" y="13678"/>
                    <a:pt x="10780" y="13986"/>
                  </a:cubicBezTo>
                  <a:cubicBezTo>
                    <a:pt x="10975" y="14262"/>
                    <a:pt x="11040" y="14766"/>
                    <a:pt x="11170" y="15075"/>
                  </a:cubicBezTo>
                  <a:cubicBezTo>
                    <a:pt x="10016" y="14799"/>
                    <a:pt x="9106" y="14262"/>
                    <a:pt x="8278" y="13418"/>
                  </a:cubicBezTo>
                  <a:cubicBezTo>
                    <a:pt x="7839" y="12963"/>
                    <a:pt x="7319" y="12589"/>
                    <a:pt x="6880" y="12134"/>
                  </a:cubicBezTo>
                  <a:cubicBezTo>
                    <a:pt x="6620" y="11858"/>
                    <a:pt x="6458" y="10964"/>
                    <a:pt x="6165" y="10932"/>
                  </a:cubicBezTo>
                  <a:cubicBezTo>
                    <a:pt x="6149" y="11192"/>
                    <a:pt x="6165" y="11468"/>
                    <a:pt x="6165" y="11728"/>
                  </a:cubicBezTo>
                  <a:cubicBezTo>
                    <a:pt x="6154" y="11729"/>
                    <a:pt x="6142" y="11730"/>
                    <a:pt x="6129" y="11730"/>
                  </a:cubicBezTo>
                  <a:cubicBezTo>
                    <a:pt x="5781" y="11730"/>
                    <a:pt x="4797" y="11295"/>
                    <a:pt x="4262" y="11295"/>
                  </a:cubicBezTo>
                  <a:cubicBezTo>
                    <a:pt x="4059" y="11295"/>
                    <a:pt x="3920" y="11358"/>
                    <a:pt x="3907" y="11533"/>
                  </a:cubicBezTo>
                  <a:cubicBezTo>
                    <a:pt x="4654" y="11728"/>
                    <a:pt x="5548" y="11939"/>
                    <a:pt x="6263" y="12280"/>
                  </a:cubicBezTo>
                  <a:cubicBezTo>
                    <a:pt x="6897" y="12573"/>
                    <a:pt x="8538" y="13678"/>
                    <a:pt x="8456" y="14474"/>
                  </a:cubicBezTo>
                  <a:cubicBezTo>
                    <a:pt x="6799" y="14327"/>
                    <a:pt x="5272" y="13873"/>
                    <a:pt x="3809" y="13125"/>
                  </a:cubicBezTo>
                  <a:cubicBezTo>
                    <a:pt x="3575" y="13015"/>
                    <a:pt x="2263" y="11921"/>
                    <a:pt x="1763" y="11921"/>
                  </a:cubicBezTo>
                  <a:cubicBezTo>
                    <a:pt x="1674" y="11921"/>
                    <a:pt x="1610" y="11956"/>
                    <a:pt x="1583" y="12037"/>
                  </a:cubicBezTo>
                  <a:cubicBezTo>
                    <a:pt x="1518" y="12248"/>
                    <a:pt x="3647" y="13434"/>
                    <a:pt x="3939" y="13596"/>
                  </a:cubicBezTo>
                  <a:cubicBezTo>
                    <a:pt x="3647" y="14068"/>
                    <a:pt x="2688" y="14068"/>
                    <a:pt x="2575" y="14604"/>
                  </a:cubicBezTo>
                  <a:cubicBezTo>
                    <a:pt x="2669" y="14659"/>
                    <a:pt x="2777" y="14682"/>
                    <a:pt x="2893" y="14682"/>
                  </a:cubicBezTo>
                  <a:cubicBezTo>
                    <a:pt x="3358" y="14682"/>
                    <a:pt x="3956" y="14318"/>
                    <a:pt x="4346" y="14214"/>
                  </a:cubicBezTo>
                  <a:cubicBezTo>
                    <a:pt x="4559" y="14152"/>
                    <a:pt x="4743" y="14119"/>
                    <a:pt x="4924" y="14119"/>
                  </a:cubicBezTo>
                  <a:cubicBezTo>
                    <a:pt x="5170" y="14119"/>
                    <a:pt x="5411" y="14180"/>
                    <a:pt x="5710" y="14311"/>
                  </a:cubicBezTo>
                  <a:cubicBezTo>
                    <a:pt x="6555" y="14652"/>
                    <a:pt x="7416" y="15140"/>
                    <a:pt x="8343" y="15254"/>
                  </a:cubicBezTo>
                  <a:cubicBezTo>
                    <a:pt x="9301" y="15351"/>
                    <a:pt x="9967" y="15302"/>
                    <a:pt x="10877" y="15774"/>
                  </a:cubicBezTo>
                  <a:cubicBezTo>
                    <a:pt x="12356" y="16537"/>
                    <a:pt x="12470" y="18130"/>
                    <a:pt x="11966" y="19592"/>
                  </a:cubicBezTo>
                  <a:cubicBezTo>
                    <a:pt x="11430" y="21135"/>
                    <a:pt x="10796" y="22630"/>
                    <a:pt x="10097" y="24109"/>
                  </a:cubicBezTo>
                  <a:cubicBezTo>
                    <a:pt x="9269" y="25880"/>
                    <a:pt x="7595" y="27391"/>
                    <a:pt x="5662" y="27895"/>
                  </a:cubicBezTo>
                  <a:cubicBezTo>
                    <a:pt x="5922" y="28236"/>
                    <a:pt x="7433" y="28821"/>
                    <a:pt x="7953" y="28951"/>
                  </a:cubicBezTo>
                  <a:cubicBezTo>
                    <a:pt x="8120" y="28996"/>
                    <a:pt x="8284" y="29015"/>
                    <a:pt x="8446" y="29015"/>
                  </a:cubicBezTo>
                  <a:cubicBezTo>
                    <a:pt x="9119" y="29015"/>
                    <a:pt x="9756" y="28698"/>
                    <a:pt x="10399" y="28698"/>
                  </a:cubicBezTo>
                  <a:cubicBezTo>
                    <a:pt x="10595" y="28698"/>
                    <a:pt x="10792" y="28727"/>
                    <a:pt x="10991" y="28804"/>
                  </a:cubicBezTo>
                  <a:cubicBezTo>
                    <a:pt x="11641" y="29048"/>
                    <a:pt x="13314" y="29877"/>
                    <a:pt x="13704" y="30462"/>
                  </a:cubicBezTo>
                  <a:cubicBezTo>
                    <a:pt x="13883" y="30722"/>
                    <a:pt x="13932" y="31144"/>
                    <a:pt x="14143" y="31404"/>
                  </a:cubicBezTo>
                  <a:cubicBezTo>
                    <a:pt x="14371" y="31664"/>
                    <a:pt x="14744" y="31794"/>
                    <a:pt x="14972" y="32087"/>
                  </a:cubicBezTo>
                  <a:cubicBezTo>
                    <a:pt x="15167" y="32346"/>
                    <a:pt x="15378" y="32671"/>
                    <a:pt x="15557" y="32948"/>
                  </a:cubicBezTo>
                  <a:cubicBezTo>
                    <a:pt x="16077" y="33728"/>
                    <a:pt x="16499" y="34556"/>
                    <a:pt x="16954" y="35369"/>
                  </a:cubicBezTo>
                  <a:cubicBezTo>
                    <a:pt x="17198" y="35775"/>
                    <a:pt x="18156" y="36863"/>
                    <a:pt x="18059" y="37351"/>
                  </a:cubicBezTo>
                  <a:cubicBezTo>
                    <a:pt x="17961" y="38017"/>
                    <a:pt x="16320" y="38456"/>
                    <a:pt x="15752" y="38521"/>
                  </a:cubicBezTo>
                  <a:cubicBezTo>
                    <a:pt x="15590" y="38537"/>
                    <a:pt x="15424" y="38543"/>
                    <a:pt x="15254" y="38543"/>
                  </a:cubicBezTo>
                  <a:cubicBezTo>
                    <a:pt x="14882" y="38543"/>
                    <a:pt x="14496" y="38515"/>
                    <a:pt x="14123" y="38515"/>
                  </a:cubicBezTo>
                  <a:cubicBezTo>
                    <a:pt x="13674" y="38515"/>
                    <a:pt x="13243" y="38555"/>
                    <a:pt x="12876" y="38732"/>
                  </a:cubicBezTo>
                  <a:cubicBezTo>
                    <a:pt x="13526" y="38748"/>
                    <a:pt x="14192" y="38878"/>
                    <a:pt x="14809" y="39024"/>
                  </a:cubicBezTo>
                  <a:cubicBezTo>
                    <a:pt x="14517" y="39593"/>
                    <a:pt x="13916" y="40211"/>
                    <a:pt x="13851" y="40844"/>
                  </a:cubicBezTo>
                  <a:cubicBezTo>
                    <a:pt x="13865" y="40847"/>
                    <a:pt x="13879" y="40848"/>
                    <a:pt x="13894" y="40848"/>
                  </a:cubicBezTo>
                  <a:cubicBezTo>
                    <a:pt x="14419" y="40848"/>
                    <a:pt x="15005" y="39165"/>
                    <a:pt x="15622" y="38943"/>
                  </a:cubicBezTo>
                  <a:cubicBezTo>
                    <a:pt x="15866" y="38855"/>
                    <a:pt x="16051" y="38815"/>
                    <a:pt x="16189" y="38815"/>
                  </a:cubicBezTo>
                  <a:cubicBezTo>
                    <a:pt x="17112" y="38815"/>
                    <a:pt x="15924" y="40594"/>
                    <a:pt x="16532" y="41315"/>
                  </a:cubicBezTo>
                  <a:cubicBezTo>
                    <a:pt x="17084" y="40617"/>
                    <a:pt x="16532" y="39333"/>
                    <a:pt x="17198" y="38667"/>
                  </a:cubicBezTo>
                  <a:cubicBezTo>
                    <a:pt x="17376" y="38488"/>
                    <a:pt x="17945" y="38147"/>
                    <a:pt x="18205" y="38066"/>
                  </a:cubicBezTo>
                  <a:cubicBezTo>
                    <a:pt x="18315" y="38034"/>
                    <a:pt x="18402" y="38017"/>
                    <a:pt x="18476" y="38017"/>
                  </a:cubicBezTo>
                  <a:cubicBezTo>
                    <a:pt x="18665" y="38017"/>
                    <a:pt x="18775" y="38125"/>
                    <a:pt x="18985" y="38358"/>
                  </a:cubicBezTo>
                  <a:cubicBezTo>
                    <a:pt x="19651" y="39073"/>
                    <a:pt x="20122" y="39951"/>
                    <a:pt x="20837" y="40665"/>
                  </a:cubicBezTo>
                  <a:cubicBezTo>
                    <a:pt x="21585" y="41413"/>
                    <a:pt x="23079" y="42583"/>
                    <a:pt x="21698" y="43525"/>
                  </a:cubicBezTo>
                  <a:cubicBezTo>
                    <a:pt x="21260" y="43818"/>
                    <a:pt x="21000" y="44337"/>
                    <a:pt x="20577" y="44614"/>
                  </a:cubicBezTo>
                  <a:cubicBezTo>
                    <a:pt x="20187" y="44857"/>
                    <a:pt x="19440" y="44971"/>
                    <a:pt x="19001" y="45020"/>
                  </a:cubicBezTo>
                  <a:cubicBezTo>
                    <a:pt x="18611" y="45052"/>
                    <a:pt x="17685" y="45215"/>
                    <a:pt x="18595" y="45361"/>
                  </a:cubicBezTo>
                  <a:cubicBezTo>
                    <a:pt x="18626" y="45366"/>
                    <a:pt x="18660" y="45368"/>
                    <a:pt x="18697" y="45368"/>
                  </a:cubicBezTo>
                  <a:cubicBezTo>
                    <a:pt x="19146" y="45368"/>
                    <a:pt x="20033" y="45038"/>
                    <a:pt x="20632" y="45038"/>
                  </a:cubicBezTo>
                  <a:cubicBezTo>
                    <a:pt x="20977" y="45038"/>
                    <a:pt x="21227" y="45147"/>
                    <a:pt x="21243" y="45491"/>
                  </a:cubicBezTo>
                  <a:cubicBezTo>
                    <a:pt x="21292" y="46677"/>
                    <a:pt x="19212" y="46775"/>
                    <a:pt x="19115" y="47945"/>
                  </a:cubicBezTo>
                  <a:cubicBezTo>
                    <a:pt x="19130" y="47948"/>
                    <a:pt x="19146" y="47950"/>
                    <a:pt x="19163" y="47950"/>
                  </a:cubicBezTo>
                  <a:cubicBezTo>
                    <a:pt x="19524" y="47950"/>
                    <a:pt x="20351" y="47113"/>
                    <a:pt x="20682" y="47113"/>
                  </a:cubicBezTo>
                  <a:cubicBezTo>
                    <a:pt x="20728" y="47113"/>
                    <a:pt x="20764" y="47129"/>
                    <a:pt x="20788" y="47165"/>
                  </a:cubicBezTo>
                  <a:cubicBezTo>
                    <a:pt x="21016" y="47522"/>
                    <a:pt x="20594" y="48383"/>
                    <a:pt x="20447" y="48741"/>
                  </a:cubicBezTo>
                  <a:cubicBezTo>
                    <a:pt x="20301" y="49147"/>
                    <a:pt x="19651" y="49781"/>
                    <a:pt x="19602" y="50138"/>
                  </a:cubicBezTo>
                  <a:cubicBezTo>
                    <a:pt x="19579" y="50382"/>
                    <a:pt x="19642" y="50474"/>
                    <a:pt x="19748" y="50474"/>
                  </a:cubicBezTo>
                  <a:cubicBezTo>
                    <a:pt x="20010" y="50474"/>
                    <a:pt x="20531" y="49914"/>
                    <a:pt x="20659" y="49683"/>
                  </a:cubicBezTo>
                  <a:cubicBezTo>
                    <a:pt x="21000" y="49049"/>
                    <a:pt x="21195" y="48269"/>
                    <a:pt x="21243" y="47555"/>
                  </a:cubicBezTo>
                  <a:cubicBezTo>
                    <a:pt x="21276" y="46921"/>
                    <a:pt x="21211" y="46092"/>
                    <a:pt x="21845" y="45670"/>
                  </a:cubicBezTo>
                  <a:cubicBezTo>
                    <a:pt x="22218" y="46044"/>
                    <a:pt x="21845" y="46661"/>
                    <a:pt x="21910" y="47100"/>
                  </a:cubicBezTo>
                  <a:cubicBezTo>
                    <a:pt x="21958" y="47116"/>
                    <a:pt x="22007" y="47132"/>
                    <a:pt x="22056" y="47148"/>
                  </a:cubicBezTo>
                  <a:cubicBezTo>
                    <a:pt x="22186" y="46888"/>
                    <a:pt x="22202" y="46450"/>
                    <a:pt x="22413" y="46271"/>
                  </a:cubicBezTo>
                  <a:cubicBezTo>
                    <a:pt x="22416" y="46268"/>
                    <a:pt x="22420" y="46267"/>
                    <a:pt x="22423" y="46267"/>
                  </a:cubicBezTo>
                  <a:cubicBezTo>
                    <a:pt x="22573" y="46267"/>
                    <a:pt x="23194" y="48584"/>
                    <a:pt x="23226" y="48822"/>
                  </a:cubicBezTo>
                  <a:cubicBezTo>
                    <a:pt x="23339" y="49829"/>
                    <a:pt x="23209" y="50918"/>
                    <a:pt x="22722" y="51828"/>
                  </a:cubicBezTo>
                  <a:cubicBezTo>
                    <a:pt x="22413" y="52380"/>
                    <a:pt x="22186" y="52981"/>
                    <a:pt x="21845" y="53501"/>
                  </a:cubicBezTo>
                  <a:cubicBezTo>
                    <a:pt x="21601" y="53908"/>
                    <a:pt x="20870" y="54346"/>
                    <a:pt x="20788" y="54769"/>
                  </a:cubicBezTo>
                  <a:cubicBezTo>
                    <a:pt x="20813" y="54772"/>
                    <a:pt x="20837" y="54773"/>
                    <a:pt x="20862" y="54773"/>
                  </a:cubicBezTo>
                  <a:cubicBezTo>
                    <a:pt x="21233" y="54773"/>
                    <a:pt x="21633" y="54445"/>
                    <a:pt x="21877" y="54216"/>
                  </a:cubicBezTo>
                  <a:lnTo>
                    <a:pt x="21877" y="54216"/>
                  </a:lnTo>
                  <a:cubicBezTo>
                    <a:pt x="21796" y="54297"/>
                    <a:pt x="21812" y="55305"/>
                    <a:pt x="21763" y="55484"/>
                  </a:cubicBezTo>
                  <a:cubicBezTo>
                    <a:pt x="21715" y="55776"/>
                    <a:pt x="21455" y="56410"/>
                    <a:pt x="21666" y="56686"/>
                  </a:cubicBezTo>
                  <a:cubicBezTo>
                    <a:pt x="21699" y="56728"/>
                    <a:pt x="21731" y="56747"/>
                    <a:pt x="21763" y="56747"/>
                  </a:cubicBezTo>
                  <a:cubicBezTo>
                    <a:pt x="22084" y="56747"/>
                    <a:pt x="22302" y="54732"/>
                    <a:pt x="22332" y="54525"/>
                  </a:cubicBezTo>
                  <a:cubicBezTo>
                    <a:pt x="22462" y="53648"/>
                    <a:pt x="22706" y="53176"/>
                    <a:pt x="23177" y="52364"/>
                  </a:cubicBezTo>
                  <a:cubicBezTo>
                    <a:pt x="23632" y="51584"/>
                    <a:pt x="23551" y="50788"/>
                    <a:pt x="23713" y="49959"/>
                  </a:cubicBezTo>
                  <a:cubicBezTo>
                    <a:pt x="24006" y="50512"/>
                    <a:pt x="24347" y="51178"/>
                    <a:pt x="24331" y="51779"/>
                  </a:cubicBezTo>
                  <a:cubicBezTo>
                    <a:pt x="24314" y="52754"/>
                    <a:pt x="24103" y="53761"/>
                    <a:pt x="23989" y="54736"/>
                  </a:cubicBezTo>
                  <a:cubicBezTo>
                    <a:pt x="23924" y="55467"/>
                    <a:pt x="23794" y="56442"/>
                    <a:pt x="23323" y="57027"/>
                  </a:cubicBezTo>
                  <a:cubicBezTo>
                    <a:pt x="23113" y="57284"/>
                    <a:pt x="22484" y="57449"/>
                    <a:pt x="21953" y="57449"/>
                  </a:cubicBezTo>
                  <a:cubicBezTo>
                    <a:pt x="21745" y="57449"/>
                    <a:pt x="21552" y="57423"/>
                    <a:pt x="21406" y="57368"/>
                  </a:cubicBezTo>
                  <a:cubicBezTo>
                    <a:pt x="21291" y="57317"/>
                    <a:pt x="20107" y="56490"/>
                    <a:pt x="19705" y="56490"/>
                  </a:cubicBezTo>
                  <a:cubicBezTo>
                    <a:pt x="19596" y="56490"/>
                    <a:pt x="19545" y="56550"/>
                    <a:pt x="19586" y="56702"/>
                  </a:cubicBezTo>
                  <a:cubicBezTo>
                    <a:pt x="19716" y="57157"/>
                    <a:pt x="21000" y="57466"/>
                    <a:pt x="21341" y="57840"/>
                  </a:cubicBezTo>
                  <a:cubicBezTo>
                    <a:pt x="20902" y="58100"/>
                    <a:pt x="20187" y="58749"/>
                    <a:pt x="19895" y="59139"/>
                  </a:cubicBezTo>
                  <a:cubicBezTo>
                    <a:pt x="19800" y="59281"/>
                    <a:pt x="19386" y="59758"/>
                    <a:pt x="19862" y="59758"/>
                  </a:cubicBezTo>
                  <a:cubicBezTo>
                    <a:pt x="19878" y="59758"/>
                    <a:pt x="19894" y="59758"/>
                    <a:pt x="19911" y="59757"/>
                  </a:cubicBezTo>
                  <a:cubicBezTo>
                    <a:pt x="20057" y="59757"/>
                    <a:pt x="20415" y="59286"/>
                    <a:pt x="20496" y="59188"/>
                  </a:cubicBezTo>
                  <a:cubicBezTo>
                    <a:pt x="20805" y="58831"/>
                    <a:pt x="21162" y="58506"/>
                    <a:pt x="21536" y="58213"/>
                  </a:cubicBezTo>
                  <a:cubicBezTo>
                    <a:pt x="21910" y="57921"/>
                    <a:pt x="22251" y="57953"/>
                    <a:pt x="22673" y="57775"/>
                  </a:cubicBezTo>
                  <a:lnTo>
                    <a:pt x="22673" y="57775"/>
                  </a:lnTo>
                  <a:cubicBezTo>
                    <a:pt x="22625" y="58213"/>
                    <a:pt x="22088" y="58522"/>
                    <a:pt x="21958" y="58944"/>
                  </a:cubicBezTo>
                  <a:cubicBezTo>
                    <a:pt x="21945" y="58980"/>
                    <a:pt x="21958" y="58994"/>
                    <a:pt x="21986" y="58994"/>
                  </a:cubicBezTo>
                  <a:cubicBezTo>
                    <a:pt x="22098" y="58994"/>
                    <a:pt x="22462" y="58766"/>
                    <a:pt x="22462" y="58766"/>
                  </a:cubicBezTo>
                  <a:cubicBezTo>
                    <a:pt x="22689" y="58587"/>
                    <a:pt x="22738" y="58246"/>
                    <a:pt x="22949" y="58051"/>
                  </a:cubicBezTo>
                  <a:cubicBezTo>
                    <a:pt x="23145" y="57856"/>
                    <a:pt x="23758" y="57517"/>
                    <a:pt x="24144" y="57517"/>
                  </a:cubicBezTo>
                  <a:cubicBezTo>
                    <a:pt x="24208" y="57517"/>
                    <a:pt x="24266" y="57526"/>
                    <a:pt x="24314" y="57547"/>
                  </a:cubicBezTo>
                  <a:cubicBezTo>
                    <a:pt x="24672" y="57693"/>
                    <a:pt x="24412" y="58051"/>
                    <a:pt x="24542" y="58311"/>
                  </a:cubicBezTo>
                  <a:cubicBezTo>
                    <a:pt x="24614" y="58459"/>
                    <a:pt x="24681" y="58520"/>
                    <a:pt x="24740" y="58520"/>
                  </a:cubicBezTo>
                  <a:cubicBezTo>
                    <a:pt x="24985" y="58520"/>
                    <a:pt x="25101" y="57468"/>
                    <a:pt x="24997" y="57206"/>
                  </a:cubicBezTo>
                  <a:cubicBezTo>
                    <a:pt x="25468" y="56946"/>
                    <a:pt x="25972" y="56621"/>
                    <a:pt x="26329" y="56198"/>
                  </a:cubicBezTo>
                  <a:lnTo>
                    <a:pt x="26329" y="56198"/>
                  </a:lnTo>
                  <a:cubicBezTo>
                    <a:pt x="26134" y="57466"/>
                    <a:pt x="24964" y="58896"/>
                    <a:pt x="24119" y="59838"/>
                  </a:cubicBezTo>
                  <a:cubicBezTo>
                    <a:pt x="23453" y="60553"/>
                    <a:pt x="22771" y="61252"/>
                    <a:pt x="22121" y="61967"/>
                  </a:cubicBezTo>
                  <a:cubicBezTo>
                    <a:pt x="21520" y="62633"/>
                    <a:pt x="20691" y="63413"/>
                    <a:pt x="19830" y="63689"/>
                  </a:cubicBezTo>
                  <a:cubicBezTo>
                    <a:pt x="19391" y="63835"/>
                    <a:pt x="17994" y="63916"/>
                    <a:pt x="17880" y="64501"/>
                  </a:cubicBezTo>
                  <a:cubicBezTo>
                    <a:pt x="17976" y="64527"/>
                    <a:pt x="18077" y="64537"/>
                    <a:pt x="18180" y="64537"/>
                  </a:cubicBezTo>
                  <a:cubicBezTo>
                    <a:pt x="18604" y="64537"/>
                    <a:pt x="19078" y="64362"/>
                    <a:pt x="19456" y="64322"/>
                  </a:cubicBezTo>
                  <a:cubicBezTo>
                    <a:pt x="19830" y="64274"/>
                    <a:pt x="20187" y="64144"/>
                    <a:pt x="20529" y="64014"/>
                  </a:cubicBezTo>
                  <a:lnTo>
                    <a:pt x="20529" y="64014"/>
                  </a:lnTo>
                  <a:cubicBezTo>
                    <a:pt x="20285" y="64875"/>
                    <a:pt x="19407" y="65655"/>
                    <a:pt x="19326" y="66581"/>
                  </a:cubicBezTo>
                  <a:cubicBezTo>
                    <a:pt x="19329" y="66581"/>
                    <a:pt x="19331" y="66581"/>
                    <a:pt x="19334" y="66581"/>
                  </a:cubicBezTo>
                  <a:cubicBezTo>
                    <a:pt x="19788" y="66581"/>
                    <a:pt x="20400" y="65100"/>
                    <a:pt x="20610" y="64696"/>
                  </a:cubicBezTo>
                  <a:cubicBezTo>
                    <a:pt x="20983" y="64030"/>
                    <a:pt x="21390" y="63478"/>
                    <a:pt x="21893" y="62941"/>
                  </a:cubicBezTo>
                  <a:cubicBezTo>
                    <a:pt x="23031" y="61723"/>
                    <a:pt x="24168" y="60488"/>
                    <a:pt x="25257" y="59302"/>
                  </a:cubicBezTo>
                  <a:cubicBezTo>
                    <a:pt x="25890" y="59806"/>
                    <a:pt x="25630" y="61268"/>
                    <a:pt x="25354" y="61918"/>
                  </a:cubicBezTo>
                  <a:cubicBezTo>
                    <a:pt x="25159" y="62389"/>
                    <a:pt x="24948" y="62633"/>
                    <a:pt x="24477" y="62893"/>
                  </a:cubicBezTo>
                  <a:cubicBezTo>
                    <a:pt x="24022" y="63136"/>
                    <a:pt x="22689" y="63396"/>
                    <a:pt x="22543" y="63868"/>
                  </a:cubicBezTo>
                  <a:cubicBezTo>
                    <a:pt x="22543" y="63870"/>
                    <a:pt x="22546" y="63871"/>
                    <a:pt x="22553" y="63871"/>
                  </a:cubicBezTo>
                  <a:cubicBezTo>
                    <a:pt x="22704" y="63871"/>
                    <a:pt x="24614" y="63378"/>
                    <a:pt x="24769" y="63331"/>
                  </a:cubicBezTo>
                  <a:lnTo>
                    <a:pt x="24769" y="63331"/>
                  </a:lnTo>
                  <a:cubicBezTo>
                    <a:pt x="24834" y="64128"/>
                    <a:pt x="23697" y="65021"/>
                    <a:pt x="24103" y="65801"/>
                  </a:cubicBezTo>
                  <a:cubicBezTo>
                    <a:pt x="24509" y="65655"/>
                    <a:pt x="24818" y="64664"/>
                    <a:pt x="25029" y="64274"/>
                  </a:cubicBezTo>
                  <a:cubicBezTo>
                    <a:pt x="25322" y="63705"/>
                    <a:pt x="25533" y="63120"/>
                    <a:pt x="25728" y="62519"/>
                  </a:cubicBezTo>
                  <a:cubicBezTo>
                    <a:pt x="25868" y="62141"/>
                    <a:pt x="25911" y="61775"/>
                    <a:pt x="26264" y="61775"/>
                  </a:cubicBezTo>
                  <a:cubicBezTo>
                    <a:pt x="26321" y="61775"/>
                    <a:pt x="26385" y="61784"/>
                    <a:pt x="26459" y="61804"/>
                  </a:cubicBezTo>
                  <a:cubicBezTo>
                    <a:pt x="26914" y="61950"/>
                    <a:pt x="27239" y="62519"/>
                    <a:pt x="27726" y="62649"/>
                  </a:cubicBezTo>
                  <a:cubicBezTo>
                    <a:pt x="27791" y="62568"/>
                    <a:pt x="27824" y="62503"/>
                    <a:pt x="27840" y="62405"/>
                  </a:cubicBezTo>
                  <a:cubicBezTo>
                    <a:pt x="27174" y="61772"/>
                    <a:pt x="26248" y="61593"/>
                    <a:pt x="26134" y="60585"/>
                  </a:cubicBezTo>
                  <a:cubicBezTo>
                    <a:pt x="26085" y="60163"/>
                    <a:pt x="26102" y="59757"/>
                    <a:pt x="26020" y="59351"/>
                  </a:cubicBezTo>
                  <a:cubicBezTo>
                    <a:pt x="25842" y="58343"/>
                    <a:pt x="26865" y="56995"/>
                    <a:pt x="27158" y="56020"/>
                  </a:cubicBezTo>
                  <a:cubicBezTo>
                    <a:pt x="27564" y="54639"/>
                    <a:pt x="27743" y="53193"/>
                    <a:pt x="27775" y="51747"/>
                  </a:cubicBezTo>
                  <a:cubicBezTo>
                    <a:pt x="28652" y="52380"/>
                    <a:pt x="29172" y="53940"/>
                    <a:pt x="29319" y="54980"/>
                  </a:cubicBezTo>
                  <a:cubicBezTo>
                    <a:pt x="29416" y="55646"/>
                    <a:pt x="29124" y="56280"/>
                    <a:pt x="28912" y="56897"/>
                  </a:cubicBezTo>
                  <a:cubicBezTo>
                    <a:pt x="28766" y="57336"/>
                    <a:pt x="28393" y="58051"/>
                    <a:pt x="28490" y="58506"/>
                  </a:cubicBezTo>
                  <a:cubicBezTo>
                    <a:pt x="29172" y="58327"/>
                    <a:pt x="28799" y="56751"/>
                    <a:pt x="29497" y="56540"/>
                  </a:cubicBezTo>
                  <a:cubicBezTo>
                    <a:pt x="29534" y="56529"/>
                    <a:pt x="29572" y="56524"/>
                    <a:pt x="29609" y="56524"/>
                  </a:cubicBezTo>
                  <a:cubicBezTo>
                    <a:pt x="30275" y="56524"/>
                    <a:pt x="31108" y="58062"/>
                    <a:pt x="31707" y="58262"/>
                  </a:cubicBezTo>
                  <a:cubicBezTo>
                    <a:pt x="31918" y="57823"/>
                    <a:pt x="30813" y="56946"/>
                    <a:pt x="30537" y="56621"/>
                  </a:cubicBezTo>
                  <a:cubicBezTo>
                    <a:pt x="29969" y="55955"/>
                    <a:pt x="29725" y="55240"/>
                    <a:pt x="29595" y="54379"/>
                  </a:cubicBezTo>
                  <a:cubicBezTo>
                    <a:pt x="29465" y="53420"/>
                    <a:pt x="29172" y="52689"/>
                    <a:pt x="28587" y="51893"/>
                  </a:cubicBezTo>
                  <a:cubicBezTo>
                    <a:pt x="28133" y="51275"/>
                    <a:pt x="27759" y="50788"/>
                    <a:pt x="27564" y="50024"/>
                  </a:cubicBezTo>
                  <a:cubicBezTo>
                    <a:pt x="27905" y="49927"/>
                    <a:pt x="28295" y="49651"/>
                    <a:pt x="28571" y="49439"/>
                  </a:cubicBezTo>
                  <a:cubicBezTo>
                    <a:pt x="28636" y="50041"/>
                    <a:pt x="29107" y="50365"/>
                    <a:pt x="29254" y="50902"/>
                  </a:cubicBezTo>
                  <a:cubicBezTo>
                    <a:pt x="29351" y="51194"/>
                    <a:pt x="29091" y="52039"/>
                    <a:pt x="29481" y="52072"/>
                  </a:cubicBezTo>
                  <a:cubicBezTo>
                    <a:pt x="29595" y="51893"/>
                    <a:pt x="29530" y="51503"/>
                    <a:pt x="29644" y="51389"/>
                  </a:cubicBezTo>
                  <a:cubicBezTo>
                    <a:pt x="29699" y="51339"/>
                    <a:pt x="29785" y="51327"/>
                    <a:pt x="29879" y="51327"/>
                  </a:cubicBezTo>
                  <a:cubicBezTo>
                    <a:pt x="29965" y="51327"/>
                    <a:pt x="30058" y="51337"/>
                    <a:pt x="30140" y="51337"/>
                  </a:cubicBezTo>
                  <a:cubicBezTo>
                    <a:pt x="30228" y="51337"/>
                    <a:pt x="30303" y="51325"/>
                    <a:pt x="30342" y="51275"/>
                  </a:cubicBezTo>
                  <a:cubicBezTo>
                    <a:pt x="30570" y="50999"/>
                    <a:pt x="29481" y="50690"/>
                    <a:pt x="29302" y="50365"/>
                  </a:cubicBezTo>
                  <a:cubicBezTo>
                    <a:pt x="29091" y="49959"/>
                    <a:pt x="28945" y="49439"/>
                    <a:pt x="29026" y="49001"/>
                  </a:cubicBezTo>
                  <a:cubicBezTo>
                    <a:pt x="29124" y="48367"/>
                    <a:pt x="29676" y="47912"/>
                    <a:pt x="29806" y="47343"/>
                  </a:cubicBezTo>
                  <a:cubicBezTo>
                    <a:pt x="30001" y="47636"/>
                    <a:pt x="30245" y="47782"/>
                    <a:pt x="30521" y="47993"/>
                  </a:cubicBezTo>
                  <a:cubicBezTo>
                    <a:pt x="30960" y="48318"/>
                    <a:pt x="30895" y="48123"/>
                    <a:pt x="30878" y="48724"/>
                  </a:cubicBezTo>
                  <a:cubicBezTo>
                    <a:pt x="30846" y="49683"/>
                    <a:pt x="30700" y="50788"/>
                    <a:pt x="30927" y="51698"/>
                  </a:cubicBezTo>
                  <a:cubicBezTo>
                    <a:pt x="30955" y="51863"/>
                    <a:pt x="31006" y="52204"/>
                    <a:pt x="31189" y="52204"/>
                  </a:cubicBezTo>
                  <a:cubicBezTo>
                    <a:pt x="31222" y="52204"/>
                    <a:pt x="31259" y="52194"/>
                    <a:pt x="31301" y="52169"/>
                  </a:cubicBezTo>
                  <a:cubicBezTo>
                    <a:pt x="31447" y="52088"/>
                    <a:pt x="31317" y="51389"/>
                    <a:pt x="31301" y="51243"/>
                  </a:cubicBezTo>
                  <a:cubicBezTo>
                    <a:pt x="31236" y="50625"/>
                    <a:pt x="31090" y="49667"/>
                    <a:pt x="31317" y="49066"/>
                  </a:cubicBezTo>
                  <a:cubicBezTo>
                    <a:pt x="31442" y="48717"/>
                    <a:pt x="31660" y="48576"/>
                    <a:pt x="31913" y="48576"/>
                  </a:cubicBezTo>
                  <a:cubicBezTo>
                    <a:pt x="32154" y="48576"/>
                    <a:pt x="32428" y="48705"/>
                    <a:pt x="32682" y="48903"/>
                  </a:cubicBezTo>
                  <a:cubicBezTo>
                    <a:pt x="32860" y="49037"/>
                    <a:pt x="33364" y="49436"/>
                    <a:pt x="33541" y="49436"/>
                  </a:cubicBezTo>
                  <a:cubicBezTo>
                    <a:pt x="33622" y="49436"/>
                    <a:pt x="33634" y="49351"/>
                    <a:pt x="33511" y="49114"/>
                  </a:cubicBezTo>
                  <a:cubicBezTo>
                    <a:pt x="33218" y="48529"/>
                    <a:pt x="32065" y="48367"/>
                    <a:pt x="31561" y="48156"/>
                  </a:cubicBezTo>
                  <a:cubicBezTo>
                    <a:pt x="31025" y="47945"/>
                    <a:pt x="30618" y="47522"/>
                    <a:pt x="30294" y="47083"/>
                  </a:cubicBezTo>
                  <a:cubicBezTo>
                    <a:pt x="29595" y="46141"/>
                    <a:pt x="28815" y="45199"/>
                    <a:pt x="28393" y="44078"/>
                  </a:cubicBezTo>
                  <a:cubicBezTo>
                    <a:pt x="28545" y="44041"/>
                    <a:pt x="28681" y="44036"/>
                    <a:pt x="28813" y="44036"/>
                  </a:cubicBezTo>
                  <a:cubicBezTo>
                    <a:pt x="28856" y="44036"/>
                    <a:pt x="28900" y="44037"/>
                    <a:pt x="28943" y="44037"/>
                  </a:cubicBezTo>
                  <a:cubicBezTo>
                    <a:pt x="29116" y="44037"/>
                    <a:pt x="29286" y="44029"/>
                    <a:pt x="29481" y="43948"/>
                  </a:cubicBezTo>
                  <a:cubicBezTo>
                    <a:pt x="29481" y="43631"/>
                    <a:pt x="29266" y="43562"/>
                    <a:pt x="29002" y="43562"/>
                  </a:cubicBezTo>
                  <a:cubicBezTo>
                    <a:pt x="28798" y="43562"/>
                    <a:pt x="28565" y="43603"/>
                    <a:pt x="28379" y="43603"/>
                  </a:cubicBezTo>
                  <a:cubicBezTo>
                    <a:pt x="28325" y="43603"/>
                    <a:pt x="28274" y="43599"/>
                    <a:pt x="28230" y="43590"/>
                  </a:cubicBezTo>
                  <a:cubicBezTo>
                    <a:pt x="27694" y="43476"/>
                    <a:pt x="27580" y="43086"/>
                    <a:pt x="27255" y="42664"/>
                  </a:cubicBezTo>
                  <a:cubicBezTo>
                    <a:pt x="26670" y="41884"/>
                    <a:pt x="26118" y="40925"/>
                    <a:pt x="25452" y="40259"/>
                  </a:cubicBezTo>
                  <a:cubicBezTo>
                    <a:pt x="25479" y="40257"/>
                    <a:pt x="25506" y="40255"/>
                    <a:pt x="25532" y="40255"/>
                  </a:cubicBezTo>
                  <a:cubicBezTo>
                    <a:pt x="26150" y="40255"/>
                    <a:pt x="26605" y="40942"/>
                    <a:pt x="27218" y="40942"/>
                  </a:cubicBezTo>
                  <a:cubicBezTo>
                    <a:pt x="27225" y="40942"/>
                    <a:pt x="27232" y="40942"/>
                    <a:pt x="27239" y="40942"/>
                  </a:cubicBezTo>
                  <a:cubicBezTo>
                    <a:pt x="27255" y="40514"/>
                    <a:pt x="26157" y="39884"/>
                    <a:pt x="25741" y="39884"/>
                  </a:cubicBezTo>
                  <a:cubicBezTo>
                    <a:pt x="25731" y="39884"/>
                    <a:pt x="25721" y="39885"/>
                    <a:pt x="25712" y="39886"/>
                  </a:cubicBezTo>
                  <a:cubicBezTo>
                    <a:pt x="25685" y="39634"/>
                    <a:pt x="25769" y="39545"/>
                    <a:pt x="25902" y="39545"/>
                  </a:cubicBezTo>
                  <a:cubicBezTo>
                    <a:pt x="26180" y="39545"/>
                    <a:pt x="26673" y="39938"/>
                    <a:pt x="26816" y="40048"/>
                  </a:cubicBezTo>
                  <a:cubicBezTo>
                    <a:pt x="27288" y="40454"/>
                    <a:pt x="27759" y="40714"/>
                    <a:pt x="28295" y="41072"/>
                  </a:cubicBezTo>
                  <a:cubicBezTo>
                    <a:pt x="28750" y="41380"/>
                    <a:pt x="28945" y="41754"/>
                    <a:pt x="29302" y="42160"/>
                  </a:cubicBezTo>
                  <a:cubicBezTo>
                    <a:pt x="29725" y="42631"/>
                    <a:pt x="30147" y="43476"/>
                    <a:pt x="30651" y="43785"/>
                  </a:cubicBezTo>
                  <a:cubicBezTo>
                    <a:pt x="30895" y="43948"/>
                    <a:pt x="31106" y="43818"/>
                    <a:pt x="31301" y="44094"/>
                  </a:cubicBezTo>
                  <a:cubicBezTo>
                    <a:pt x="31447" y="44305"/>
                    <a:pt x="31333" y="44679"/>
                    <a:pt x="31382" y="44939"/>
                  </a:cubicBezTo>
                  <a:cubicBezTo>
                    <a:pt x="31415" y="45264"/>
                    <a:pt x="31593" y="45572"/>
                    <a:pt x="31626" y="45881"/>
                  </a:cubicBezTo>
                  <a:cubicBezTo>
                    <a:pt x="31642" y="46190"/>
                    <a:pt x="31447" y="46661"/>
                    <a:pt x="31577" y="46937"/>
                  </a:cubicBezTo>
                  <a:cubicBezTo>
                    <a:pt x="31664" y="47111"/>
                    <a:pt x="31722" y="47177"/>
                    <a:pt x="31763" y="47177"/>
                  </a:cubicBezTo>
                  <a:cubicBezTo>
                    <a:pt x="31860" y="47177"/>
                    <a:pt x="31861" y="46806"/>
                    <a:pt x="31918" y="46612"/>
                  </a:cubicBezTo>
                  <a:cubicBezTo>
                    <a:pt x="31992" y="46344"/>
                    <a:pt x="31973" y="46103"/>
                    <a:pt x="32173" y="46103"/>
                  </a:cubicBezTo>
                  <a:cubicBezTo>
                    <a:pt x="32239" y="46103"/>
                    <a:pt x="32329" y="46129"/>
                    <a:pt x="32454" y="46190"/>
                  </a:cubicBezTo>
                  <a:cubicBezTo>
                    <a:pt x="33088" y="46482"/>
                    <a:pt x="33218" y="47750"/>
                    <a:pt x="33803" y="48205"/>
                  </a:cubicBezTo>
                  <a:cubicBezTo>
                    <a:pt x="34047" y="47668"/>
                    <a:pt x="33202" y="46336"/>
                    <a:pt x="32796" y="45914"/>
                  </a:cubicBezTo>
                  <a:cubicBezTo>
                    <a:pt x="32276" y="45394"/>
                    <a:pt x="31772" y="45199"/>
                    <a:pt x="31918" y="44305"/>
                  </a:cubicBezTo>
                  <a:cubicBezTo>
                    <a:pt x="32007" y="44285"/>
                    <a:pt x="32098" y="44276"/>
                    <a:pt x="32190" y="44276"/>
                  </a:cubicBezTo>
                  <a:cubicBezTo>
                    <a:pt x="32550" y="44276"/>
                    <a:pt x="32920" y="44416"/>
                    <a:pt x="33218" y="44597"/>
                  </a:cubicBezTo>
                  <a:cubicBezTo>
                    <a:pt x="33624" y="44825"/>
                    <a:pt x="33998" y="45296"/>
                    <a:pt x="34404" y="45442"/>
                  </a:cubicBezTo>
                  <a:cubicBezTo>
                    <a:pt x="34664" y="44143"/>
                    <a:pt x="32341" y="43915"/>
                    <a:pt x="31610" y="43639"/>
                  </a:cubicBezTo>
                  <a:cubicBezTo>
                    <a:pt x="31041" y="43411"/>
                    <a:pt x="30797" y="42810"/>
                    <a:pt x="30488" y="42323"/>
                  </a:cubicBezTo>
                  <a:cubicBezTo>
                    <a:pt x="30212" y="41900"/>
                    <a:pt x="29790" y="41510"/>
                    <a:pt x="29384" y="41218"/>
                  </a:cubicBezTo>
                  <a:cubicBezTo>
                    <a:pt x="29611" y="40925"/>
                    <a:pt x="30310" y="40877"/>
                    <a:pt x="30683" y="40828"/>
                  </a:cubicBezTo>
                  <a:cubicBezTo>
                    <a:pt x="31398" y="40714"/>
                    <a:pt x="32146" y="40730"/>
                    <a:pt x="32828" y="40503"/>
                  </a:cubicBezTo>
                  <a:cubicBezTo>
                    <a:pt x="33084" y="40413"/>
                    <a:pt x="33383" y="40140"/>
                    <a:pt x="33645" y="40140"/>
                  </a:cubicBezTo>
                  <a:cubicBezTo>
                    <a:pt x="33665" y="40140"/>
                    <a:pt x="33686" y="40142"/>
                    <a:pt x="33706" y="40146"/>
                  </a:cubicBezTo>
                  <a:cubicBezTo>
                    <a:pt x="34079" y="40227"/>
                    <a:pt x="34339" y="40925"/>
                    <a:pt x="34615" y="41169"/>
                  </a:cubicBezTo>
                  <a:cubicBezTo>
                    <a:pt x="34808" y="41346"/>
                    <a:pt x="34960" y="41450"/>
                    <a:pt x="35041" y="41450"/>
                  </a:cubicBezTo>
                  <a:cubicBezTo>
                    <a:pt x="35131" y="41450"/>
                    <a:pt x="35134" y="41322"/>
                    <a:pt x="35005" y="41023"/>
                  </a:cubicBezTo>
                  <a:cubicBezTo>
                    <a:pt x="34843" y="40617"/>
                    <a:pt x="34388" y="40340"/>
                    <a:pt x="34112" y="40032"/>
                  </a:cubicBezTo>
                  <a:lnTo>
                    <a:pt x="34112" y="40032"/>
                  </a:lnTo>
                  <a:cubicBezTo>
                    <a:pt x="34356" y="40047"/>
                    <a:pt x="34622" y="40105"/>
                    <a:pt x="34875" y="40105"/>
                  </a:cubicBezTo>
                  <a:cubicBezTo>
                    <a:pt x="35144" y="40105"/>
                    <a:pt x="35397" y="40040"/>
                    <a:pt x="35590" y="39788"/>
                  </a:cubicBezTo>
                  <a:cubicBezTo>
                    <a:pt x="35242" y="39607"/>
                    <a:pt x="34688" y="39529"/>
                    <a:pt x="34222" y="39529"/>
                  </a:cubicBezTo>
                  <a:cubicBezTo>
                    <a:pt x="34102" y="39529"/>
                    <a:pt x="33988" y="39534"/>
                    <a:pt x="33884" y="39544"/>
                  </a:cubicBezTo>
                  <a:cubicBezTo>
                    <a:pt x="34096" y="39219"/>
                    <a:pt x="35233" y="38358"/>
                    <a:pt x="34973" y="37936"/>
                  </a:cubicBezTo>
                  <a:lnTo>
                    <a:pt x="34973" y="37936"/>
                  </a:lnTo>
                  <a:cubicBezTo>
                    <a:pt x="34372" y="38115"/>
                    <a:pt x="34063" y="38846"/>
                    <a:pt x="33576" y="39187"/>
                  </a:cubicBezTo>
                  <a:cubicBezTo>
                    <a:pt x="33072" y="38667"/>
                    <a:pt x="34031" y="38829"/>
                    <a:pt x="33966" y="38391"/>
                  </a:cubicBezTo>
                  <a:cubicBezTo>
                    <a:pt x="33931" y="38384"/>
                    <a:pt x="33897" y="38382"/>
                    <a:pt x="33863" y="38382"/>
                  </a:cubicBezTo>
                  <a:cubicBezTo>
                    <a:pt x="33665" y="38382"/>
                    <a:pt x="33475" y="38476"/>
                    <a:pt x="33286" y="38476"/>
                  </a:cubicBezTo>
                  <a:cubicBezTo>
                    <a:pt x="33263" y="38476"/>
                    <a:pt x="33241" y="38475"/>
                    <a:pt x="33218" y="38472"/>
                  </a:cubicBezTo>
                  <a:cubicBezTo>
                    <a:pt x="33023" y="38439"/>
                    <a:pt x="32828" y="38244"/>
                    <a:pt x="32649" y="38163"/>
                  </a:cubicBezTo>
                  <a:cubicBezTo>
                    <a:pt x="32195" y="37936"/>
                    <a:pt x="31626" y="37855"/>
                    <a:pt x="31220" y="37578"/>
                  </a:cubicBezTo>
                  <a:cubicBezTo>
                    <a:pt x="31447" y="37578"/>
                    <a:pt x="33039" y="37530"/>
                    <a:pt x="33056" y="37237"/>
                  </a:cubicBezTo>
                  <a:cubicBezTo>
                    <a:pt x="33056" y="37050"/>
                    <a:pt x="32798" y="36997"/>
                    <a:pt x="32486" y="36997"/>
                  </a:cubicBezTo>
                  <a:cubicBezTo>
                    <a:pt x="32092" y="36997"/>
                    <a:pt x="31610" y="37082"/>
                    <a:pt x="31447" y="37091"/>
                  </a:cubicBezTo>
                  <a:cubicBezTo>
                    <a:pt x="31434" y="37091"/>
                    <a:pt x="31421" y="37091"/>
                    <a:pt x="31409" y="37091"/>
                  </a:cubicBezTo>
                  <a:cubicBezTo>
                    <a:pt x="30889" y="37091"/>
                    <a:pt x="30447" y="36774"/>
                    <a:pt x="30066" y="36425"/>
                  </a:cubicBezTo>
                  <a:cubicBezTo>
                    <a:pt x="29692" y="36051"/>
                    <a:pt x="29189" y="35694"/>
                    <a:pt x="28847" y="35271"/>
                  </a:cubicBezTo>
                  <a:cubicBezTo>
                    <a:pt x="29156" y="35271"/>
                    <a:pt x="29432" y="35174"/>
                    <a:pt x="29725" y="35157"/>
                  </a:cubicBezTo>
                  <a:lnTo>
                    <a:pt x="29725" y="35157"/>
                  </a:lnTo>
                  <a:cubicBezTo>
                    <a:pt x="29687" y="35451"/>
                    <a:pt x="29759" y="35524"/>
                    <a:pt x="29884" y="35524"/>
                  </a:cubicBezTo>
                  <a:cubicBezTo>
                    <a:pt x="29974" y="35524"/>
                    <a:pt x="30090" y="35486"/>
                    <a:pt x="30212" y="35466"/>
                  </a:cubicBezTo>
                  <a:cubicBezTo>
                    <a:pt x="30277" y="35450"/>
                    <a:pt x="30423" y="35287"/>
                    <a:pt x="30570" y="35255"/>
                  </a:cubicBezTo>
                  <a:cubicBezTo>
                    <a:pt x="30596" y="35250"/>
                    <a:pt x="30621" y="35247"/>
                    <a:pt x="30645" y="35247"/>
                  </a:cubicBezTo>
                  <a:cubicBezTo>
                    <a:pt x="30765" y="35247"/>
                    <a:pt x="30854" y="35306"/>
                    <a:pt x="30976" y="35320"/>
                  </a:cubicBezTo>
                  <a:cubicBezTo>
                    <a:pt x="31496" y="35369"/>
                    <a:pt x="32341" y="35320"/>
                    <a:pt x="32698" y="35742"/>
                  </a:cubicBezTo>
                  <a:cubicBezTo>
                    <a:pt x="32861" y="35921"/>
                    <a:pt x="32926" y="36620"/>
                    <a:pt x="33234" y="36668"/>
                  </a:cubicBezTo>
                  <a:cubicBezTo>
                    <a:pt x="33275" y="36676"/>
                    <a:pt x="33310" y="36680"/>
                    <a:pt x="33340" y="36680"/>
                  </a:cubicBezTo>
                  <a:cubicBezTo>
                    <a:pt x="33695" y="36680"/>
                    <a:pt x="33358" y="36181"/>
                    <a:pt x="33283" y="35986"/>
                  </a:cubicBezTo>
                  <a:cubicBezTo>
                    <a:pt x="33007" y="35271"/>
                    <a:pt x="33494" y="35239"/>
                    <a:pt x="33624" y="34540"/>
                  </a:cubicBezTo>
                  <a:cubicBezTo>
                    <a:pt x="33601" y="34537"/>
                    <a:pt x="33578" y="34536"/>
                    <a:pt x="33557" y="34536"/>
                  </a:cubicBezTo>
                  <a:cubicBezTo>
                    <a:pt x="33181" y="34536"/>
                    <a:pt x="33136" y="34921"/>
                    <a:pt x="32844" y="35044"/>
                  </a:cubicBezTo>
                  <a:cubicBezTo>
                    <a:pt x="32707" y="35109"/>
                    <a:pt x="32642" y="35133"/>
                    <a:pt x="32594" y="35133"/>
                  </a:cubicBezTo>
                  <a:cubicBezTo>
                    <a:pt x="32511" y="35133"/>
                    <a:pt x="32478" y="35063"/>
                    <a:pt x="32211" y="35011"/>
                  </a:cubicBezTo>
                  <a:cubicBezTo>
                    <a:pt x="31658" y="34897"/>
                    <a:pt x="31041" y="34930"/>
                    <a:pt x="30488" y="34832"/>
                  </a:cubicBezTo>
                  <a:cubicBezTo>
                    <a:pt x="30521" y="34596"/>
                    <a:pt x="30679" y="34553"/>
                    <a:pt x="30866" y="34553"/>
                  </a:cubicBezTo>
                  <a:cubicBezTo>
                    <a:pt x="30969" y="34553"/>
                    <a:pt x="31082" y="34566"/>
                    <a:pt x="31186" y="34566"/>
                  </a:cubicBezTo>
                  <a:cubicBezTo>
                    <a:pt x="31357" y="34566"/>
                    <a:pt x="31507" y="34531"/>
                    <a:pt x="31561" y="34345"/>
                  </a:cubicBezTo>
                  <a:cubicBezTo>
                    <a:pt x="31236" y="34150"/>
                    <a:pt x="30846" y="34247"/>
                    <a:pt x="30521" y="34036"/>
                  </a:cubicBezTo>
                  <a:cubicBezTo>
                    <a:pt x="29920" y="33630"/>
                    <a:pt x="28977" y="32265"/>
                    <a:pt x="28864" y="31550"/>
                  </a:cubicBezTo>
                  <a:cubicBezTo>
                    <a:pt x="29140" y="31472"/>
                    <a:pt x="29330" y="31422"/>
                    <a:pt x="29495" y="31422"/>
                  </a:cubicBezTo>
                  <a:cubicBezTo>
                    <a:pt x="29739" y="31422"/>
                    <a:pt x="29925" y="31530"/>
                    <a:pt x="30245" y="31810"/>
                  </a:cubicBezTo>
                  <a:cubicBezTo>
                    <a:pt x="30521" y="32070"/>
                    <a:pt x="31073" y="32996"/>
                    <a:pt x="31447" y="33013"/>
                  </a:cubicBezTo>
                  <a:cubicBezTo>
                    <a:pt x="31528" y="32298"/>
                    <a:pt x="30618" y="31778"/>
                    <a:pt x="30245" y="31274"/>
                  </a:cubicBezTo>
                  <a:cubicBezTo>
                    <a:pt x="30616" y="31150"/>
                    <a:pt x="30853" y="31066"/>
                    <a:pt x="31110" y="31066"/>
                  </a:cubicBezTo>
                  <a:cubicBezTo>
                    <a:pt x="31292" y="31066"/>
                    <a:pt x="31484" y="31108"/>
                    <a:pt x="31740" y="31209"/>
                  </a:cubicBezTo>
                  <a:cubicBezTo>
                    <a:pt x="31862" y="31264"/>
                    <a:pt x="32087" y="31443"/>
                    <a:pt x="32262" y="31443"/>
                  </a:cubicBezTo>
                  <a:cubicBezTo>
                    <a:pt x="32296" y="31443"/>
                    <a:pt x="32328" y="31436"/>
                    <a:pt x="32357" y="31420"/>
                  </a:cubicBezTo>
                  <a:cubicBezTo>
                    <a:pt x="32714" y="31242"/>
                    <a:pt x="32308" y="30949"/>
                    <a:pt x="32081" y="30868"/>
                  </a:cubicBezTo>
                  <a:lnTo>
                    <a:pt x="32081" y="30868"/>
                  </a:lnTo>
                  <a:cubicBezTo>
                    <a:pt x="32122" y="30872"/>
                    <a:pt x="32183" y="30875"/>
                    <a:pt x="32252" y="30875"/>
                  </a:cubicBezTo>
                  <a:cubicBezTo>
                    <a:pt x="32484" y="30875"/>
                    <a:pt x="32815" y="30843"/>
                    <a:pt x="32877" y="30705"/>
                  </a:cubicBezTo>
                  <a:cubicBezTo>
                    <a:pt x="32963" y="30481"/>
                    <a:pt x="32824" y="30431"/>
                    <a:pt x="32653" y="30431"/>
                  </a:cubicBezTo>
                  <a:cubicBezTo>
                    <a:pt x="32517" y="30431"/>
                    <a:pt x="32359" y="30463"/>
                    <a:pt x="32280" y="30463"/>
                  </a:cubicBezTo>
                  <a:cubicBezTo>
                    <a:pt x="32273" y="30463"/>
                    <a:pt x="32266" y="30462"/>
                    <a:pt x="32260" y="30462"/>
                  </a:cubicBezTo>
                  <a:cubicBezTo>
                    <a:pt x="31772" y="30413"/>
                    <a:pt x="30765" y="30299"/>
                    <a:pt x="30456" y="29893"/>
                  </a:cubicBezTo>
                  <a:cubicBezTo>
                    <a:pt x="30748" y="29714"/>
                    <a:pt x="32341" y="29146"/>
                    <a:pt x="32341" y="28804"/>
                  </a:cubicBezTo>
                  <a:cubicBezTo>
                    <a:pt x="32345" y="28682"/>
                    <a:pt x="32285" y="28634"/>
                    <a:pt x="32190" y="28634"/>
                  </a:cubicBezTo>
                  <a:cubicBezTo>
                    <a:pt x="31881" y="28634"/>
                    <a:pt x="31194" y="29136"/>
                    <a:pt x="31057" y="29211"/>
                  </a:cubicBezTo>
                  <a:cubicBezTo>
                    <a:pt x="30640" y="29414"/>
                    <a:pt x="29912" y="29776"/>
                    <a:pt x="29306" y="29776"/>
                  </a:cubicBezTo>
                  <a:cubicBezTo>
                    <a:pt x="28943" y="29776"/>
                    <a:pt x="28624" y="29647"/>
                    <a:pt x="28441" y="29276"/>
                  </a:cubicBezTo>
                  <a:cubicBezTo>
                    <a:pt x="28669" y="29032"/>
                    <a:pt x="28977" y="28609"/>
                    <a:pt x="29254" y="28447"/>
                  </a:cubicBezTo>
                  <a:cubicBezTo>
                    <a:pt x="29627" y="28219"/>
                    <a:pt x="29952" y="28301"/>
                    <a:pt x="30391" y="28236"/>
                  </a:cubicBezTo>
                  <a:cubicBezTo>
                    <a:pt x="31057" y="28138"/>
                    <a:pt x="32389" y="27960"/>
                    <a:pt x="32828" y="27423"/>
                  </a:cubicBezTo>
                  <a:cubicBezTo>
                    <a:pt x="32739" y="27370"/>
                    <a:pt x="32613" y="27349"/>
                    <a:pt x="32471" y="27349"/>
                  </a:cubicBezTo>
                  <a:cubicBezTo>
                    <a:pt x="32096" y="27349"/>
                    <a:pt x="31604" y="27490"/>
                    <a:pt x="31333" y="27537"/>
                  </a:cubicBezTo>
                  <a:cubicBezTo>
                    <a:pt x="30830" y="27602"/>
                    <a:pt x="30359" y="27716"/>
                    <a:pt x="29855" y="27716"/>
                  </a:cubicBezTo>
                  <a:cubicBezTo>
                    <a:pt x="30229" y="27131"/>
                    <a:pt x="30813" y="26660"/>
                    <a:pt x="31285" y="26172"/>
                  </a:cubicBezTo>
                  <a:cubicBezTo>
                    <a:pt x="31444" y="26013"/>
                    <a:pt x="32131" y="25326"/>
                    <a:pt x="31508" y="25326"/>
                  </a:cubicBezTo>
                  <a:cubicBezTo>
                    <a:pt x="31494" y="25326"/>
                    <a:pt x="31479" y="25327"/>
                    <a:pt x="31463" y="25327"/>
                  </a:cubicBezTo>
                  <a:cubicBezTo>
                    <a:pt x="31138" y="25327"/>
                    <a:pt x="30602" y="26302"/>
                    <a:pt x="30407" y="26530"/>
                  </a:cubicBezTo>
                  <a:cubicBezTo>
                    <a:pt x="30099" y="26920"/>
                    <a:pt x="29692" y="27521"/>
                    <a:pt x="29205" y="27667"/>
                  </a:cubicBezTo>
                  <a:cubicBezTo>
                    <a:pt x="29124" y="27505"/>
                    <a:pt x="29059" y="27326"/>
                    <a:pt x="29042" y="27131"/>
                  </a:cubicBezTo>
                  <a:cubicBezTo>
                    <a:pt x="29034" y="27131"/>
                    <a:pt x="29026" y="27130"/>
                    <a:pt x="29018" y="27130"/>
                  </a:cubicBezTo>
                  <a:cubicBezTo>
                    <a:pt x="28597" y="27130"/>
                    <a:pt x="28860" y="27557"/>
                    <a:pt x="28636" y="27748"/>
                  </a:cubicBezTo>
                  <a:cubicBezTo>
                    <a:pt x="28566" y="27808"/>
                    <a:pt x="28483" y="27830"/>
                    <a:pt x="28395" y="27830"/>
                  </a:cubicBezTo>
                  <a:cubicBezTo>
                    <a:pt x="28196" y="27830"/>
                    <a:pt x="27966" y="27722"/>
                    <a:pt x="27775" y="27700"/>
                  </a:cubicBezTo>
                  <a:cubicBezTo>
                    <a:pt x="27873" y="27293"/>
                    <a:pt x="28522" y="27440"/>
                    <a:pt x="28506" y="27082"/>
                  </a:cubicBezTo>
                  <a:cubicBezTo>
                    <a:pt x="28494" y="26937"/>
                    <a:pt x="28444" y="26895"/>
                    <a:pt x="28378" y="26895"/>
                  </a:cubicBezTo>
                  <a:cubicBezTo>
                    <a:pt x="28289" y="26895"/>
                    <a:pt x="28173" y="26970"/>
                    <a:pt x="28083" y="26970"/>
                  </a:cubicBezTo>
                  <a:cubicBezTo>
                    <a:pt x="28059" y="26970"/>
                    <a:pt x="28038" y="26965"/>
                    <a:pt x="28019" y="26952"/>
                  </a:cubicBezTo>
                  <a:cubicBezTo>
                    <a:pt x="27905" y="26887"/>
                    <a:pt x="27791" y="26546"/>
                    <a:pt x="27743" y="26530"/>
                  </a:cubicBezTo>
                  <a:cubicBezTo>
                    <a:pt x="27683" y="26511"/>
                    <a:pt x="27635" y="26503"/>
                    <a:pt x="27595" y="26503"/>
                  </a:cubicBezTo>
                  <a:cubicBezTo>
                    <a:pt x="27315" y="26503"/>
                    <a:pt x="27450" y="26910"/>
                    <a:pt x="27336" y="27180"/>
                  </a:cubicBezTo>
                  <a:cubicBezTo>
                    <a:pt x="27037" y="27864"/>
                    <a:pt x="26088" y="28173"/>
                    <a:pt x="25344" y="28173"/>
                  </a:cubicBezTo>
                  <a:cubicBezTo>
                    <a:pt x="25240" y="28173"/>
                    <a:pt x="25139" y="28167"/>
                    <a:pt x="25045" y="28155"/>
                  </a:cubicBezTo>
                  <a:cubicBezTo>
                    <a:pt x="25468" y="27862"/>
                    <a:pt x="26183" y="27618"/>
                    <a:pt x="26459" y="27147"/>
                  </a:cubicBezTo>
                  <a:cubicBezTo>
                    <a:pt x="26594" y="26920"/>
                    <a:pt x="26589" y="26832"/>
                    <a:pt x="26501" y="26832"/>
                  </a:cubicBezTo>
                  <a:cubicBezTo>
                    <a:pt x="26419" y="26832"/>
                    <a:pt x="26265" y="26908"/>
                    <a:pt x="26085" y="27017"/>
                  </a:cubicBezTo>
                  <a:cubicBezTo>
                    <a:pt x="25370" y="27488"/>
                    <a:pt x="24688" y="28073"/>
                    <a:pt x="23794" y="28203"/>
                  </a:cubicBezTo>
                  <a:cubicBezTo>
                    <a:pt x="23599" y="28231"/>
                    <a:pt x="23405" y="28243"/>
                    <a:pt x="23211" y="28243"/>
                  </a:cubicBezTo>
                  <a:cubicBezTo>
                    <a:pt x="22169" y="28243"/>
                    <a:pt x="21143" y="27900"/>
                    <a:pt x="20109" y="27900"/>
                  </a:cubicBezTo>
                  <a:cubicBezTo>
                    <a:pt x="20005" y="27900"/>
                    <a:pt x="19901" y="27903"/>
                    <a:pt x="19797" y="27911"/>
                  </a:cubicBezTo>
                  <a:cubicBezTo>
                    <a:pt x="20252" y="27261"/>
                    <a:pt x="21341" y="26643"/>
                    <a:pt x="22153" y="26595"/>
                  </a:cubicBezTo>
                  <a:cubicBezTo>
                    <a:pt x="22167" y="26594"/>
                    <a:pt x="22181" y="26594"/>
                    <a:pt x="22196" y="26594"/>
                  </a:cubicBezTo>
                  <a:cubicBezTo>
                    <a:pt x="22517" y="26594"/>
                    <a:pt x="22944" y="26765"/>
                    <a:pt x="23193" y="26936"/>
                  </a:cubicBezTo>
                  <a:cubicBezTo>
                    <a:pt x="23681" y="27261"/>
                    <a:pt x="23469" y="27423"/>
                    <a:pt x="23583" y="27927"/>
                  </a:cubicBezTo>
                  <a:cubicBezTo>
                    <a:pt x="23908" y="27911"/>
                    <a:pt x="23957" y="27423"/>
                    <a:pt x="24233" y="27293"/>
                  </a:cubicBezTo>
                  <a:cubicBezTo>
                    <a:pt x="24607" y="27098"/>
                    <a:pt x="25078" y="27293"/>
                    <a:pt x="25387" y="26920"/>
                  </a:cubicBezTo>
                  <a:cubicBezTo>
                    <a:pt x="25062" y="26708"/>
                    <a:pt x="22722" y="27033"/>
                    <a:pt x="24087" y="26124"/>
                  </a:cubicBezTo>
                  <a:cubicBezTo>
                    <a:pt x="24563" y="25817"/>
                    <a:pt x="25212" y="25437"/>
                    <a:pt x="25735" y="25437"/>
                  </a:cubicBezTo>
                  <a:cubicBezTo>
                    <a:pt x="25765" y="25437"/>
                    <a:pt x="25796" y="25438"/>
                    <a:pt x="25825" y="25441"/>
                  </a:cubicBezTo>
                  <a:cubicBezTo>
                    <a:pt x="26317" y="25489"/>
                    <a:pt x="26731" y="25799"/>
                    <a:pt x="27234" y="25799"/>
                  </a:cubicBezTo>
                  <a:cubicBezTo>
                    <a:pt x="27246" y="25799"/>
                    <a:pt x="27259" y="25799"/>
                    <a:pt x="27271" y="25799"/>
                  </a:cubicBezTo>
                  <a:cubicBezTo>
                    <a:pt x="27385" y="25311"/>
                    <a:pt x="26589" y="25327"/>
                    <a:pt x="26248" y="25149"/>
                  </a:cubicBezTo>
                  <a:cubicBezTo>
                    <a:pt x="26531" y="24787"/>
                    <a:pt x="27668" y="24547"/>
                    <a:pt x="28167" y="24547"/>
                  </a:cubicBezTo>
                  <a:cubicBezTo>
                    <a:pt x="28183" y="24547"/>
                    <a:pt x="28199" y="24547"/>
                    <a:pt x="28214" y="24547"/>
                  </a:cubicBezTo>
                  <a:cubicBezTo>
                    <a:pt x="28582" y="24547"/>
                    <a:pt x="29181" y="24750"/>
                    <a:pt x="29670" y="24750"/>
                  </a:cubicBezTo>
                  <a:cubicBezTo>
                    <a:pt x="29914" y="24750"/>
                    <a:pt x="30131" y="24699"/>
                    <a:pt x="30277" y="24547"/>
                  </a:cubicBezTo>
                  <a:cubicBezTo>
                    <a:pt x="29822" y="24206"/>
                    <a:pt x="29156" y="24482"/>
                    <a:pt x="28701" y="24190"/>
                  </a:cubicBezTo>
                  <a:cubicBezTo>
                    <a:pt x="29107" y="23735"/>
                    <a:pt x="29546" y="23053"/>
                    <a:pt x="29579" y="22435"/>
                  </a:cubicBezTo>
                  <a:cubicBezTo>
                    <a:pt x="28782" y="22435"/>
                    <a:pt x="28717" y="23816"/>
                    <a:pt x="28116" y="24125"/>
                  </a:cubicBezTo>
                  <a:cubicBezTo>
                    <a:pt x="27743" y="24336"/>
                    <a:pt x="27190" y="24369"/>
                    <a:pt x="26784" y="24499"/>
                  </a:cubicBezTo>
                  <a:cubicBezTo>
                    <a:pt x="26443" y="24617"/>
                    <a:pt x="26062" y="24830"/>
                    <a:pt x="25715" y="24830"/>
                  </a:cubicBezTo>
                  <a:cubicBezTo>
                    <a:pt x="25681" y="24830"/>
                    <a:pt x="25647" y="24828"/>
                    <a:pt x="25614" y="24824"/>
                  </a:cubicBezTo>
                  <a:cubicBezTo>
                    <a:pt x="25737" y="24553"/>
                    <a:pt x="25646" y="24040"/>
                    <a:pt x="25411" y="24040"/>
                  </a:cubicBezTo>
                  <a:cubicBezTo>
                    <a:pt x="25335" y="24040"/>
                    <a:pt x="25245" y="24092"/>
                    <a:pt x="25143" y="24223"/>
                  </a:cubicBezTo>
                  <a:cubicBezTo>
                    <a:pt x="24980" y="24450"/>
                    <a:pt x="25159" y="24742"/>
                    <a:pt x="25110" y="24921"/>
                  </a:cubicBezTo>
                  <a:cubicBezTo>
                    <a:pt x="25013" y="25246"/>
                    <a:pt x="25094" y="25132"/>
                    <a:pt x="24802" y="25360"/>
                  </a:cubicBezTo>
                  <a:cubicBezTo>
                    <a:pt x="24509" y="25587"/>
                    <a:pt x="23746" y="26124"/>
                    <a:pt x="23372" y="26156"/>
                  </a:cubicBezTo>
                  <a:cubicBezTo>
                    <a:pt x="23354" y="26158"/>
                    <a:pt x="23336" y="26159"/>
                    <a:pt x="23317" y="26159"/>
                  </a:cubicBezTo>
                  <a:cubicBezTo>
                    <a:pt x="23000" y="26159"/>
                    <a:pt x="22605" y="25912"/>
                    <a:pt x="22267" y="25912"/>
                  </a:cubicBezTo>
                  <a:cubicBezTo>
                    <a:pt x="22267" y="25604"/>
                    <a:pt x="22397" y="25262"/>
                    <a:pt x="22235" y="24954"/>
                  </a:cubicBezTo>
                  <a:cubicBezTo>
                    <a:pt x="21926" y="25035"/>
                    <a:pt x="21666" y="25474"/>
                    <a:pt x="21633" y="25782"/>
                  </a:cubicBezTo>
                  <a:cubicBezTo>
                    <a:pt x="20967" y="26124"/>
                    <a:pt x="20139" y="26822"/>
                    <a:pt x="19424" y="26968"/>
                  </a:cubicBezTo>
                  <a:cubicBezTo>
                    <a:pt x="19375" y="26546"/>
                    <a:pt x="19342" y="26124"/>
                    <a:pt x="19521" y="25799"/>
                  </a:cubicBezTo>
                  <a:cubicBezTo>
                    <a:pt x="19781" y="25311"/>
                    <a:pt x="20350" y="24937"/>
                    <a:pt x="20626" y="24466"/>
                  </a:cubicBezTo>
                  <a:cubicBezTo>
                    <a:pt x="20562" y="24451"/>
                    <a:pt x="20502" y="24444"/>
                    <a:pt x="20446" y="24444"/>
                  </a:cubicBezTo>
                  <a:cubicBezTo>
                    <a:pt x="19845" y="24444"/>
                    <a:pt x="19654" y="25252"/>
                    <a:pt x="19164" y="25490"/>
                  </a:cubicBezTo>
                  <a:cubicBezTo>
                    <a:pt x="19084" y="25524"/>
                    <a:pt x="19003" y="25538"/>
                    <a:pt x="18920" y="25538"/>
                  </a:cubicBezTo>
                  <a:cubicBezTo>
                    <a:pt x="18500" y="25538"/>
                    <a:pt x="18040" y="25176"/>
                    <a:pt x="17567" y="25176"/>
                  </a:cubicBezTo>
                  <a:cubicBezTo>
                    <a:pt x="17504" y="25176"/>
                    <a:pt x="17440" y="25183"/>
                    <a:pt x="17376" y="25197"/>
                  </a:cubicBezTo>
                  <a:cubicBezTo>
                    <a:pt x="17263" y="25847"/>
                    <a:pt x="18351" y="25766"/>
                    <a:pt x="18660" y="26302"/>
                  </a:cubicBezTo>
                  <a:cubicBezTo>
                    <a:pt x="18774" y="26513"/>
                    <a:pt x="18871" y="26936"/>
                    <a:pt x="18806" y="27196"/>
                  </a:cubicBezTo>
                  <a:cubicBezTo>
                    <a:pt x="18678" y="27711"/>
                    <a:pt x="18200" y="27845"/>
                    <a:pt x="17682" y="27845"/>
                  </a:cubicBezTo>
                  <a:cubicBezTo>
                    <a:pt x="17219" y="27845"/>
                    <a:pt x="16724" y="27738"/>
                    <a:pt x="16418" y="27700"/>
                  </a:cubicBezTo>
                  <a:cubicBezTo>
                    <a:pt x="16197" y="27671"/>
                    <a:pt x="15970" y="27658"/>
                    <a:pt x="15743" y="27658"/>
                  </a:cubicBezTo>
                  <a:cubicBezTo>
                    <a:pt x="15453" y="27658"/>
                    <a:pt x="15164" y="27679"/>
                    <a:pt x="14891" y="27716"/>
                  </a:cubicBezTo>
                  <a:cubicBezTo>
                    <a:pt x="14563" y="27744"/>
                    <a:pt x="14161" y="27922"/>
                    <a:pt x="13826" y="27922"/>
                  </a:cubicBezTo>
                  <a:cubicBezTo>
                    <a:pt x="13778" y="27922"/>
                    <a:pt x="13732" y="27919"/>
                    <a:pt x="13688" y="27911"/>
                  </a:cubicBezTo>
                  <a:cubicBezTo>
                    <a:pt x="13444" y="27505"/>
                    <a:pt x="12860" y="27196"/>
                    <a:pt x="12453" y="26952"/>
                  </a:cubicBezTo>
                  <a:cubicBezTo>
                    <a:pt x="11933" y="26643"/>
                    <a:pt x="11625" y="26741"/>
                    <a:pt x="11738" y="26140"/>
                  </a:cubicBezTo>
                  <a:cubicBezTo>
                    <a:pt x="11852" y="25474"/>
                    <a:pt x="12307" y="24954"/>
                    <a:pt x="12437" y="24304"/>
                  </a:cubicBezTo>
                  <a:cubicBezTo>
                    <a:pt x="12518" y="23816"/>
                    <a:pt x="12535" y="23215"/>
                    <a:pt x="12811" y="22793"/>
                  </a:cubicBezTo>
                  <a:cubicBezTo>
                    <a:pt x="13087" y="22370"/>
                    <a:pt x="13964" y="22224"/>
                    <a:pt x="14419" y="22062"/>
                  </a:cubicBezTo>
                  <a:cubicBezTo>
                    <a:pt x="15345" y="21704"/>
                    <a:pt x="16174" y="21737"/>
                    <a:pt x="17165" y="21688"/>
                  </a:cubicBezTo>
                  <a:cubicBezTo>
                    <a:pt x="17473" y="21675"/>
                    <a:pt x="17894" y="21542"/>
                    <a:pt x="18242" y="21542"/>
                  </a:cubicBezTo>
                  <a:cubicBezTo>
                    <a:pt x="18353" y="21542"/>
                    <a:pt x="18456" y="21555"/>
                    <a:pt x="18546" y="21590"/>
                  </a:cubicBezTo>
                  <a:cubicBezTo>
                    <a:pt x="18985" y="21753"/>
                    <a:pt x="18904" y="22143"/>
                    <a:pt x="19277" y="22419"/>
                  </a:cubicBezTo>
                  <a:cubicBezTo>
                    <a:pt x="19586" y="22646"/>
                    <a:pt x="19846" y="22581"/>
                    <a:pt x="20090" y="22890"/>
                  </a:cubicBezTo>
                  <a:cubicBezTo>
                    <a:pt x="20399" y="23296"/>
                    <a:pt x="20074" y="23768"/>
                    <a:pt x="20301" y="24190"/>
                  </a:cubicBezTo>
                  <a:cubicBezTo>
                    <a:pt x="20967" y="23914"/>
                    <a:pt x="20334" y="22630"/>
                    <a:pt x="20025" y="22321"/>
                  </a:cubicBezTo>
                  <a:cubicBezTo>
                    <a:pt x="19846" y="22143"/>
                    <a:pt x="19245" y="21915"/>
                    <a:pt x="19440" y="21655"/>
                  </a:cubicBezTo>
                  <a:cubicBezTo>
                    <a:pt x="19554" y="21493"/>
                    <a:pt x="19998" y="21460"/>
                    <a:pt x="20411" y="21460"/>
                  </a:cubicBezTo>
                  <a:cubicBezTo>
                    <a:pt x="20703" y="21460"/>
                    <a:pt x="20979" y="21477"/>
                    <a:pt x="21113" y="21477"/>
                  </a:cubicBezTo>
                  <a:cubicBezTo>
                    <a:pt x="21893" y="21460"/>
                    <a:pt x="22657" y="21379"/>
                    <a:pt x="23404" y="21152"/>
                  </a:cubicBezTo>
                  <a:cubicBezTo>
                    <a:pt x="23633" y="21080"/>
                    <a:pt x="23841" y="21049"/>
                    <a:pt x="24041" y="21049"/>
                  </a:cubicBezTo>
                  <a:cubicBezTo>
                    <a:pt x="24524" y="21049"/>
                    <a:pt x="24955" y="21230"/>
                    <a:pt x="25484" y="21460"/>
                  </a:cubicBezTo>
                  <a:cubicBezTo>
                    <a:pt x="25992" y="21680"/>
                    <a:pt x="26245" y="21761"/>
                    <a:pt x="26674" y="21761"/>
                  </a:cubicBezTo>
                  <a:cubicBezTo>
                    <a:pt x="26752" y="21761"/>
                    <a:pt x="26835" y="21758"/>
                    <a:pt x="26926" y="21753"/>
                  </a:cubicBezTo>
                  <a:lnTo>
                    <a:pt x="26926" y="21753"/>
                  </a:lnTo>
                  <a:cubicBezTo>
                    <a:pt x="26923" y="21753"/>
                    <a:pt x="26919" y="21753"/>
                    <a:pt x="26915" y="21753"/>
                  </a:cubicBezTo>
                  <a:cubicBezTo>
                    <a:pt x="26656" y="21753"/>
                    <a:pt x="26275" y="21344"/>
                    <a:pt x="26020" y="21233"/>
                  </a:cubicBezTo>
                  <a:cubicBezTo>
                    <a:pt x="25663" y="21087"/>
                    <a:pt x="25257" y="21119"/>
                    <a:pt x="24980" y="20794"/>
                  </a:cubicBezTo>
                  <a:cubicBezTo>
                    <a:pt x="25172" y="20425"/>
                    <a:pt x="25707" y="20275"/>
                    <a:pt x="26134" y="20275"/>
                  </a:cubicBezTo>
                  <a:cubicBezTo>
                    <a:pt x="26215" y="20275"/>
                    <a:pt x="26292" y="20280"/>
                    <a:pt x="26362" y="20290"/>
                  </a:cubicBezTo>
                  <a:cubicBezTo>
                    <a:pt x="26738" y="20344"/>
                    <a:pt x="27499" y="20605"/>
                    <a:pt x="28098" y="20605"/>
                  </a:cubicBezTo>
                  <a:cubicBezTo>
                    <a:pt x="28404" y="20605"/>
                    <a:pt x="28667" y="20537"/>
                    <a:pt x="28815" y="20339"/>
                  </a:cubicBezTo>
                  <a:cubicBezTo>
                    <a:pt x="28051" y="20047"/>
                    <a:pt x="27190" y="20079"/>
                    <a:pt x="26410" y="19917"/>
                  </a:cubicBezTo>
                  <a:cubicBezTo>
                    <a:pt x="26378" y="19137"/>
                    <a:pt x="28393" y="18292"/>
                    <a:pt x="27889" y="17350"/>
                  </a:cubicBezTo>
                  <a:lnTo>
                    <a:pt x="27889" y="17350"/>
                  </a:lnTo>
                  <a:cubicBezTo>
                    <a:pt x="27483" y="17610"/>
                    <a:pt x="27401" y="18178"/>
                    <a:pt x="27044" y="18389"/>
                  </a:cubicBezTo>
                  <a:cubicBezTo>
                    <a:pt x="27011" y="18113"/>
                    <a:pt x="26930" y="17187"/>
                    <a:pt x="26719" y="17025"/>
                  </a:cubicBezTo>
                  <a:cubicBezTo>
                    <a:pt x="26632" y="16957"/>
                    <a:pt x="26568" y="16929"/>
                    <a:pt x="26522" y="16929"/>
                  </a:cubicBezTo>
                  <a:cubicBezTo>
                    <a:pt x="26299" y="16929"/>
                    <a:pt x="26486" y="17587"/>
                    <a:pt x="26540" y="17788"/>
                  </a:cubicBezTo>
                  <a:cubicBezTo>
                    <a:pt x="26800" y="18942"/>
                    <a:pt x="26410" y="19283"/>
                    <a:pt x="25500" y="19966"/>
                  </a:cubicBezTo>
                  <a:cubicBezTo>
                    <a:pt x="24434" y="20765"/>
                    <a:pt x="22895" y="20935"/>
                    <a:pt x="21532" y="20935"/>
                  </a:cubicBezTo>
                  <a:cubicBezTo>
                    <a:pt x="21317" y="20935"/>
                    <a:pt x="21106" y="20931"/>
                    <a:pt x="20902" y="20924"/>
                  </a:cubicBezTo>
                  <a:cubicBezTo>
                    <a:pt x="21162" y="20502"/>
                    <a:pt x="21731" y="20144"/>
                    <a:pt x="22202" y="20063"/>
                  </a:cubicBezTo>
                  <a:cubicBezTo>
                    <a:pt x="22641" y="19998"/>
                    <a:pt x="23583" y="20144"/>
                    <a:pt x="23843" y="19689"/>
                  </a:cubicBezTo>
                  <a:lnTo>
                    <a:pt x="23843" y="19689"/>
                  </a:lnTo>
                  <a:cubicBezTo>
                    <a:pt x="23789" y="19691"/>
                    <a:pt x="23736" y="19691"/>
                    <a:pt x="23683" y="19691"/>
                  </a:cubicBezTo>
                  <a:cubicBezTo>
                    <a:pt x="23210" y="19691"/>
                    <a:pt x="22757" y="19638"/>
                    <a:pt x="22305" y="19638"/>
                  </a:cubicBezTo>
                  <a:cubicBezTo>
                    <a:pt x="22255" y="19638"/>
                    <a:pt x="22204" y="19639"/>
                    <a:pt x="22153" y="19641"/>
                  </a:cubicBezTo>
                  <a:cubicBezTo>
                    <a:pt x="22641" y="19429"/>
                    <a:pt x="23502" y="19137"/>
                    <a:pt x="24038" y="19121"/>
                  </a:cubicBezTo>
                  <a:cubicBezTo>
                    <a:pt x="24344" y="19121"/>
                    <a:pt x="24709" y="19410"/>
                    <a:pt x="25025" y="19410"/>
                  </a:cubicBezTo>
                  <a:cubicBezTo>
                    <a:pt x="25112" y="19410"/>
                    <a:pt x="25196" y="19388"/>
                    <a:pt x="25273" y="19332"/>
                  </a:cubicBezTo>
                  <a:cubicBezTo>
                    <a:pt x="25094" y="18991"/>
                    <a:pt x="24915" y="18926"/>
                    <a:pt x="25110" y="18617"/>
                  </a:cubicBezTo>
                  <a:cubicBezTo>
                    <a:pt x="25289" y="18324"/>
                    <a:pt x="25777" y="18406"/>
                    <a:pt x="25679" y="17967"/>
                  </a:cubicBezTo>
                  <a:lnTo>
                    <a:pt x="25679" y="17967"/>
                  </a:lnTo>
                  <a:cubicBezTo>
                    <a:pt x="24971" y="18221"/>
                    <a:pt x="24383" y="18805"/>
                    <a:pt x="23636" y="18805"/>
                  </a:cubicBezTo>
                  <a:cubicBezTo>
                    <a:pt x="23475" y="18805"/>
                    <a:pt x="23307" y="18778"/>
                    <a:pt x="23128" y="18714"/>
                  </a:cubicBezTo>
                  <a:cubicBezTo>
                    <a:pt x="23128" y="18714"/>
                    <a:pt x="24087" y="17545"/>
                    <a:pt x="24168" y="17415"/>
                  </a:cubicBezTo>
                  <a:cubicBezTo>
                    <a:pt x="24493" y="16927"/>
                    <a:pt x="24802" y="16375"/>
                    <a:pt x="25013" y="15839"/>
                  </a:cubicBezTo>
                  <a:cubicBezTo>
                    <a:pt x="24976" y="15826"/>
                    <a:pt x="24941" y="15821"/>
                    <a:pt x="24908" y="15821"/>
                  </a:cubicBezTo>
                  <a:cubicBezTo>
                    <a:pt x="24539" y="15821"/>
                    <a:pt x="24340" y="16505"/>
                    <a:pt x="24087" y="16683"/>
                  </a:cubicBezTo>
                  <a:cubicBezTo>
                    <a:pt x="23778" y="16895"/>
                    <a:pt x="23193" y="16992"/>
                    <a:pt x="22836" y="17025"/>
                  </a:cubicBezTo>
                  <a:cubicBezTo>
                    <a:pt x="23128" y="16781"/>
                    <a:pt x="23274" y="16472"/>
                    <a:pt x="23469" y="16180"/>
                  </a:cubicBezTo>
                  <a:cubicBezTo>
                    <a:pt x="23746" y="15774"/>
                    <a:pt x="24022" y="15367"/>
                    <a:pt x="24412" y="15059"/>
                  </a:cubicBezTo>
                  <a:cubicBezTo>
                    <a:pt x="24720" y="14799"/>
                    <a:pt x="25484" y="14555"/>
                    <a:pt x="25500" y="14051"/>
                  </a:cubicBezTo>
                  <a:lnTo>
                    <a:pt x="25500" y="14051"/>
                  </a:lnTo>
                  <a:cubicBezTo>
                    <a:pt x="24233" y="14279"/>
                    <a:pt x="23372" y="15709"/>
                    <a:pt x="22625" y="16618"/>
                  </a:cubicBezTo>
                  <a:cubicBezTo>
                    <a:pt x="22381" y="16911"/>
                    <a:pt x="22137" y="17041"/>
                    <a:pt x="21763" y="17203"/>
                  </a:cubicBezTo>
                  <a:cubicBezTo>
                    <a:pt x="21130" y="17496"/>
                    <a:pt x="20447" y="17967"/>
                    <a:pt x="19814" y="18146"/>
                  </a:cubicBezTo>
                  <a:cubicBezTo>
                    <a:pt x="19797" y="17122"/>
                    <a:pt x="21097" y="16066"/>
                    <a:pt x="21698" y="15335"/>
                  </a:cubicBezTo>
                  <a:cubicBezTo>
                    <a:pt x="21661" y="15237"/>
                    <a:pt x="21604" y="15195"/>
                    <a:pt x="21534" y="15195"/>
                  </a:cubicBezTo>
                  <a:cubicBezTo>
                    <a:pt x="21089" y="15195"/>
                    <a:pt x="20100" y="16895"/>
                    <a:pt x="19960" y="17106"/>
                  </a:cubicBezTo>
                  <a:cubicBezTo>
                    <a:pt x="19667" y="17545"/>
                    <a:pt x="19505" y="18146"/>
                    <a:pt x="19196" y="18536"/>
                  </a:cubicBezTo>
                  <a:cubicBezTo>
                    <a:pt x="18904" y="18926"/>
                    <a:pt x="18351" y="19104"/>
                    <a:pt x="17929" y="19348"/>
                  </a:cubicBezTo>
                  <a:cubicBezTo>
                    <a:pt x="17961" y="18731"/>
                    <a:pt x="18254" y="18065"/>
                    <a:pt x="18514" y="17512"/>
                  </a:cubicBezTo>
                  <a:cubicBezTo>
                    <a:pt x="18676" y="17106"/>
                    <a:pt x="19407" y="16310"/>
                    <a:pt x="19050" y="15871"/>
                  </a:cubicBezTo>
                  <a:lnTo>
                    <a:pt x="19050" y="15871"/>
                  </a:lnTo>
                  <a:cubicBezTo>
                    <a:pt x="18140" y="16342"/>
                    <a:pt x="17799" y="17951"/>
                    <a:pt x="17506" y="18861"/>
                  </a:cubicBezTo>
                  <a:cubicBezTo>
                    <a:pt x="17332" y="19384"/>
                    <a:pt x="16581" y="20274"/>
                    <a:pt x="15894" y="20274"/>
                  </a:cubicBezTo>
                  <a:cubicBezTo>
                    <a:pt x="15750" y="20274"/>
                    <a:pt x="15608" y="20235"/>
                    <a:pt x="15475" y="20144"/>
                  </a:cubicBezTo>
                  <a:cubicBezTo>
                    <a:pt x="15654" y="19673"/>
                    <a:pt x="14533" y="19738"/>
                    <a:pt x="14062" y="19641"/>
                  </a:cubicBezTo>
                  <a:cubicBezTo>
                    <a:pt x="13672" y="19559"/>
                    <a:pt x="13363" y="19673"/>
                    <a:pt x="13233" y="19267"/>
                  </a:cubicBezTo>
                  <a:cubicBezTo>
                    <a:pt x="13168" y="19039"/>
                    <a:pt x="13363" y="18389"/>
                    <a:pt x="13396" y="18113"/>
                  </a:cubicBezTo>
                  <a:cubicBezTo>
                    <a:pt x="13558" y="17025"/>
                    <a:pt x="13818" y="16667"/>
                    <a:pt x="14631" y="15855"/>
                  </a:cubicBezTo>
                  <a:cubicBezTo>
                    <a:pt x="15633" y="14865"/>
                    <a:pt x="16770" y="14378"/>
                    <a:pt x="18065" y="14378"/>
                  </a:cubicBezTo>
                  <a:cubicBezTo>
                    <a:pt x="18450" y="14378"/>
                    <a:pt x="18848" y="14421"/>
                    <a:pt x="19261" y="14506"/>
                  </a:cubicBezTo>
                  <a:cubicBezTo>
                    <a:pt x="19666" y="14597"/>
                    <a:pt x="21026" y="14897"/>
                    <a:pt x="22050" y="14897"/>
                  </a:cubicBezTo>
                  <a:cubicBezTo>
                    <a:pt x="22669" y="14897"/>
                    <a:pt x="23166" y="14788"/>
                    <a:pt x="23258" y="14457"/>
                  </a:cubicBezTo>
                  <a:cubicBezTo>
                    <a:pt x="23089" y="14391"/>
                    <a:pt x="22901" y="14367"/>
                    <a:pt x="22704" y="14367"/>
                  </a:cubicBezTo>
                  <a:cubicBezTo>
                    <a:pt x="22203" y="14367"/>
                    <a:pt x="21645" y="14523"/>
                    <a:pt x="21193" y="14523"/>
                  </a:cubicBezTo>
                  <a:cubicBezTo>
                    <a:pt x="21177" y="14523"/>
                    <a:pt x="21162" y="14523"/>
                    <a:pt x="21146" y="14522"/>
                  </a:cubicBezTo>
                  <a:cubicBezTo>
                    <a:pt x="20415" y="14506"/>
                    <a:pt x="19570" y="14181"/>
                    <a:pt x="18855" y="14051"/>
                  </a:cubicBezTo>
                  <a:cubicBezTo>
                    <a:pt x="18774" y="13353"/>
                    <a:pt x="21243" y="13044"/>
                    <a:pt x="21682" y="12995"/>
                  </a:cubicBezTo>
                  <a:cubicBezTo>
                    <a:pt x="21863" y="12978"/>
                    <a:pt x="22062" y="12974"/>
                    <a:pt x="22271" y="12974"/>
                  </a:cubicBezTo>
                  <a:cubicBezTo>
                    <a:pt x="22471" y="12974"/>
                    <a:pt x="22680" y="12978"/>
                    <a:pt x="22890" y="12978"/>
                  </a:cubicBezTo>
                  <a:cubicBezTo>
                    <a:pt x="23505" y="12978"/>
                    <a:pt x="24127" y="12945"/>
                    <a:pt x="24558" y="12686"/>
                  </a:cubicBezTo>
                  <a:cubicBezTo>
                    <a:pt x="24344" y="12473"/>
                    <a:pt x="23959" y="12415"/>
                    <a:pt x="23537" y="12415"/>
                  </a:cubicBezTo>
                  <a:cubicBezTo>
                    <a:pt x="23045" y="12415"/>
                    <a:pt x="22503" y="12494"/>
                    <a:pt x="22127" y="12494"/>
                  </a:cubicBezTo>
                  <a:cubicBezTo>
                    <a:pt x="22091" y="12494"/>
                    <a:pt x="22056" y="12493"/>
                    <a:pt x="22023" y="12491"/>
                  </a:cubicBezTo>
                  <a:cubicBezTo>
                    <a:pt x="22056" y="12037"/>
                    <a:pt x="22722" y="11435"/>
                    <a:pt x="22446" y="10980"/>
                  </a:cubicBezTo>
                  <a:lnTo>
                    <a:pt x="22446" y="10980"/>
                  </a:lnTo>
                  <a:cubicBezTo>
                    <a:pt x="22007" y="11257"/>
                    <a:pt x="21910" y="11955"/>
                    <a:pt x="21617" y="12378"/>
                  </a:cubicBezTo>
                  <a:cubicBezTo>
                    <a:pt x="21341" y="12784"/>
                    <a:pt x="21292" y="12703"/>
                    <a:pt x="20772" y="12751"/>
                  </a:cubicBezTo>
                  <a:cubicBezTo>
                    <a:pt x="19944" y="12833"/>
                    <a:pt x="19180" y="13206"/>
                    <a:pt x="18400" y="13483"/>
                  </a:cubicBezTo>
                  <a:cubicBezTo>
                    <a:pt x="17826" y="13694"/>
                    <a:pt x="17153" y="14074"/>
                    <a:pt x="16513" y="14074"/>
                  </a:cubicBezTo>
                  <a:cubicBezTo>
                    <a:pt x="16465" y="14074"/>
                    <a:pt x="16417" y="14072"/>
                    <a:pt x="16369" y="14068"/>
                  </a:cubicBezTo>
                  <a:lnTo>
                    <a:pt x="16369" y="14068"/>
                  </a:lnTo>
                  <a:cubicBezTo>
                    <a:pt x="16370" y="14068"/>
                    <a:pt x="16371" y="14068"/>
                    <a:pt x="16373" y="14068"/>
                  </a:cubicBezTo>
                  <a:cubicBezTo>
                    <a:pt x="16573" y="14068"/>
                    <a:pt x="17345" y="12718"/>
                    <a:pt x="17523" y="12540"/>
                  </a:cubicBezTo>
                  <a:cubicBezTo>
                    <a:pt x="17994" y="12037"/>
                    <a:pt x="18514" y="11972"/>
                    <a:pt x="19180" y="11923"/>
                  </a:cubicBezTo>
                  <a:cubicBezTo>
                    <a:pt x="19399" y="11898"/>
                    <a:pt x="19546" y="11878"/>
                    <a:pt x="19686" y="11878"/>
                  </a:cubicBezTo>
                  <a:cubicBezTo>
                    <a:pt x="19826" y="11878"/>
                    <a:pt x="19960" y="11898"/>
                    <a:pt x="20155" y="11955"/>
                  </a:cubicBezTo>
                  <a:cubicBezTo>
                    <a:pt x="20316" y="12009"/>
                    <a:pt x="20441" y="12204"/>
                    <a:pt x="20569" y="12204"/>
                  </a:cubicBezTo>
                  <a:cubicBezTo>
                    <a:pt x="20635" y="12204"/>
                    <a:pt x="20701" y="12153"/>
                    <a:pt x="20772" y="12004"/>
                  </a:cubicBezTo>
                  <a:cubicBezTo>
                    <a:pt x="20821" y="11907"/>
                    <a:pt x="20626" y="11614"/>
                    <a:pt x="20675" y="11452"/>
                  </a:cubicBezTo>
                  <a:cubicBezTo>
                    <a:pt x="20740" y="11257"/>
                    <a:pt x="21016" y="11240"/>
                    <a:pt x="21065" y="10964"/>
                  </a:cubicBezTo>
                  <a:lnTo>
                    <a:pt x="21065" y="10964"/>
                  </a:lnTo>
                  <a:cubicBezTo>
                    <a:pt x="20610" y="11062"/>
                    <a:pt x="20139" y="11224"/>
                    <a:pt x="19684" y="11338"/>
                  </a:cubicBezTo>
                  <a:cubicBezTo>
                    <a:pt x="19443" y="11386"/>
                    <a:pt x="18667" y="11418"/>
                    <a:pt x="18489" y="11575"/>
                  </a:cubicBezTo>
                  <a:lnTo>
                    <a:pt x="18489" y="11575"/>
                  </a:lnTo>
                  <a:cubicBezTo>
                    <a:pt x="19059" y="11045"/>
                    <a:pt x="20060" y="10995"/>
                    <a:pt x="20724" y="10607"/>
                  </a:cubicBezTo>
                  <a:cubicBezTo>
                    <a:pt x="21292" y="10282"/>
                    <a:pt x="21406" y="9502"/>
                    <a:pt x="21341" y="8819"/>
                  </a:cubicBezTo>
                  <a:lnTo>
                    <a:pt x="21341" y="8819"/>
                  </a:lnTo>
                  <a:cubicBezTo>
                    <a:pt x="21081" y="8966"/>
                    <a:pt x="21032" y="9388"/>
                    <a:pt x="20902" y="9681"/>
                  </a:cubicBezTo>
                  <a:cubicBezTo>
                    <a:pt x="20724" y="10071"/>
                    <a:pt x="20772" y="10022"/>
                    <a:pt x="20447" y="10233"/>
                  </a:cubicBezTo>
                  <a:cubicBezTo>
                    <a:pt x="19814" y="10672"/>
                    <a:pt x="18952" y="10818"/>
                    <a:pt x="18270" y="11192"/>
                  </a:cubicBezTo>
                  <a:cubicBezTo>
                    <a:pt x="18286" y="10688"/>
                    <a:pt x="18173" y="10136"/>
                    <a:pt x="18286" y="9648"/>
                  </a:cubicBezTo>
                  <a:cubicBezTo>
                    <a:pt x="18449" y="9014"/>
                    <a:pt x="19001" y="8852"/>
                    <a:pt x="19440" y="8397"/>
                  </a:cubicBezTo>
                  <a:cubicBezTo>
                    <a:pt x="19503" y="8318"/>
                    <a:pt x="20047" y="7355"/>
                    <a:pt x="19921" y="7355"/>
                  </a:cubicBezTo>
                  <a:cubicBezTo>
                    <a:pt x="19918" y="7355"/>
                    <a:pt x="19915" y="7356"/>
                    <a:pt x="19911" y="7357"/>
                  </a:cubicBezTo>
                  <a:cubicBezTo>
                    <a:pt x="19164" y="7617"/>
                    <a:pt x="18449" y="8494"/>
                    <a:pt x="17994" y="9063"/>
                  </a:cubicBezTo>
                  <a:cubicBezTo>
                    <a:pt x="17767" y="8779"/>
                    <a:pt x="17614" y="8247"/>
                    <a:pt x="17243" y="8247"/>
                  </a:cubicBezTo>
                  <a:cubicBezTo>
                    <a:pt x="17190" y="8247"/>
                    <a:pt x="17131" y="8259"/>
                    <a:pt x="17068" y="8283"/>
                  </a:cubicBezTo>
                  <a:cubicBezTo>
                    <a:pt x="17409" y="8949"/>
                    <a:pt x="17848" y="9323"/>
                    <a:pt x="17880" y="10103"/>
                  </a:cubicBezTo>
                  <a:cubicBezTo>
                    <a:pt x="17896" y="10639"/>
                    <a:pt x="17961" y="11338"/>
                    <a:pt x="17458" y="11712"/>
                  </a:cubicBezTo>
                  <a:cubicBezTo>
                    <a:pt x="16986" y="12037"/>
                    <a:pt x="16125" y="12102"/>
                    <a:pt x="15557" y="12394"/>
                  </a:cubicBezTo>
                  <a:cubicBezTo>
                    <a:pt x="15309" y="12526"/>
                    <a:pt x="15106" y="12565"/>
                    <a:pt x="14918" y="12565"/>
                  </a:cubicBezTo>
                  <a:cubicBezTo>
                    <a:pt x="14649" y="12565"/>
                    <a:pt x="14411" y="12485"/>
                    <a:pt x="14116" y="12485"/>
                  </a:cubicBezTo>
                  <a:cubicBezTo>
                    <a:pt x="14009" y="12485"/>
                    <a:pt x="13895" y="12495"/>
                    <a:pt x="13769" y="12524"/>
                  </a:cubicBezTo>
                  <a:cubicBezTo>
                    <a:pt x="13818" y="12816"/>
                    <a:pt x="14143" y="12849"/>
                    <a:pt x="14371" y="12979"/>
                  </a:cubicBezTo>
                  <a:cubicBezTo>
                    <a:pt x="14111" y="13109"/>
                    <a:pt x="13623" y="13060"/>
                    <a:pt x="13461" y="13336"/>
                  </a:cubicBezTo>
                  <a:cubicBezTo>
                    <a:pt x="13476" y="13335"/>
                    <a:pt x="13491" y="13335"/>
                    <a:pt x="13506" y="13335"/>
                  </a:cubicBezTo>
                  <a:cubicBezTo>
                    <a:pt x="13745" y="13335"/>
                    <a:pt x="13947" y="13452"/>
                    <a:pt x="14192" y="13483"/>
                  </a:cubicBezTo>
                  <a:cubicBezTo>
                    <a:pt x="14013" y="13743"/>
                    <a:pt x="13769" y="14003"/>
                    <a:pt x="13542" y="14214"/>
                  </a:cubicBezTo>
                  <a:cubicBezTo>
                    <a:pt x="13278" y="14047"/>
                    <a:pt x="12754" y="13620"/>
                    <a:pt x="12394" y="13620"/>
                  </a:cubicBezTo>
                  <a:cubicBezTo>
                    <a:pt x="12333" y="13620"/>
                    <a:pt x="12276" y="13633"/>
                    <a:pt x="12226" y="13661"/>
                  </a:cubicBezTo>
                  <a:cubicBezTo>
                    <a:pt x="12535" y="14198"/>
                    <a:pt x="13136" y="14425"/>
                    <a:pt x="13282" y="15026"/>
                  </a:cubicBezTo>
                  <a:cubicBezTo>
                    <a:pt x="13444" y="15660"/>
                    <a:pt x="13363" y="16261"/>
                    <a:pt x="13006" y="16781"/>
                  </a:cubicBezTo>
                  <a:cubicBezTo>
                    <a:pt x="13006" y="16229"/>
                    <a:pt x="12892" y="15920"/>
                    <a:pt x="12632" y="15432"/>
                  </a:cubicBezTo>
                  <a:cubicBezTo>
                    <a:pt x="12388" y="14977"/>
                    <a:pt x="11901" y="14652"/>
                    <a:pt x="11706" y="14230"/>
                  </a:cubicBezTo>
                  <a:cubicBezTo>
                    <a:pt x="11235" y="13239"/>
                    <a:pt x="12291" y="12995"/>
                    <a:pt x="12811" y="12556"/>
                  </a:cubicBezTo>
                  <a:cubicBezTo>
                    <a:pt x="13379" y="12053"/>
                    <a:pt x="13314" y="11224"/>
                    <a:pt x="14143" y="10997"/>
                  </a:cubicBezTo>
                  <a:cubicBezTo>
                    <a:pt x="14202" y="10982"/>
                    <a:pt x="14258" y="10975"/>
                    <a:pt x="14311" y="10975"/>
                  </a:cubicBezTo>
                  <a:cubicBezTo>
                    <a:pt x="14903" y="10975"/>
                    <a:pt x="15159" y="11830"/>
                    <a:pt x="15622" y="12248"/>
                  </a:cubicBezTo>
                  <a:cubicBezTo>
                    <a:pt x="16077" y="11874"/>
                    <a:pt x="14826" y="10964"/>
                    <a:pt x="14874" y="10493"/>
                  </a:cubicBezTo>
                  <a:cubicBezTo>
                    <a:pt x="15215" y="10298"/>
                    <a:pt x="15768" y="9892"/>
                    <a:pt x="16158" y="9827"/>
                  </a:cubicBezTo>
                  <a:cubicBezTo>
                    <a:pt x="16196" y="9822"/>
                    <a:pt x="16233" y="9819"/>
                    <a:pt x="16270" y="9819"/>
                  </a:cubicBezTo>
                  <a:cubicBezTo>
                    <a:pt x="16527" y="9819"/>
                    <a:pt x="16773" y="9927"/>
                    <a:pt x="17052" y="9927"/>
                  </a:cubicBezTo>
                  <a:cubicBezTo>
                    <a:pt x="17115" y="9927"/>
                    <a:pt x="17180" y="9921"/>
                    <a:pt x="17246" y="9908"/>
                  </a:cubicBezTo>
                  <a:cubicBezTo>
                    <a:pt x="17246" y="9843"/>
                    <a:pt x="17246" y="9794"/>
                    <a:pt x="17230" y="9729"/>
                  </a:cubicBezTo>
                  <a:cubicBezTo>
                    <a:pt x="16499" y="9421"/>
                    <a:pt x="16353" y="9534"/>
                    <a:pt x="16385" y="8641"/>
                  </a:cubicBezTo>
                  <a:cubicBezTo>
                    <a:pt x="16402" y="8170"/>
                    <a:pt x="16402" y="7666"/>
                    <a:pt x="16402" y="7178"/>
                  </a:cubicBezTo>
                  <a:cubicBezTo>
                    <a:pt x="16414" y="6974"/>
                    <a:pt x="16407" y="6467"/>
                    <a:pt x="16221" y="6467"/>
                  </a:cubicBezTo>
                  <a:cubicBezTo>
                    <a:pt x="16171" y="6467"/>
                    <a:pt x="16107" y="6504"/>
                    <a:pt x="16028" y="6593"/>
                  </a:cubicBezTo>
                  <a:cubicBezTo>
                    <a:pt x="15849" y="6788"/>
                    <a:pt x="15979" y="7780"/>
                    <a:pt x="15963" y="8040"/>
                  </a:cubicBezTo>
                  <a:cubicBezTo>
                    <a:pt x="15963" y="8462"/>
                    <a:pt x="16060" y="9112"/>
                    <a:pt x="15800" y="9404"/>
                  </a:cubicBezTo>
                  <a:cubicBezTo>
                    <a:pt x="15605" y="9632"/>
                    <a:pt x="14923" y="9794"/>
                    <a:pt x="14663" y="9941"/>
                  </a:cubicBezTo>
                  <a:cubicBezTo>
                    <a:pt x="14208" y="10184"/>
                    <a:pt x="13802" y="10493"/>
                    <a:pt x="13428" y="10850"/>
                  </a:cubicBezTo>
                  <a:cubicBezTo>
                    <a:pt x="13103" y="9989"/>
                    <a:pt x="12697" y="8933"/>
                    <a:pt x="12778" y="8007"/>
                  </a:cubicBezTo>
                  <a:cubicBezTo>
                    <a:pt x="12806" y="7813"/>
                    <a:pt x="13022" y="7361"/>
                    <a:pt x="12805" y="7361"/>
                  </a:cubicBezTo>
                  <a:cubicBezTo>
                    <a:pt x="12767" y="7361"/>
                    <a:pt x="12716" y="7374"/>
                    <a:pt x="12648" y="7406"/>
                  </a:cubicBezTo>
                  <a:cubicBezTo>
                    <a:pt x="12323" y="7552"/>
                    <a:pt x="12340" y="8429"/>
                    <a:pt x="12323" y="8722"/>
                  </a:cubicBezTo>
                  <a:cubicBezTo>
                    <a:pt x="12307" y="9551"/>
                    <a:pt x="12876" y="10460"/>
                    <a:pt x="12762" y="11240"/>
                  </a:cubicBezTo>
                  <a:cubicBezTo>
                    <a:pt x="12648" y="11955"/>
                    <a:pt x="11592" y="12605"/>
                    <a:pt x="10975" y="12946"/>
                  </a:cubicBezTo>
                  <a:cubicBezTo>
                    <a:pt x="10617" y="12361"/>
                    <a:pt x="10309" y="11533"/>
                    <a:pt x="10146" y="10850"/>
                  </a:cubicBezTo>
                  <a:cubicBezTo>
                    <a:pt x="9967" y="10103"/>
                    <a:pt x="9837" y="9404"/>
                    <a:pt x="9594" y="8722"/>
                  </a:cubicBezTo>
                  <a:cubicBezTo>
                    <a:pt x="9464" y="8364"/>
                    <a:pt x="9366" y="8040"/>
                    <a:pt x="9220" y="7698"/>
                  </a:cubicBezTo>
                  <a:cubicBezTo>
                    <a:pt x="8993" y="7178"/>
                    <a:pt x="9009" y="7065"/>
                    <a:pt x="9366" y="6610"/>
                  </a:cubicBezTo>
                  <a:cubicBezTo>
                    <a:pt x="9561" y="6366"/>
                    <a:pt x="10309" y="5814"/>
                    <a:pt x="10227" y="5489"/>
                  </a:cubicBezTo>
                  <a:cubicBezTo>
                    <a:pt x="10196" y="5336"/>
                    <a:pt x="10133" y="5279"/>
                    <a:pt x="10056" y="5279"/>
                  </a:cubicBezTo>
                  <a:cubicBezTo>
                    <a:pt x="9853" y="5279"/>
                    <a:pt x="9555" y="5675"/>
                    <a:pt x="9496" y="5781"/>
                  </a:cubicBezTo>
                  <a:cubicBezTo>
                    <a:pt x="9433" y="5431"/>
                    <a:pt x="9313" y="5004"/>
                    <a:pt x="9207" y="5004"/>
                  </a:cubicBezTo>
                  <a:cubicBezTo>
                    <a:pt x="9150" y="5004"/>
                    <a:pt x="9097" y="5124"/>
                    <a:pt x="9058" y="5440"/>
                  </a:cubicBezTo>
                  <a:cubicBezTo>
                    <a:pt x="8976" y="6041"/>
                    <a:pt x="9171" y="6268"/>
                    <a:pt x="8749" y="6756"/>
                  </a:cubicBezTo>
                  <a:cubicBezTo>
                    <a:pt x="8586" y="6642"/>
                    <a:pt x="8391" y="6382"/>
                    <a:pt x="8310" y="6171"/>
                  </a:cubicBezTo>
                  <a:cubicBezTo>
                    <a:pt x="8148" y="5797"/>
                    <a:pt x="8164" y="5895"/>
                    <a:pt x="8294" y="5554"/>
                  </a:cubicBezTo>
                  <a:cubicBezTo>
                    <a:pt x="8521" y="5001"/>
                    <a:pt x="9301" y="4286"/>
                    <a:pt x="9691" y="3848"/>
                  </a:cubicBezTo>
                  <a:cubicBezTo>
                    <a:pt x="10114" y="3376"/>
                    <a:pt x="10471" y="3246"/>
                    <a:pt x="11040" y="3035"/>
                  </a:cubicBezTo>
                  <a:cubicBezTo>
                    <a:pt x="11381" y="2905"/>
                    <a:pt x="12242" y="2775"/>
                    <a:pt x="12177" y="2401"/>
                  </a:cubicBezTo>
                  <a:cubicBezTo>
                    <a:pt x="12140" y="2399"/>
                    <a:pt x="12104" y="2397"/>
                    <a:pt x="12067" y="2397"/>
                  </a:cubicBezTo>
                  <a:cubicBezTo>
                    <a:pt x="11502" y="2397"/>
                    <a:pt x="11016" y="2714"/>
                    <a:pt x="10451" y="2714"/>
                  </a:cubicBezTo>
                  <a:cubicBezTo>
                    <a:pt x="10415" y="2714"/>
                    <a:pt x="10378" y="2713"/>
                    <a:pt x="10341" y="2710"/>
                  </a:cubicBezTo>
                  <a:cubicBezTo>
                    <a:pt x="10309" y="2288"/>
                    <a:pt x="10585" y="1167"/>
                    <a:pt x="10227" y="955"/>
                  </a:cubicBezTo>
                  <a:cubicBezTo>
                    <a:pt x="9870" y="1719"/>
                    <a:pt x="10179" y="3718"/>
                    <a:pt x="9009" y="3799"/>
                  </a:cubicBezTo>
                  <a:cubicBezTo>
                    <a:pt x="8960" y="3523"/>
                    <a:pt x="8911" y="3246"/>
                    <a:pt x="8651" y="3214"/>
                  </a:cubicBezTo>
                  <a:lnTo>
                    <a:pt x="8651" y="3214"/>
                  </a:lnTo>
                  <a:cubicBezTo>
                    <a:pt x="8440" y="3669"/>
                    <a:pt x="8879" y="4043"/>
                    <a:pt x="8733" y="4481"/>
                  </a:cubicBezTo>
                  <a:cubicBezTo>
                    <a:pt x="8586" y="4887"/>
                    <a:pt x="8099" y="5131"/>
                    <a:pt x="7953" y="5554"/>
                  </a:cubicBezTo>
                  <a:cubicBezTo>
                    <a:pt x="7498" y="5326"/>
                    <a:pt x="6832" y="5001"/>
                    <a:pt x="6702" y="4465"/>
                  </a:cubicBezTo>
                  <a:cubicBezTo>
                    <a:pt x="6604" y="4075"/>
                    <a:pt x="6734" y="3523"/>
                    <a:pt x="6832" y="3116"/>
                  </a:cubicBezTo>
                  <a:cubicBezTo>
                    <a:pt x="6929" y="2613"/>
                    <a:pt x="7108" y="2060"/>
                    <a:pt x="7579" y="1800"/>
                  </a:cubicBezTo>
                  <a:cubicBezTo>
                    <a:pt x="7936" y="1622"/>
                    <a:pt x="8798" y="1605"/>
                    <a:pt x="8765" y="1069"/>
                  </a:cubicBezTo>
                  <a:cubicBezTo>
                    <a:pt x="8707" y="1055"/>
                    <a:pt x="8650" y="1049"/>
                    <a:pt x="8594" y="1049"/>
                  </a:cubicBezTo>
                  <a:cubicBezTo>
                    <a:pt x="8190" y="1049"/>
                    <a:pt x="7820" y="1362"/>
                    <a:pt x="7449" y="1362"/>
                  </a:cubicBezTo>
                  <a:cubicBezTo>
                    <a:pt x="7267" y="1362"/>
                    <a:pt x="7216" y="1400"/>
                    <a:pt x="7181" y="1400"/>
                  </a:cubicBezTo>
                  <a:cubicBezTo>
                    <a:pt x="7145" y="1400"/>
                    <a:pt x="7127" y="1358"/>
                    <a:pt x="6994" y="1183"/>
                  </a:cubicBezTo>
                  <a:cubicBezTo>
                    <a:pt x="6848" y="955"/>
                    <a:pt x="6832" y="630"/>
                    <a:pt x="6604" y="387"/>
                  </a:cubicBezTo>
                  <a:lnTo>
                    <a:pt x="6604" y="387"/>
                  </a:lnTo>
                  <a:cubicBezTo>
                    <a:pt x="6377" y="1150"/>
                    <a:pt x="7205" y="2190"/>
                    <a:pt x="6360" y="2791"/>
                  </a:cubicBezTo>
                  <a:cubicBezTo>
                    <a:pt x="6100" y="2369"/>
                    <a:pt x="5759" y="2207"/>
                    <a:pt x="5759" y="1654"/>
                  </a:cubicBezTo>
                  <a:cubicBezTo>
                    <a:pt x="5759" y="1232"/>
                    <a:pt x="6198" y="419"/>
                    <a:pt x="5645" y="208"/>
                  </a:cubicBezTo>
                  <a:cubicBezTo>
                    <a:pt x="5613" y="549"/>
                    <a:pt x="5499" y="1264"/>
                    <a:pt x="5272" y="1540"/>
                  </a:cubicBezTo>
                  <a:cubicBezTo>
                    <a:pt x="5144" y="1700"/>
                    <a:pt x="5049" y="1750"/>
                    <a:pt x="4961" y="1750"/>
                  </a:cubicBezTo>
                  <a:cubicBezTo>
                    <a:pt x="4814" y="1750"/>
                    <a:pt x="4685" y="1612"/>
                    <a:pt x="4449" y="1612"/>
                  </a:cubicBezTo>
                  <a:cubicBezTo>
                    <a:pt x="4394" y="1612"/>
                    <a:pt x="4333" y="1619"/>
                    <a:pt x="4264" y="1638"/>
                  </a:cubicBezTo>
                  <a:cubicBezTo>
                    <a:pt x="4183" y="2125"/>
                    <a:pt x="4736" y="2028"/>
                    <a:pt x="5028" y="2158"/>
                  </a:cubicBezTo>
                  <a:cubicBezTo>
                    <a:pt x="5353" y="2320"/>
                    <a:pt x="5564" y="2613"/>
                    <a:pt x="5808" y="2873"/>
                  </a:cubicBezTo>
                  <a:cubicBezTo>
                    <a:pt x="6084" y="3181"/>
                    <a:pt x="6117" y="3344"/>
                    <a:pt x="6182" y="3718"/>
                  </a:cubicBezTo>
                  <a:cubicBezTo>
                    <a:pt x="6198" y="3799"/>
                    <a:pt x="6263" y="4644"/>
                    <a:pt x="6263" y="4660"/>
                  </a:cubicBezTo>
                  <a:cubicBezTo>
                    <a:pt x="5954" y="4562"/>
                    <a:pt x="5678" y="4238"/>
                    <a:pt x="5499" y="3978"/>
                  </a:cubicBezTo>
                  <a:cubicBezTo>
                    <a:pt x="5335" y="3738"/>
                    <a:pt x="5418" y="3251"/>
                    <a:pt x="5090" y="3251"/>
                  </a:cubicBezTo>
                  <a:cubicBezTo>
                    <a:pt x="5062" y="3251"/>
                    <a:pt x="5030" y="3255"/>
                    <a:pt x="4996" y="3263"/>
                  </a:cubicBezTo>
                  <a:cubicBezTo>
                    <a:pt x="4996" y="3360"/>
                    <a:pt x="4931" y="3441"/>
                    <a:pt x="4914" y="3523"/>
                  </a:cubicBezTo>
                  <a:cubicBezTo>
                    <a:pt x="4411" y="3116"/>
                    <a:pt x="3923" y="2905"/>
                    <a:pt x="3793" y="2272"/>
                  </a:cubicBezTo>
                  <a:cubicBezTo>
                    <a:pt x="3631" y="1540"/>
                    <a:pt x="3696" y="712"/>
                    <a:pt x="3419" y="13"/>
                  </a:cubicBezTo>
                  <a:cubicBezTo>
                    <a:pt x="3387" y="5"/>
                    <a:pt x="3330" y="1"/>
                    <a:pt x="3271" y="1"/>
                  </a:cubicBezTo>
                  <a:close/>
                </a:path>
              </a:pathLst>
            </a:custGeom>
            <a:solidFill>
              <a:srgbClr val="0D84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4609640" y="530773"/>
              <a:ext cx="53251" cy="66297"/>
            </a:xfrm>
            <a:custGeom>
              <a:avLst/>
              <a:gdLst/>
              <a:ahLst/>
              <a:cxnLst/>
              <a:rect l="l" t="t" r="r" b="b"/>
              <a:pathLst>
                <a:path w="1626" h="2036" extrusionOk="0">
                  <a:moveTo>
                    <a:pt x="1106" y="0"/>
                  </a:moveTo>
                  <a:cubicBezTo>
                    <a:pt x="910" y="0"/>
                    <a:pt x="207" y="320"/>
                    <a:pt x="131" y="411"/>
                  </a:cubicBezTo>
                  <a:cubicBezTo>
                    <a:pt x="1" y="590"/>
                    <a:pt x="196" y="899"/>
                    <a:pt x="261" y="1077"/>
                  </a:cubicBezTo>
                  <a:cubicBezTo>
                    <a:pt x="309" y="1223"/>
                    <a:pt x="390" y="1950"/>
                    <a:pt x="165" y="2035"/>
                  </a:cubicBezTo>
                  <a:lnTo>
                    <a:pt x="165" y="2035"/>
                  </a:lnTo>
                  <a:cubicBezTo>
                    <a:pt x="474" y="1922"/>
                    <a:pt x="862" y="1841"/>
                    <a:pt x="1138" y="1695"/>
                  </a:cubicBezTo>
                  <a:cubicBezTo>
                    <a:pt x="1625" y="1435"/>
                    <a:pt x="1187" y="931"/>
                    <a:pt x="1203" y="525"/>
                  </a:cubicBezTo>
                  <a:cubicBezTo>
                    <a:pt x="1203" y="509"/>
                    <a:pt x="1203" y="492"/>
                    <a:pt x="1203" y="492"/>
                  </a:cubicBezTo>
                  <a:cubicBezTo>
                    <a:pt x="1203" y="379"/>
                    <a:pt x="1284" y="54"/>
                    <a:pt x="1138" y="5"/>
                  </a:cubicBezTo>
                  <a:cubicBezTo>
                    <a:pt x="1130" y="2"/>
                    <a:pt x="1119" y="0"/>
                    <a:pt x="1106" y="0"/>
                  </a:cubicBezTo>
                  <a:close/>
                  <a:moveTo>
                    <a:pt x="165" y="2035"/>
                  </a:moveTo>
                  <a:cubicBezTo>
                    <a:pt x="165" y="2035"/>
                    <a:pt x="164" y="2036"/>
                    <a:pt x="163" y="2036"/>
                  </a:cubicBezTo>
                  <a:cubicBezTo>
                    <a:pt x="164" y="2036"/>
                    <a:pt x="165" y="2035"/>
                    <a:pt x="165" y="2035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4462789" y="573235"/>
              <a:ext cx="32488" cy="49918"/>
            </a:xfrm>
            <a:custGeom>
              <a:avLst/>
              <a:gdLst/>
              <a:ahLst/>
              <a:cxnLst/>
              <a:rect l="l" t="t" r="r" b="b"/>
              <a:pathLst>
                <a:path w="992" h="1533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147"/>
                    <a:pt x="98" y="277"/>
                    <a:pt x="163" y="423"/>
                  </a:cubicBezTo>
                  <a:cubicBezTo>
                    <a:pt x="260" y="634"/>
                    <a:pt x="309" y="829"/>
                    <a:pt x="341" y="1057"/>
                  </a:cubicBezTo>
                  <a:cubicBezTo>
                    <a:pt x="383" y="1307"/>
                    <a:pt x="579" y="1533"/>
                    <a:pt x="847" y="1533"/>
                  </a:cubicBezTo>
                  <a:cubicBezTo>
                    <a:pt x="893" y="1533"/>
                    <a:pt x="942" y="1526"/>
                    <a:pt x="991" y="1512"/>
                  </a:cubicBezTo>
                  <a:lnTo>
                    <a:pt x="991" y="1512"/>
                  </a:lnTo>
                  <a:cubicBezTo>
                    <a:pt x="986" y="1513"/>
                    <a:pt x="981" y="1514"/>
                    <a:pt x="976" y="1514"/>
                  </a:cubicBezTo>
                  <a:cubicBezTo>
                    <a:pt x="744" y="1514"/>
                    <a:pt x="310" y="175"/>
                    <a:pt x="374" y="1"/>
                  </a:cubicBezTo>
                  <a:lnTo>
                    <a:pt x="374" y="1"/>
                  </a:lnTo>
                  <a:cubicBezTo>
                    <a:pt x="326" y="15"/>
                    <a:pt x="275" y="20"/>
                    <a:pt x="225" y="20"/>
                  </a:cubicBezTo>
                  <a:cubicBezTo>
                    <a:pt x="156" y="20"/>
                    <a:pt x="89" y="10"/>
                    <a:pt x="33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4488334" y="624260"/>
              <a:ext cx="188378" cy="94236"/>
            </a:xfrm>
            <a:custGeom>
              <a:avLst/>
              <a:gdLst/>
              <a:ahLst/>
              <a:cxnLst/>
              <a:rect l="l" t="t" r="r" b="b"/>
              <a:pathLst>
                <a:path w="5752" h="2894" extrusionOk="0">
                  <a:moveTo>
                    <a:pt x="5252" y="1"/>
                  </a:moveTo>
                  <a:cubicBezTo>
                    <a:pt x="5218" y="1"/>
                    <a:pt x="5179" y="9"/>
                    <a:pt x="5134" y="26"/>
                  </a:cubicBezTo>
                  <a:cubicBezTo>
                    <a:pt x="5102" y="42"/>
                    <a:pt x="5021" y="140"/>
                    <a:pt x="4988" y="172"/>
                  </a:cubicBezTo>
                  <a:cubicBezTo>
                    <a:pt x="4842" y="270"/>
                    <a:pt x="4696" y="351"/>
                    <a:pt x="4533" y="432"/>
                  </a:cubicBezTo>
                  <a:cubicBezTo>
                    <a:pt x="3883" y="741"/>
                    <a:pt x="3266" y="936"/>
                    <a:pt x="2567" y="1115"/>
                  </a:cubicBezTo>
                  <a:cubicBezTo>
                    <a:pt x="2041" y="1243"/>
                    <a:pt x="1514" y="1372"/>
                    <a:pt x="971" y="1372"/>
                  </a:cubicBezTo>
                  <a:cubicBezTo>
                    <a:pt x="828" y="1372"/>
                    <a:pt x="683" y="1363"/>
                    <a:pt x="536" y="1342"/>
                  </a:cubicBezTo>
                  <a:cubicBezTo>
                    <a:pt x="371" y="1327"/>
                    <a:pt x="248" y="1243"/>
                    <a:pt x="89" y="1243"/>
                  </a:cubicBezTo>
                  <a:cubicBezTo>
                    <a:pt x="76" y="1243"/>
                    <a:pt x="63" y="1243"/>
                    <a:pt x="49" y="1245"/>
                  </a:cubicBezTo>
                  <a:cubicBezTo>
                    <a:pt x="0" y="1391"/>
                    <a:pt x="130" y="1553"/>
                    <a:pt x="195" y="1700"/>
                  </a:cubicBezTo>
                  <a:cubicBezTo>
                    <a:pt x="276" y="1895"/>
                    <a:pt x="293" y="2057"/>
                    <a:pt x="309" y="2268"/>
                  </a:cubicBezTo>
                  <a:cubicBezTo>
                    <a:pt x="309" y="2382"/>
                    <a:pt x="260" y="2642"/>
                    <a:pt x="341" y="2723"/>
                  </a:cubicBezTo>
                  <a:cubicBezTo>
                    <a:pt x="455" y="2857"/>
                    <a:pt x="732" y="2893"/>
                    <a:pt x="977" y="2893"/>
                  </a:cubicBezTo>
                  <a:cubicBezTo>
                    <a:pt x="1119" y="2893"/>
                    <a:pt x="1249" y="2881"/>
                    <a:pt x="1332" y="2869"/>
                  </a:cubicBezTo>
                  <a:cubicBezTo>
                    <a:pt x="1641" y="2837"/>
                    <a:pt x="1934" y="2821"/>
                    <a:pt x="2226" y="2772"/>
                  </a:cubicBezTo>
                  <a:cubicBezTo>
                    <a:pt x="2860" y="2707"/>
                    <a:pt x="3477" y="2610"/>
                    <a:pt x="4078" y="2398"/>
                  </a:cubicBezTo>
                  <a:cubicBezTo>
                    <a:pt x="4598" y="2236"/>
                    <a:pt x="5264" y="2025"/>
                    <a:pt x="5622" y="1570"/>
                  </a:cubicBezTo>
                  <a:cubicBezTo>
                    <a:pt x="5752" y="1423"/>
                    <a:pt x="5703" y="1407"/>
                    <a:pt x="5654" y="1261"/>
                  </a:cubicBezTo>
                  <a:cubicBezTo>
                    <a:pt x="5557" y="968"/>
                    <a:pt x="5492" y="741"/>
                    <a:pt x="5476" y="432"/>
                  </a:cubicBezTo>
                  <a:cubicBezTo>
                    <a:pt x="5462" y="240"/>
                    <a:pt x="5437" y="1"/>
                    <a:pt x="5252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4504185" y="715045"/>
              <a:ext cx="193814" cy="92477"/>
            </a:xfrm>
            <a:custGeom>
              <a:avLst/>
              <a:gdLst/>
              <a:ahLst/>
              <a:cxnLst/>
              <a:rect l="l" t="t" r="r" b="b"/>
              <a:pathLst>
                <a:path w="5918" h="2840" extrusionOk="0">
                  <a:moveTo>
                    <a:pt x="5414" y="0"/>
                  </a:moveTo>
                  <a:cubicBezTo>
                    <a:pt x="5284" y="65"/>
                    <a:pt x="5203" y="195"/>
                    <a:pt x="5105" y="293"/>
                  </a:cubicBezTo>
                  <a:cubicBezTo>
                    <a:pt x="4537" y="878"/>
                    <a:pt x="3789" y="1186"/>
                    <a:pt x="2993" y="1349"/>
                  </a:cubicBezTo>
                  <a:cubicBezTo>
                    <a:pt x="2602" y="1423"/>
                    <a:pt x="2207" y="1476"/>
                    <a:pt x="1816" y="1476"/>
                  </a:cubicBezTo>
                  <a:cubicBezTo>
                    <a:pt x="1348" y="1476"/>
                    <a:pt x="885" y="1399"/>
                    <a:pt x="442" y="1186"/>
                  </a:cubicBezTo>
                  <a:cubicBezTo>
                    <a:pt x="394" y="1170"/>
                    <a:pt x="231" y="975"/>
                    <a:pt x="247" y="975"/>
                  </a:cubicBezTo>
                  <a:cubicBezTo>
                    <a:pt x="225" y="971"/>
                    <a:pt x="206" y="969"/>
                    <a:pt x="189" y="969"/>
                  </a:cubicBezTo>
                  <a:cubicBezTo>
                    <a:pt x="1" y="969"/>
                    <a:pt x="73" y="1197"/>
                    <a:pt x="117" y="1316"/>
                  </a:cubicBezTo>
                  <a:cubicBezTo>
                    <a:pt x="231" y="1625"/>
                    <a:pt x="231" y="1917"/>
                    <a:pt x="312" y="2242"/>
                  </a:cubicBezTo>
                  <a:cubicBezTo>
                    <a:pt x="361" y="2519"/>
                    <a:pt x="377" y="2551"/>
                    <a:pt x="653" y="2584"/>
                  </a:cubicBezTo>
                  <a:cubicBezTo>
                    <a:pt x="1076" y="2632"/>
                    <a:pt x="1450" y="2762"/>
                    <a:pt x="1888" y="2811"/>
                  </a:cubicBezTo>
                  <a:cubicBezTo>
                    <a:pt x="2108" y="2827"/>
                    <a:pt x="2331" y="2840"/>
                    <a:pt x="2557" y="2840"/>
                  </a:cubicBezTo>
                  <a:cubicBezTo>
                    <a:pt x="2782" y="2840"/>
                    <a:pt x="3009" y="2827"/>
                    <a:pt x="3237" y="2795"/>
                  </a:cubicBezTo>
                  <a:cubicBezTo>
                    <a:pt x="3724" y="2697"/>
                    <a:pt x="4244" y="2502"/>
                    <a:pt x="4715" y="2226"/>
                  </a:cubicBezTo>
                  <a:cubicBezTo>
                    <a:pt x="5057" y="2031"/>
                    <a:pt x="5382" y="1788"/>
                    <a:pt x="5642" y="1528"/>
                  </a:cubicBezTo>
                  <a:cubicBezTo>
                    <a:pt x="5918" y="1219"/>
                    <a:pt x="5674" y="1008"/>
                    <a:pt x="5577" y="683"/>
                  </a:cubicBezTo>
                  <a:cubicBezTo>
                    <a:pt x="5512" y="488"/>
                    <a:pt x="5544" y="163"/>
                    <a:pt x="5414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4522394" y="802605"/>
              <a:ext cx="184121" cy="86258"/>
            </a:xfrm>
            <a:custGeom>
              <a:avLst/>
              <a:gdLst/>
              <a:ahLst/>
              <a:cxnLst/>
              <a:rect l="l" t="t" r="r" b="b"/>
              <a:pathLst>
                <a:path w="5622" h="2649" extrusionOk="0">
                  <a:moveTo>
                    <a:pt x="5258" y="1"/>
                  </a:moveTo>
                  <a:cubicBezTo>
                    <a:pt x="5232" y="1"/>
                    <a:pt x="5202" y="13"/>
                    <a:pt x="5167" y="41"/>
                  </a:cubicBezTo>
                  <a:cubicBezTo>
                    <a:pt x="5329" y="431"/>
                    <a:pt x="3997" y="1016"/>
                    <a:pt x="3721" y="1081"/>
                  </a:cubicBezTo>
                  <a:cubicBezTo>
                    <a:pt x="3209" y="1191"/>
                    <a:pt x="2660" y="1264"/>
                    <a:pt x="2117" y="1264"/>
                  </a:cubicBezTo>
                  <a:cubicBezTo>
                    <a:pt x="1695" y="1264"/>
                    <a:pt x="1275" y="1220"/>
                    <a:pt x="877" y="1113"/>
                  </a:cubicBezTo>
                  <a:cubicBezTo>
                    <a:pt x="775" y="1084"/>
                    <a:pt x="475" y="962"/>
                    <a:pt x="345" y="962"/>
                  </a:cubicBezTo>
                  <a:cubicBezTo>
                    <a:pt x="331" y="962"/>
                    <a:pt x="318" y="964"/>
                    <a:pt x="309" y="967"/>
                  </a:cubicBezTo>
                  <a:cubicBezTo>
                    <a:pt x="0" y="1065"/>
                    <a:pt x="341" y="1714"/>
                    <a:pt x="374" y="1909"/>
                  </a:cubicBezTo>
                  <a:cubicBezTo>
                    <a:pt x="439" y="2332"/>
                    <a:pt x="439" y="2381"/>
                    <a:pt x="894" y="2478"/>
                  </a:cubicBezTo>
                  <a:cubicBezTo>
                    <a:pt x="1382" y="2587"/>
                    <a:pt x="1926" y="2649"/>
                    <a:pt x="2471" y="2649"/>
                  </a:cubicBezTo>
                  <a:cubicBezTo>
                    <a:pt x="2978" y="2649"/>
                    <a:pt x="3486" y="2596"/>
                    <a:pt x="3948" y="2478"/>
                  </a:cubicBezTo>
                  <a:cubicBezTo>
                    <a:pt x="4029" y="2446"/>
                    <a:pt x="4111" y="2429"/>
                    <a:pt x="4176" y="2397"/>
                  </a:cubicBezTo>
                  <a:cubicBezTo>
                    <a:pt x="4533" y="2283"/>
                    <a:pt x="5086" y="2007"/>
                    <a:pt x="5329" y="1714"/>
                  </a:cubicBezTo>
                  <a:cubicBezTo>
                    <a:pt x="5622" y="1341"/>
                    <a:pt x="5476" y="870"/>
                    <a:pt x="5411" y="447"/>
                  </a:cubicBezTo>
                  <a:cubicBezTo>
                    <a:pt x="5397" y="351"/>
                    <a:pt x="5395" y="1"/>
                    <a:pt x="5258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4542077" y="897916"/>
              <a:ext cx="177734" cy="89677"/>
            </a:xfrm>
            <a:custGeom>
              <a:avLst/>
              <a:gdLst/>
              <a:ahLst/>
              <a:cxnLst/>
              <a:rect l="l" t="t" r="r" b="b"/>
              <a:pathLst>
                <a:path w="5427" h="2754" extrusionOk="0">
                  <a:moveTo>
                    <a:pt x="5169" y="1"/>
                  </a:moveTo>
                  <a:cubicBezTo>
                    <a:pt x="5149" y="1"/>
                    <a:pt x="5127" y="8"/>
                    <a:pt x="5102" y="22"/>
                  </a:cubicBezTo>
                  <a:cubicBezTo>
                    <a:pt x="5216" y="282"/>
                    <a:pt x="5037" y="493"/>
                    <a:pt x="4810" y="672"/>
                  </a:cubicBezTo>
                  <a:cubicBezTo>
                    <a:pt x="4598" y="802"/>
                    <a:pt x="4371" y="900"/>
                    <a:pt x="4225" y="965"/>
                  </a:cubicBezTo>
                  <a:cubicBezTo>
                    <a:pt x="3688" y="1176"/>
                    <a:pt x="3120" y="1273"/>
                    <a:pt x="2551" y="1306"/>
                  </a:cubicBezTo>
                  <a:cubicBezTo>
                    <a:pt x="2442" y="1314"/>
                    <a:pt x="2331" y="1318"/>
                    <a:pt x="2219" y="1318"/>
                  </a:cubicBezTo>
                  <a:cubicBezTo>
                    <a:pt x="1897" y="1318"/>
                    <a:pt x="1569" y="1285"/>
                    <a:pt x="1268" y="1225"/>
                  </a:cubicBezTo>
                  <a:cubicBezTo>
                    <a:pt x="959" y="1160"/>
                    <a:pt x="146" y="1095"/>
                    <a:pt x="211" y="623"/>
                  </a:cubicBezTo>
                  <a:cubicBezTo>
                    <a:pt x="211" y="607"/>
                    <a:pt x="195" y="602"/>
                    <a:pt x="173" y="602"/>
                  </a:cubicBezTo>
                  <a:cubicBezTo>
                    <a:pt x="128" y="602"/>
                    <a:pt x="60" y="623"/>
                    <a:pt x="49" y="623"/>
                  </a:cubicBezTo>
                  <a:cubicBezTo>
                    <a:pt x="0" y="672"/>
                    <a:pt x="16" y="818"/>
                    <a:pt x="16" y="867"/>
                  </a:cubicBezTo>
                  <a:cubicBezTo>
                    <a:pt x="33" y="1078"/>
                    <a:pt x="81" y="1306"/>
                    <a:pt x="114" y="1517"/>
                  </a:cubicBezTo>
                  <a:cubicBezTo>
                    <a:pt x="163" y="1680"/>
                    <a:pt x="163" y="1858"/>
                    <a:pt x="179" y="2021"/>
                  </a:cubicBezTo>
                  <a:cubicBezTo>
                    <a:pt x="211" y="2232"/>
                    <a:pt x="179" y="2200"/>
                    <a:pt x="325" y="2329"/>
                  </a:cubicBezTo>
                  <a:cubicBezTo>
                    <a:pt x="569" y="2541"/>
                    <a:pt x="959" y="2606"/>
                    <a:pt x="1251" y="2654"/>
                  </a:cubicBezTo>
                  <a:cubicBezTo>
                    <a:pt x="1639" y="2717"/>
                    <a:pt x="2048" y="2753"/>
                    <a:pt x="2460" y="2753"/>
                  </a:cubicBezTo>
                  <a:cubicBezTo>
                    <a:pt x="3325" y="2753"/>
                    <a:pt x="4208" y="2596"/>
                    <a:pt x="4956" y="2200"/>
                  </a:cubicBezTo>
                  <a:cubicBezTo>
                    <a:pt x="5378" y="1956"/>
                    <a:pt x="5427" y="1680"/>
                    <a:pt x="5378" y="1225"/>
                  </a:cubicBezTo>
                  <a:cubicBezTo>
                    <a:pt x="5348" y="1029"/>
                    <a:pt x="5415" y="1"/>
                    <a:pt x="5169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549511" y="985150"/>
              <a:ext cx="184677" cy="88863"/>
            </a:xfrm>
            <a:custGeom>
              <a:avLst/>
              <a:gdLst/>
              <a:ahLst/>
              <a:cxnLst/>
              <a:rect l="l" t="t" r="r" b="b"/>
              <a:pathLst>
                <a:path w="5639" h="2729" extrusionOk="0">
                  <a:moveTo>
                    <a:pt x="5267" y="0"/>
                  </a:moveTo>
                  <a:cubicBezTo>
                    <a:pt x="5261" y="0"/>
                    <a:pt x="5260" y="3"/>
                    <a:pt x="5265" y="8"/>
                  </a:cubicBezTo>
                  <a:cubicBezTo>
                    <a:pt x="5557" y="560"/>
                    <a:pt x="3803" y="950"/>
                    <a:pt x="3543" y="999"/>
                  </a:cubicBezTo>
                  <a:cubicBezTo>
                    <a:pt x="3163" y="1068"/>
                    <a:pt x="2774" y="1105"/>
                    <a:pt x="2386" y="1105"/>
                  </a:cubicBezTo>
                  <a:cubicBezTo>
                    <a:pt x="2043" y="1105"/>
                    <a:pt x="1701" y="1076"/>
                    <a:pt x="1365" y="1015"/>
                  </a:cubicBezTo>
                  <a:cubicBezTo>
                    <a:pt x="1089" y="967"/>
                    <a:pt x="212" y="772"/>
                    <a:pt x="293" y="333"/>
                  </a:cubicBezTo>
                  <a:cubicBezTo>
                    <a:pt x="295" y="327"/>
                    <a:pt x="294" y="324"/>
                    <a:pt x="290" y="324"/>
                  </a:cubicBezTo>
                  <a:cubicBezTo>
                    <a:pt x="262" y="324"/>
                    <a:pt x="110" y="453"/>
                    <a:pt x="82" y="495"/>
                  </a:cubicBezTo>
                  <a:cubicBezTo>
                    <a:pt x="33" y="625"/>
                    <a:pt x="66" y="788"/>
                    <a:pt x="66" y="918"/>
                  </a:cubicBezTo>
                  <a:cubicBezTo>
                    <a:pt x="66" y="1210"/>
                    <a:pt x="1" y="1779"/>
                    <a:pt x="131" y="2023"/>
                  </a:cubicBezTo>
                  <a:cubicBezTo>
                    <a:pt x="244" y="2266"/>
                    <a:pt x="488" y="2283"/>
                    <a:pt x="699" y="2348"/>
                  </a:cubicBezTo>
                  <a:cubicBezTo>
                    <a:pt x="976" y="2429"/>
                    <a:pt x="1219" y="2526"/>
                    <a:pt x="1512" y="2591"/>
                  </a:cubicBezTo>
                  <a:cubicBezTo>
                    <a:pt x="1841" y="2660"/>
                    <a:pt x="2206" y="2729"/>
                    <a:pt x="2556" y="2729"/>
                  </a:cubicBezTo>
                  <a:cubicBezTo>
                    <a:pt x="2620" y="2729"/>
                    <a:pt x="2684" y="2726"/>
                    <a:pt x="2747" y="2721"/>
                  </a:cubicBezTo>
                  <a:cubicBezTo>
                    <a:pt x="3461" y="2656"/>
                    <a:pt x="4193" y="2559"/>
                    <a:pt x="4826" y="2218"/>
                  </a:cubicBezTo>
                  <a:cubicBezTo>
                    <a:pt x="5038" y="2104"/>
                    <a:pt x="5297" y="1958"/>
                    <a:pt x="5444" y="1746"/>
                  </a:cubicBezTo>
                  <a:cubicBezTo>
                    <a:pt x="5476" y="1714"/>
                    <a:pt x="5492" y="1665"/>
                    <a:pt x="5525" y="1633"/>
                  </a:cubicBezTo>
                  <a:cubicBezTo>
                    <a:pt x="5639" y="1308"/>
                    <a:pt x="5622" y="902"/>
                    <a:pt x="5590" y="577"/>
                  </a:cubicBezTo>
                  <a:cubicBezTo>
                    <a:pt x="5574" y="430"/>
                    <a:pt x="5574" y="219"/>
                    <a:pt x="5492" y="105"/>
                  </a:cubicBezTo>
                  <a:cubicBezTo>
                    <a:pt x="5465" y="64"/>
                    <a:pt x="5300" y="0"/>
                    <a:pt x="5267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4542601" y="1168315"/>
              <a:ext cx="200626" cy="94203"/>
            </a:xfrm>
            <a:custGeom>
              <a:avLst/>
              <a:gdLst/>
              <a:ahLst/>
              <a:cxnLst/>
              <a:rect l="l" t="t" r="r" b="b"/>
              <a:pathLst>
                <a:path w="6126" h="2893" extrusionOk="0">
                  <a:moveTo>
                    <a:pt x="5706" y="0"/>
                  </a:moveTo>
                  <a:cubicBezTo>
                    <a:pt x="5592" y="0"/>
                    <a:pt x="5685" y="214"/>
                    <a:pt x="5671" y="297"/>
                  </a:cubicBezTo>
                  <a:cubicBezTo>
                    <a:pt x="5655" y="443"/>
                    <a:pt x="5638" y="460"/>
                    <a:pt x="5508" y="541"/>
                  </a:cubicBezTo>
                  <a:cubicBezTo>
                    <a:pt x="5346" y="671"/>
                    <a:pt x="5086" y="720"/>
                    <a:pt x="4891" y="785"/>
                  </a:cubicBezTo>
                  <a:cubicBezTo>
                    <a:pt x="4322" y="996"/>
                    <a:pt x="3721" y="1126"/>
                    <a:pt x="3104" y="1142"/>
                  </a:cubicBezTo>
                  <a:cubicBezTo>
                    <a:pt x="2828" y="1142"/>
                    <a:pt x="2600" y="1093"/>
                    <a:pt x="2324" y="1045"/>
                  </a:cubicBezTo>
                  <a:cubicBezTo>
                    <a:pt x="2015" y="996"/>
                    <a:pt x="1723" y="1012"/>
                    <a:pt x="1430" y="866"/>
                  </a:cubicBezTo>
                  <a:cubicBezTo>
                    <a:pt x="1122" y="720"/>
                    <a:pt x="732" y="687"/>
                    <a:pt x="455" y="492"/>
                  </a:cubicBezTo>
                  <a:cubicBezTo>
                    <a:pt x="366" y="425"/>
                    <a:pt x="300" y="304"/>
                    <a:pt x="224" y="304"/>
                  </a:cubicBezTo>
                  <a:cubicBezTo>
                    <a:pt x="190" y="304"/>
                    <a:pt x="155" y="329"/>
                    <a:pt x="114" y="395"/>
                  </a:cubicBezTo>
                  <a:cubicBezTo>
                    <a:pt x="65" y="476"/>
                    <a:pt x="65" y="736"/>
                    <a:pt x="65" y="817"/>
                  </a:cubicBezTo>
                  <a:cubicBezTo>
                    <a:pt x="33" y="1126"/>
                    <a:pt x="0" y="1483"/>
                    <a:pt x="17" y="1808"/>
                  </a:cubicBezTo>
                  <a:cubicBezTo>
                    <a:pt x="33" y="2068"/>
                    <a:pt x="114" y="2084"/>
                    <a:pt x="374" y="2247"/>
                  </a:cubicBezTo>
                  <a:cubicBezTo>
                    <a:pt x="618" y="2426"/>
                    <a:pt x="910" y="2474"/>
                    <a:pt x="1187" y="2588"/>
                  </a:cubicBezTo>
                  <a:cubicBezTo>
                    <a:pt x="1446" y="2686"/>
                    <a:pt x="1674" y="2783"/>
                    <a:pt x="1966" y="2832"/>
                  </a:cubicBezTo>
                  <a:cubicBezTo>
                    <a:pt x="2213" y="2874"/>
                    <a:pt x="2466" y="2892"/>
                    <a:pt x="2720" y="2892"/>
                  </a:cubicBezTo>
                  <a:cubicBezTo>
                    <a:pt x="3051" y="2892"/>
                    <a:pt x="3383" y="2862"/>
                    <a:pt x="3705" y="2816"/>
                  </a:cubicBezTo>
                  <a:cubicBezTo>
                    <a:pt x="4387" y="2702"/>
                    <a:pt x="5330" y="2686"/>
                    <a:pt x="5850" y="2149"/>
                  </a:cubicBezTo>
                  <a:cubicBezTo>
                    <a:pt x="5882" y="2101"/>
                    <a:pt x="5931" y="2036"/>
                    <a:pt x="5963" y="1987"/>
                  </a:cubicBezTo>
                  <a:cubicBezTo>
                    <a:pt x="6126" y="1743"/>
                    <a:pt x="6045" y="1483"/>
                    <a:pt x="6012" y="1240"/>
                  </a:cubicBezTo>
                  <a:cubicBezTo>
                    <a:pt x="5980" y="996"/>
                    <a:pt x="6012" y="752"/>
                    <a:pt x="5980" y="525"/>
                  </a:cubicBezTo>
                  <a:cubicBezTo>
                    <a:pt x="5963" y="411"/>
                    <a:pt x="5898" y="86"/>
                    <a:pt x="5785" y="21"/>
                  </a:cubicBezTo>
                  <a:cubicBezTo>
                    <a:pt x="5751" y="7"/>
                    <a:pt x="5726" y="0"/>
                    <a:pt x="5706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4530058" y="1256819"/>
              <a:ext cx="246706" cy="179550"/>
            </a:xfrm>
            <a:custGeom>
              <a:avLst/>
              <a:gdLst/>
              <a:ahLst/>
              <a:cxnLst/>
              <a:rect l="l" t="t" r="r" b="b"/>
              <a:pathLst>
                <a:path w="7533" h="5514" extrusionOk="0">
                  <a:moveTo>
                    <a:pt x="6801" y="0"/>
                  </a:moveTo>
                  <a:cubicBezTo>
                    <a:pt x="6753" y="0"/>
                    <a:pt x="6704" y="0"/>
                    <a:pt x="6655" y="33"/>
                  </a:cubicBezTo>
                  <a:cubicBezTo>
                    <a:pt x="6660" y="30"/>
                    <a:pt x="6664" y="29"/>
                    <a:pt x="6667" y="29"/>
                  </a:cubicBezTo>
                  <a:cubicBezTo>
                    <a:pt x="6727" y="29"/>
                    <a:pt x="6654" y="392"/>
                    <a:pt x="6639" y="423"/>
                  </a:cubicBezTo>
                  <a:cubicBezTo>
                    <a:pt x="6428" y="780"/>
                    <a:pt x="5891" y="1121"/>
                    <a:pt x="5453" y="1316"/>
                  </a:cubicBezTo>
                  <a:cubicBezTo>
                    <a:pt x="5372" y="1365"/>
                    <a:pt x="5290" y="1397"/>
                    <a:pt x="5209" y="1414"/>
                  </a:cubicBezTo>
                  <a:cubicBezTo>
                    <a:pt x="4657" y="1589"/>
                    <a:pt x="4009" y="1658"/>
                    <a:pt x="3398" y="1658"/>
                  </a:cubicBezTo>
                  <a:cubicBezTo>
                    <a:pt x="3217" y="1658"/>
                    <a:pt x="3040" y="1652"/>
                    <a:pt x="2869" y="1641"/>
                  </a:cubicBezTo>
                  <a:cubicBezTo>
                    <a:pt x="2414" y="1609"/>
                    <a:pt x="2008" y="1446"/>
                    <a:pt x="1602" y="1251"/>
                  </a:cubicBezTo>
                  <a:cubicBezTo>
                    <a:pt x="1326" y="1138"/>
                    <a:pt x="887" y="943"/>
                    <a:pt x="708" y="699"/>
                  </a:cubicBezTo>
                  <a:cubicBezTo>
                    <a:pt x="611" y="585"/>
                    <a:pt x="627" y="358"/>
                    <a:pt x="416" y="325"/>
                  </a:cubicBezTo>
                  <a:cubicBezTo>
                    <a:pt x="397" y="322"/>
                    <a:pt x="380" y="320"/>
                    <a:pt x="364" y="320"/>
                  </a:cubicBezTo>
                  <a:cubicBezTo>
                    <a:pt x="0" y="320"/>
                    <a:pt x="251" y="1163"/>
                    <a:pt x="188" y="1381"/>
                  </a:cubicBezTo>
                  <a:cubicBezTo>
                    <a:pt x="10" y="1982"/>
                    <a:pt x="692" y="2145"/>
                    <a:pt x="1098" y="2437"/>
                  </a:cubicBezTo>
                  <a:cubicBezTo>
                    <a:pt x="1602" y="2811"/>
                    <a:pt x="2122" y="3169"/>
                    <a:pt x="2561" y="3623"/>
                  </a:cubicBezTo>
                  <a:cubicBezTo>
                    <a:pt x="3016" y="4062"/>
                    <a:pt x="3308" y="4647"/>
                    <a:pt x="3568" y="5200"/>
                  </a:cubicBezTo>
                  <a:cubicBezTo>
                    <a:pt x="3633" y="5329"/>
                    <a:pt x="3584" y="5492"/>
                    <a:pt x="3763" y="5508"/>
                  </a:cubicBezTo>
                  <a:cubicBezTo>
                    <a:pt x="3775" y="5512"/>
                    <a:pt x="3788" y="5514"/>
                    <a:pt x="3801" y="5514"/>
                  </a:cubicBezTo>
                  <a:cubicBezTo>
                    <a:pt x="3895" y="5514"/>
                    <a:pt x="4017" y="5423"/>
                    <a:pt x="4088" y="5394"/>
                  </a:cubicBezTo>
                  <a:cubicBezTo>
                    <a:pt x="4122" y="5384"/>
                    <a:pt x="4160" y="5380"/>
                    <a:pt x="4201" y="5380"/>
                  </a:cubicBezTo>
                  <a:cubicBezTo>
                    <a:pt x="4346" y="5380"/>
                    <a:pt x="4519" y="5433"/>
                    <a:pt x="4643" y="5433"/>
                  </a:cubicBezTo>
                  <a:cubicBezTo>
                    <a:pt x="4697" y="5433"/>
                    <a:pt x="4742" y="5423"/>
                    <a:pt x="4770" y="5394"/>
                  </a:cubicBezTo>
                  <a:cubicBezTo>
                    <a:pt x="4884" y="5264"/>
                    <a:pt x="4835" y="4793"/>
                    <a:pt x="4868" y="4615"/>
                  </a:cubicBezTo>
                  <a:cubicBezTo>
                    <a:pt x="4998" y="4062"/>
                    <a:pt x="5258" y="3542"/>
                    <a:pt x="5615" y="3104"/>
                  </a:cubicBezTo>
                  <a:cubicBezTo>
                    <a:pt x="5891" y="2762"/>
                    <a:pt x="6184" y="2421"/>
                    <a:pt x="6525" y="2145"/>
                  </a:cubicBezTo>
                  <a:cubicBezTo>
                    <a:pt x="6769" y="1982"/>
                    <a:pt x="7143" y="1804"/>
                    <a:pt x="7321" y="1592"/>
                  </a:cubicBezTo>
                  <a:cubicBezTo>
                    <a:pt x="7533" y="1284"/>
                    <a:pt x="7256" y="1186"/>
                    <a:pt x="7143" y="943"/>
                  </a:cubicBezTo>
                  <a:cubicBezTo>
                    <a:pt x="7094" y="829"/>
                    <a:pt x="7094" y="650"/>
                    <a:pt x="7078" y="520"/>
                  </a:cubicBezTo>
                  <a:cubicBezTo>
                    <a:pt x="7045" y="325"/>
                    <a:pt x="6996" y="16"/>
                    <a:pt x="6801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4543649" y="1080852"/>
              <a:ext cx="195321" cy="80136"/>
            </a:xfrm>
            <a:custGeom>
              <a:avLst/>
              <a:gdLst/>
              <a:ahLst/>
              <a:cxnLst/>
              <a:rect l="l" t="t" r="r" b="b"/>
              <a:pathLst>
                <a:path w="5964" h="2461" extrusionOk="0">
                  <a:moveTo>
                    <a:pt x="440" y="254"/>
                  </a:moveTo>
                  <a:cubicBezTo>
                    <a:pt x="438" y="254"/>
                    <a:pt x="436" y="254"/>
                    <a:pt x="435" y="255"/>
                  </a:cubicBezTo>
                  <a:lnTo>
                    <a:pt x="435" y="255"/>
                  </a:lnTo>
                  <a:cubicBezTo>
                    <a:pt x="436" y="254"/>
                    <a:pt x="438" y="254"/>
                    <a:pt x="440" y="254"/>
                  </a:cubicBezTo>
                  <a:close/>
                  <a:moveTo>
                    <a:pt x="5700" y="0"/>
                  </a:moveTo>
                  <a:cubicBezTo>
                    <a:pt x="5668" y="0"/>
                    <a:pt x="5636" y="4"/>
                    <a:pt x="5606" y="10"/>
                  </a:cubicBezTo>
                  <a:cubicBezTo>
                    <a:pt x="5899" y="481"/>
                    <a:pt x="4372" y="741"/>
                    <a:pt x="4128" y="773"/>
                  </a:cubicBezTo>
                  <a:cubicBezTo>
                    <a:pt x="3792" y="817"/>
                    <a:pt x="3449" y="831"/>
                    <a:pt x="3123" y="831"/>
                  </a:cubicBezTo>
                  <a:cubicBezTo>
                    <a:pt x="2960" y="831"/>
                    <a:pt x="2801" y="828"/>
                    <a:pt x="2649" y="822"/>
                  </a:cubicBezTo>
                  <a:cubicBezTo>
                    <a:pt x="2178" y="806"/>
                    <a:pt x="1707" y="757"/>
                    <a:pt x="1236" y="676"/>
                  </a:cubicBezTo>
                  <a:cubicBezTo>
                    <a:pt x="1057" y="660"/>
                    <a:pt x="911" y="611"/>
                    <a:pt x="748" y="530"/>
                  </a:cubicBezTo>
                  <a:cubicBezTo>
                    <a:pt x="732" y="530"/>
                    <a:pt x="356" y="279"/>
                    <a:pt x="435" y="255"/>
                  </a:cubicBezTo>
                  <a:lnTo>
                    <a:pt x="435" y="255"/>
                  </a:lnTo>
                  <a:cubicBezTo>
                    <a:pt x="149" y="323"/>
                    <a:pt x="342" y="742"/>
                    <a:pt x="342" y="952"/>
                  </a:cubicBezTo>
                  <a:cubicBezTo>
                    <a:pt x="326" y="1310"/>
                    <a:pt x="1" y="1700"/>
                    <a:pt x="391" y="1976"/>
                  </a:cubicBezTo>
                  <a:cubicBezTo>
                    <a:pt x="651" y="2138"/>
                    <a:pt x="1025" y="2171"/>
                    <a:pt x="1317" y="2268"/>
                  </a:cubicBezTo>
                  <a:cubicBezTo>
                    <a:pt x="1739" y="2406"/>
                    <a:pt x="2256" y="2460"/>
                    <a:pt x="2761" y="2460"/>
                  </a:cubicBezTo>
                  <a:cubicBezTo>
                    <a:pt x="3091" y="2460"/>
                    <a:pt x="3416" y="2437"/>
                    <a:pt x="3705" y="2398"/>
                  </a:cubicBezTo>
                  <a:cubicBezTo>
                    <a:pt x="4323" y="2317"/>
                    <a:pt x="5460" y="2220"/>
                    <a:pt x="5818" y="1602"/>
                  </a:cubicBezTo>
                  <a:cubicBezTo>
                    <a:pt x="5964" y="1342"/>
                    <a:pt x="5818" y="1033"/>
                    <a:pt x="5801" y="757"/>
                  </a:cubicBezTo>
                  <a:cubicBezTo>
                    <a:pt x="5785" y="514"/>
                    <a:pt x="5899" y="270"/>
                    <a:pt x="5850" y="42"/>
                  </a:cubicBezTo>
                  <a:cubicBezTo>
                    <a:pt x="5809" y="11"/>
                    <a:pt x="5755" y="0"/>
                    <a:pt x="5700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4486729" y="1345682"/>
              <a:ext cx="150617" cy="145717"/>
            </a:xfrm>
            <a:custGeom>
              <a:avLst/>
              <a:gdLst/>
              <a:ahLst/>
              <a:cxnLst/>
              <a:rect l="l" t="t" r="r" b="b"/>
              <a:pathLst>
                <a:path w="4599" h="4475" extrusionOk="0">
                  <a:moveTo>
                    <a:pt x="1053" y="0"/>
                  </a:moveTo>
                  <a:cubicBezTo>
                    <a:pt x="776" y="0"/>
                    <a:pt x="679" y="330"/>
                    <a:pt x="520" y="521"/>
                  </a:cubicBezTo>
                  <a:cubicBezTo>
                    <a:pt x="423" y="651"/>
                    <a:pt x="0" y="959"/>
                    <a:pt x="0" y="1122"/>
                  </a:cubicBezTo>
                  <a:cubicBezTo>
                    <a:pt x="17" y="1284"/>
                    <a:pt x="520" y="1447"/>
                    <a:pt x="683" y="1561"/>
                  </a:cubicBezTo>
                  <a:cubicBezTo>
                    <a:pt x="748" y="1609"/>
                    <a:pt x="829" y="1674"/>
                    <a:pt x="910" y="1723"/>
                  </a:cubicBezTo>
                  <a:cubicBezTo>
                    <a:pt x="1235" y="1983"/>
                    <a:pt x="1560" y="2243"/>
                    <a:pt x="1885" y="2519"/>
                  </a:cubicBezTo>
                  <a:cubicBezTo>
                    <a:pt x="2486" y="3055"/>
                    <a:pt x="2974" y="3689"/>
                    <a:pt x="3461" y="4339"/>
                  </a:cubicBezTo>
                  <a:cubicBezTo>
                    <a:pt x="3535" y="4436"/>
                    <a:pt x="3597" y="4475"/>
                    <a:pt x="3654" y="4475"/>
                  </a:cubicBezTo>
                  <a:cubicBezTo>
                    <a:pt x="3758" y="4475"/>
                    <a:pt x="3843" y="4341"/>
                    <a:pt x="3949" y="4193"/>
                  </a:cubicBezTo>
                  <a:cubicBezTo>
                    <a:pt x="4192" y="3852"/>
                    <a:pt x="4599" y="3592"/>
                    <a:pt x="4322" y="3120"/>
                  </a:cubicBezTo>
                  <a:cubicBezTo>
                    <a:pt x="3981" y="2519"/>
                    <a:pt x="3477" y="2064"/>
                    <a:pt x="3039" y="1544"/>
                  </a:cubicBezTo>
                  <a:cubicBezTo>
                    <a:pt x="2730" y="1171"/>
                    <a:pt x="2389" y="813"/>
                    <a:pt x="1999" y="537"/>
                  </a:cubicBezTo>
                  <a:cubicBezTo>
                    <a:pt x="1755" y="375"/>
                    <a:pt x="1365" y="17"/>
                    <a:pt x="1073" y="1"/>
                  </a:cubicBezTo>
                  <a:cubicBezTo>
                    <a:pt x="1066" y="0"/>
                    <a:pt x="1059" y="0"/>
                    <a:pt x="1053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4438292" y="1408756"/>
              <a:ext cx="155956" cy="150308"/>
            </a:xfrm>
            <a:custGeom>
              <a:avLst/>
              <a:gdLst/>
              <a:ahLst/>
              <a:cxnLst/>
              <a:rect l="l" t="t" r="r" b="b"/>
              <a:pathLst>
                <a:path w="4762" h="4616" extrusionOk="0">
                  <a:moveTo>
                    <a:pt x="918" y="1"/>
                  </a:moveTo>
                  <a:cubicBezTo>
                    <a:pt x="842" y="1"/>
                    <a:pt x="768" y="18"/>
                    <a:pt x="700" y="62"/>
                  </a:cubicBezTo>
                  <a:cubicBezTo>
                    <a:pt x="440" y="257"/>
                    <a:pt x="212" y="680"/>
                    <a:pt x="1" y="923"/>
                  </a:cubicBezTo>
                  <a:cubicBezTo>
                    <a:pt x="82" y="1151"/>
                    <a:pt x="488" y="1265"/>
                    <a:pt x="683" y="1362"/>
                  </a:cubicBezTo>
                  <a:cubicBezTo>
                    <a:pt x="1073" y="1590"/>
                    <a:pt x="1398" y="1898"/>
                    <a:pt x="1723" y="2207"/>
                  </a:cubicBezTo>
                  <a:cubicBezTo>
                    <a:pt x="2357" y="2792"/>
                    <a:pt x="2925" y="3426"/>
                    <a:pt x="3462" y="4108"/>
                  </a:cubicBezTo>
                  <a:cubicBezTo>
                    <a:pt x="3569" y="4246"/>
                    <a:pt x="3618" y="4616"/>
                    <a:pt x="3788" y="4616"/>
                  </a:cubicBezTo>
                  <a:cubicBezTo>
                    <a:pt x="3798" y="4616"/>
                    <a:pt x="3808" y="4614"/>
                    <a:pt x="3819" y="4612"/>
                  </a:cubicBezTo>
                  <a:cubicBezTo>
                    <a:pt x="4030" y="4563"/>
                    <a:pt x="4225" y="4011"/>
                    <a:pt x="4355" y="3848"/>
                  </a:cubicBezTo>
                  <a:cubicBezTo>
                    <a:pt x="4631" y="3507"/>
                    <a:pt x="4761" y="3393"/>
                    <a:pt x="4502" y="2987"/>
                  </a:cubicBezTo>
                  <a:cubicBezTo>
                    <a:pt x="4095" y="2337"/>
                    <a:pt x="3640" y="1752"/>
                    <a:pt x="3039" y="1281"/>
                  </a:cubicBezTo>
                  <a:cubicBezTo>
                    <a:pt x="2536" y="907"/>
                    <a:pt x="2032" y="436"/>
                    <a:pt x="1447" y="176"/>
                  </a:cubicBezTo>
                  <a:cubicBezTo>
                    <a:pt x="1288" y="96"/>
                    <a:pt x="1097" y="1"/>
                    <a:pt x="918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4690533" y="1324842"/>
              <a:ext cx="121896" cy="156398"/>
            </a:xfrm>
            <a:custGeom>
              <a:avLst/>
              <a:gdLst/>
              <a:ahLst/>
              <a:cxnLst/>
              <a:rect l="l" t="t" r="r" b="b"/>
              <a:pathLst>
                <a:path w="3722" h="4803" extrusionOk="0">
                  <a:moveTo>
                    <a:pt x="3021" y="0"/>
                  </a:moveTo>
                  <a:cubicBezTo>
                    <a:pt x="2715" y="0"/>
                    <a:pt x="2221" y="366"/>
                    <a:pt x="2064" y="495"/>
                  </a:cubicBezTo>
                  <a:cubicBezTo>
                    <a:pt x="1446" y="1031"/>
                    <a:pt x="1008" y="1697"/>
                    <a:pt x="667" y="2428"/>
                  </a:cubicBezTo>
                  <a:cubicBezTo>
                    <a:pt x="520" y="2721"/>
                    <a:pt x="374" y="3029"/>
                    <a:pt x="277" y="3338"/>
                  </a:cubicBezTo>
                  <a:cubicBezTo>
                    <a:pt x="212" y="3500"/>
                    <a:pt x="0" y="3955"/>
                    <a:pt x="114" y="4102"/>
                  </a:cubicBezTo>
                  <a:cubicBezTo>
                    <a:pt x="195" y="4232"/>
                    <a:pt x="407" y="4264"/>
                    <a:pt x="504" y="4410"/>
                  </a:cubicBezTo>
                  <a:cubicBezTo>
                    <a:pt x="585" y="4540"/>
                    <a:pt x="602" y="4752"/>
                    <a:pt x="764" y="4800"/>
                  </a:cubicBezTo>
                  <a:cubicBezTo>
                    <a:pt x="773" y="4802"/>
                    <a:pt x="781" y="4802"/>
                    <a:pt x="789" y="4802"/>
                  </a:cubicBezTo>
                  <a:cubicBezTo>
                    <a:pt x="994" y="4802"/>
                    <a:pt x="1027" y="4420"/>
                    <a:pt x="1105" y="4248"/>
                  </a:cubicBezTo>
                  <a:cubicBezTo>
                    <a:pt x="1219" y="4004"/>
                    <a:pt x="1365" y="3777"/>
                    <a:pt x="1511" y="3549"/>
                  </a:cubicBezTo>
                  <a:cubicBezTo>
                    <a:pt x="1901" y="2932"/>
                    <a:pt x="2194" y="2314"/>
                    <a:pt x="2681" y="1762"/>
                  </a:cubicBezTo>
                  <a:cubicBezTo>
                    <a:pt x="2909" y="1486"/>
                    <a:pt x="3136" y="1242"/>
                    <a:pt x="3445" y="1047"/>
                  </a:cubicBezTo>
                  <a:cubicBezTo>
                    <a:pt x="3705" y="917"/>
                    <a:pt x="3721" y="950"/>
                    <a:pt x="3559" y="722"/>
                  </a:cubicBezTo>
                  <a:cubicBezTo>
                    <a:pt x="3461" y="576"/>
                    <a:pt x="3282" y="88"/>
                    <a:pt x="3136" y="23"/>
                  </a:cubicBezTo>
                  <a:cubicBezTo>
                    <a:pt x="3102" y="7"/>
                    <a:pt x="3063" y="0"/>
                    <a:pt x="3021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4736808" y="1368997"/>
              <a:ext cx="128806" cy="153500"/>
            </a:xfrm>
            <a:custGeom>
              <a:avLst/>
              <a:gdLst/>
              <a:ahLst/>
              <a:cxnLst/>
              <a:rect l="l" t="t" r="r" b="b"/>
              <a:pathLst>
                <a:path w="3933" h="4714" extrusionOk="0">
                  <a:moveTo>
                    <a:pt x="2953" y="1"/>
                  </a:moveTo>
                  <a:cubicBezTo>
                    <a:pt x="2823" y="1"/>
                    <a:pt x="2647" y="124"/>
                    <a:pt x="2552" y="178"/>
                  </a:cubicBezTo>
                  <a:cubicBezTo>
                    <a:pt x="1837" y="601"/>
                    <a:pt x="1284" y="1267"/>
                    <a:pt x="895" y="1982"/>
                  </a:cubicBezTo>
                  <a:cubicBezTo>
                    <a:pt x="700" y="2339"/>
                    <a:pt x="521" y="2713"/>
                    <a:pt x="391" y="3103"/>
                  </a:cubicBezTo>
                  <a:cubicBezTo>
                    <a:pt x="293" y="3331"/>
                    <a:pt x="1" y="3850"/>
                    <a:pt x="82" y="4110"/>
                  </a:cubicBezTo>
                  <a:cubicBezTo>
                    <a:pt x="163" y="4338"/>
                    <a:pt x="667" y="4468"/>
                    <a:pt x="878" y="4582"/>
                  </a:cubicBezTo>
                  <a:cubicBezTo>
                    <a:pt x="957" y="4621"/>
                    <a:pt x="1099" y="4713"/>
                    <a:pt x="1211" y="4713"/>
                  </a:cubicBezTo>
                  <a:cubicBezTo>
                    <a:pt x="1238" y="4713"/>
                    <a:pt x="1263" y="4708"/>
                    <a:pt x="1284" y="4695"/>
                  </a:cubicBezTo>
                  <a:cubicBezTo>
                    <a:pt x="1414" y="4614"/>
                    <a:pt x="1528" y="4013"/>
                    <a:pt x="1577" y="3867"/>
                  </a:cubicBezTo>
                  <a:cubicBezTo>
                    <a:pt x="1853" y="3103"/>
                    <a:pt x="2292" y="2307"/>
                    <a:pt x="2844" y="1706"/>
                  </a:cubicBezTo>
                  <a:cubicBezTo>
                    <a:pt x="3023" y="1495"/>
                    <a:pt x="3250" y="1251"/>
                    <a:pt x="3478" y="1072"/>
                  </a:cubicBezTo>
                  <a:cubicBezTo>
                    <a:pt x="3543" y="1023"/>
                    <a:pt x="3754" y="958"/>
                    <a:pt x="3770" y="926"/>
                  </a:cubicBezTo>
                  <a:cubicBezTo>
                    <a:pt x="3933" y="666"/>
                    <a:pt x="3364" y="406"/>
                    <a:pt x="3234" y="260"/>
                  </a:cubicBezTo>
                  <a:cubicBezTo>
                    <a:pt x="3185" y="211"/>
                    <a:pt x="3104" y="48"/>
                    <a:pt x="3023" y="16"/>
                  </a:cubicBezTo>
                  <a:cubicBezTo>
                    <a:pt x="3002" y="5"/>
                    <a:pt x="2978" y="1"/>
                    <a:pt x="2953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4817177" y="1401234"/>
              <a:ext cx="103785" cy="158807"/>
            </a:xfrm>
            <a:custGeom>
              <a:avLst/>
              <a:gdLst/>
              <a:ahLst/>
              <a:cxnLst/>
              <a:rect l="l" t="t" r="r" b="b"/>
              <a:pathLst>
                <a:path w="3169" h="4877" extrusionOk="0">
                  <a:moveTo>
                    <a:pt x="1855" y="0"/>
                  </a:moveTo>
                  <a:cubicBezTo>
                    <a:pt x="1854" y="0"/>
                    <a:pt x="1853" y="0"/>
                    <a:pt x="1853" y="1"/>
                  </a:cubicBezTo>
                  <a:cubicBezTo>
                    <a:pt x="1739" y="180"/>
                    <a:pt x="1593" y="326"/>
                    <a:pt x="1495" y="488"/>
                  </a:cubicBezTo>
                  <a:cubicBezTo>
                    <a:pt x="1381" y="700"/>
                    <a:pt x="1284" y="911"/>
                    <a:pt x="1170" y="1122"/>
                  </a:cubicBezTo>
                  <a:cubicBezTo>
                    <a:pt x="861" y="1691"/>
                    <a:pt x="585" y="2308"/>
                    <a:pt x="423" y="2925"/>
                  </a:cubicBezTo>
                  <a:cubicBezTo>
                    <a:pt x="325" y="3299"/>
                    <a:pt x="212" y="3657"/>
                    <a:pt x="130" y="4014"/>
                  </a:cubicBezTo>
                  <a:cubicBezTo>
                    <a:pt x="114" y="4144"/>
                    <a:pt x="0" y="4453"/>
                    <a:pt x="82" y="4583"/>
                  </a:cubicBezTo>
                  <a:cubicBezTo>
                    <a:pt x="163" y="4729"/>
                    <a:pt x="520" y="4859"/>
                    <a:pt x="683" y="4875"/>
                  </a:cubicBezTo>
                  <a:cubicBezTo>
                    <a:pt x="695" y="4876"/>
                    <a:pt x="706" y="4876"/>
                    <a:pt x="717" y="4876"/>
                  </a:cubicBezTo>
                  <a:cubicBezTo>
                    <a:pt x="943" y="4876"/>
                    <a:pt x="939" y="4721"/>
                    <a:pt x="861" y="4550"/>
                  </a:cubicBezTo>
                  <a:cubicBezTo>
                    <a:pt x="780" y="4355"/>
                    <a:pt x="796" y="4258"/>
                    <a:pt x="878" y="4047"/>
                  </a:cubicBezTo>
                  <a:cubicBezTo>
                    <a:pt x="1056" y="3575"/>
                    <a:pt x="1316" y="3137"/>
                    <a:pt x="1576" y="2714"/>
                  </a:cubicBezTo>
                  <a:cubicBezTo>
                    <a:pt x="1853" y="2259"/>
                    <a:pt x="2178" y="1853"/>
                    <a:pt x="2535" y="1447"/>
                  </a:cubicBezTo>
                  <a:cubicBezTo>
                    <a:pt x="2730" y="1236"/>
                    <a:pt x="2925" y="992"/>
                    <a:pt x="3169" y="813"/>
                  </a:cubicBezTo>
                  <a:cubicBezTo>
                    <a:pt x="3071" y="732"/>
                    <a:pt x="2925" y="667"/>
                    <a:pt x="2811" y="586"/>
                  </a:cubicBezTo>
                  <a:cubicBezTo>
                    <a:pt x="2724" y="527"/>
                    <a:pt x="2672" y="495"/>
                    <a:pt x="2630" y="495"/>
                  </a:cubicBezTo>
                  <a:cubicBezTo>
                    <a:pt x="2579" y="495"/>
                    <a:pt x="2542" y="543"/>
                    <a:pt x="2470" y="651"/>
                  </a:cubicBezTo>
                  <a:cubicBezTo>
                    <a:pt x="2291" y="894"/>
                    <a:pt x="2113" y="1138"/>
                    <a:pt x="1918" y="1382"/>
                  </a:cubicBezTo>
                  <a:cubicBezTo>
                    <a:pt x="1804" y="1544"/>
                    <a:pt x="1593" y="1821"/>
                    <a:pt x="1414" y="1869"/>
                  </a:cubicBezTo>
                  <a:cubicBezTo>
                    <a:pt x="1414" y="1609"/>
                    <a:pt x="1706" y="1252"/>
                    <a:pt x="1836" y="1041"/>
                  </a:cubicBezTo>
                  <a:cubicBezTo>
                    <a:pt x="1983" y="781"/>
                    <a:pt x="2145" y="553"/>
                    <a:pt x="2291" y="310"/>
                  </a:cubicBezTo>
                  <a:cubicBezTo>
                    <a:pt x="2260" y="278"/>
                    <a:pt x="1890" y="0"/>
                    <a:pt x="1855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4877306" y="1434578"/>
              <a:ext cx="103785" cy="147508"/>
            </a:xfrm>
            <a:custGeom>
              <a:avLst/>
              <a:gdLst/>
              <a:ahLst/>
              <a:cxnLst/>
              <a:rect l="l" t="t" r="r" b="b"/>
              <a:pathLst>
                <a:path w="3169" h="4530" extrusionOk="0">
                  <a:moveTo>
                    <a:pt x="1966" y="0"/>
                  </a:moveTo>
                  <a:cubicBezTo>
                    <a:pt x="1430" y="260"/>
                    <a:pt x="1073" y="1057"/>
                    <a:pt x="797" y="1577"/>
                  </a:cubicBezTo>
                  <a:cubicBezTo>
                    <a:pt x="634" y="1901"/>
                    <a:pt x="0" y="3169"/>
                    <a:pt x="33" y="3867"/>
                  </a:cubicBezTo>
                  <a:cubicBezTo>
                    <a:pt x="49" y="4095"/>
                    <a:pt x="130" y="4257"/>
                    <a:pt x="325" y="4322"/>
                  </a:cubicBezTo>
                  <a:cubicBezTo>
                    <a:pt x="491" y="4361"/>
                    <a:pt x="747" y="4529"/>
                    <a:pt x="959" y="4529"/>
                  </a:cubicBezTo>
                  <a:cubicBezTo>
                    <a:pt x="1018" y="4529"/>
                    <a:pt x="1073" y="4516"/>
                    <a:pt x="1121" y="4485"/>
                  </a:cubicBezTo>
                  <a:cubicBezTo>
                    <a:pt x="1398" y="4306"/>
                    <a:pt x="1251" y="3526"/>
                    <a:pt x="1316" y="3218"/>
                  </a:cubicBezTo>
                  <a:cubicBezTo>
                    <a:pt x="1381" y="2828"/>
                    <a:pt x="1511" y="2470"/>
                    <a:pt x="1706" y="2096"/>
                  </a:cubicBezTo>
                  <a:cubicBezTo>
                    <a:pt x="1934" y="1690"/>
                    <a:pt x="2145" y="1170"/>
                    <a:pt x="2519" y="862"/>
                  </a:cubicBezTo>
                  <a:cubicBezTo>
                    <a:pt x="3169" y="325"/>
                    <a:pt x="2291" y="407"/>
                    <a:pt x="1966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4926267" y="1532396"/>
              <a:ext cx="60686" cy="70368"/>
            </a:xfrm>
            <a:custGeom>
              <a:avLst/>
              <a:gdLst/>
              <a:ahLst/>
              <a:cxnLst/>
              <a:rect l="l" t="t" r="r" b="b"/>
              <a:pathLst>
                <a:path w="1853" h="2161" extrusionOk="0">
                  <a:moveTo>
                    <a:pt x="1207" y="0"/>
                  </a:moveTo>
                  <a:cubicBezTo>
                    <a:pt x="1194" y="0"/>
                    <a:pt x="1181" y="1"/>
                    <a:pt x="1170" y="2"/>
                  </a:cubicBezTo>
                  <a:cubicBezTo>
                    <a:pt x="780" y="67"/>
                    <a:pt x="471" y="701"/>
                    <a:pt x="341" y="1026"/>
                  </a:cubicBezTo>
                  <a:cubicBezTo>
                    <a:pt x="228" y="1302"/>
                    <a:pt x="0" y="1725"/>
                    <a:pt x="390" y="1887"/>
                  </a:cubicBezTo>
                  <a:cubicBezTo>
                    <a:pt x="471" y="1936"/>
                    <a:pt x="585" y="1936"/>
                    <a:pt x="683" y="1985"/>
                  </a:cubicBezTo>
                  <a:cubicBezTo>
                    <a:pt x="731" y="2017"/>
                    <a:pt x="780" y="2082"/>
                    <a:pt x="845" y="2131"/>
                  </a:cubicBezTo>
                  <a:cubicBezTo>
                    <a:pt x="882" y="2149"/>
                    <a:pt x="931" y="2161"/>
                    <a:pt x="980" y="2161"/>
                  </a:cubicBezTo>
                  <a:cubicBezTo>
                    <a:pt x="1060" y="2161"/>
                    <a:pt x="1140" y="2130"/>
                    <a:pt x="1170" y="2050"/>
                  </a:cubicBezTo>
                  <a:cubicBezTo>
                    <a:pt x="1203" y="1968"/>
                    <a:pt x="1105" y="1806"/>
                    <a:pt x="1121" y="1708"/>
                  </a:cubicBezTo>
                  <a:cubicBezTo>
                    <a:pt x="1154" y="1351"/>
                    <a:pt x="1397" y="993"/>
                    <a:pt x="1560" y="701"/>
                  </a:cubicBezTo>
                  <a:cubicBezTo>
                    <a:pt x="1641" y="522"/>
                    <a:pt x="1852" y="344"/>
                    <a:pt x="1674" y="165"/>
                  </a:cubicBezTo>
                  <a:cubicBezTo>
                    <a:pt x="1599" y="76"/>
                    <a:pt x="1349" y="0"/>
                    <a:pt x="1207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4973067" y="1460433"/>
              <a:ext cx="64419" cy="59231"/>
            </a:xfrm>
            <a:custGeom>
              <a:avLst/>
              <a:gdLst/>
              <a:ahLst/>
              <a:cxnLst/>
              <a:rect l="l" t="t" r="r" b="b"/>
              <a:pathLst>
                <a:path w="1967" h="1819" extrusionOk="0">
                  <a:moveTo>
                    <a:pt x="572" y="0"/>
                  </a:moveTo>
                  <a:cubicBezTo>
                    <a:pt x="473" y="0"/>
                    <a:pt x="404" y="37"/>
                    <a:pt x="397" y="140"/>
                  </a:cubicBezTo>
                  <a:lnTo>
                    <a:pt x="397" y="140"/>
                  </a:lnTo>
                  <a:cubicBezTo>
                    <a:pt x="401" y="161"/>
                    <a:pt x="402" y="183"/>
                    <a:pt x="400" y="205"/>
                  </a:cubicBezTo>
                  <a:lnTo>
                    <a:pt x="400" y="205"/>
                  </a:lnTo>
                  <a:cubicBezTo>
                    <a:pt x="397" y="181"/>
                    <a:pt x="396" y="160"/>
                    <a:pt x="397" y="140"/>
                  </a:cubicBezTo>
                  <a:lnTo>
                    <a:pt x="397" y="140"/>
                  </a:lnTo>
                  <a:cubicBezTo>
                    <a:pt x="393" y="121"/>
                    <a:pt x="386" y="102"/>
                    <a:pt x="375" y="84"/>
                  </a:cubicBezTo>
                  <a:lnTo>
                    <a:pt x="375" y="84"/>
                  </a:lnTo>
                  <a:lnTo>
                    <a:pt x="399" y="208"/>
                  </a:lnTo>
                  <a:lnTo>
                    <a:pt x="399" y="208"/>
                  </a:lnTo>
                  <a:cubicBezTo>
                    <a:pt x="400" y="207"/>
                    <a:pt x="400" y="206"/>
                    <a:pt x="400" y="205"/>
                  </a:cubicBezTo>
                  <a:lnTo>
                    <a:pt x="400" y="205"/>
                  </a:lnTo>
                  <a:cubicBezTo>
                    <a:pt x="401" y="212"/>
                    <a:pt x="402" y="219"/>
                    <a:pt x="403" y="226"/>
                  </a:cubicBezTo>
                  <a:lnTo>
                    <a:pt x="403" y="226"/>
                  </a:lnTo>
                  <a:lnTo>
                    <a:pt x="399" y="208"/>
                  </a:lnTo>
                  <a:lnTo>
                    <a:pt x="399" y="208"/>
                  </a:lnTo>
                  <a:cubicBezTo>
                    <a:pt x="376" y="413"/>
                    <a:pt x="106" y="674"/>
                    <a:pt x="66" y="848"/>
                  </a:cubicBezTo>
                  <a:cubicBezTo>
                    <a:pt x="1" y="1107"/>
                    <a:pt x="358" y="1335"/>
                    <a:pt x="537" y="1481"/>
                  </a:cubicBezTo>
                  <a:cubicBezTo>
                    <a:pt x="693" y="1637"/>
                    <a:pt x="849" y="1818"/>
                    <a:pt x="1060" y="1818"/>
                  </a:cubicBezTo>
                  <a:cubicBezTo>
                    <a:pt x="1090" y="1818"/>
                    <a:pt x="1122" y="1814"/>
                    <a:pt x="1155" y="1806"/>
                  </a:cubicBezTo>
                  <a:cubicBezTo>
                    <a:pt x="1415" y="1741"/>
                    <a:pt x="1788" y="1579"/>
                    <a:pt x="1853" y="1286"/>
                  </a:cubicBezTo>
                  <a:cubicBezTo>
                    <a:pt x="1886" y="1107"/>
                    <a:pt x="1837" y="880"/>
                    <a:pt x="1853" y="685"/>
                  </a:cubicBezTo>
                  <a:cubicBezTo>
                    <a:pt x="1853" y="604"/>
                    <a:pt x="1967" y="376"/>
                    <a:pt x="1951" y="328"/>
                  </a:cubicBezTo>
                  <a:cubicBezTo>
                    <a:pt x="1938" y="239"/>
                    <a:pt x="1886" y="229"/>
                    <a:pt x="1818" y="229"/>
                  </a:cubicBezTo>
                  <a:cubicBezTo>
                    <a:pt x="1798" y="229"/>
                    <a:pt x="1777" y="230"/>
                    <a:pt x="1756" y="230"/>
                  </a:cubicBezTo>
                  <a:cubicBezTo>
                    <a:pt x="1655" y="241"/>
                    <a:pt x="1569" y="260"/>
                    <a:pt x="1473" y="260"/>
                  </a:cubicBezTo>
                  <a:cubicBezTo>
                    <a:pt x="1429" y="260"/>
                    <a:pt x="1384" y="256"/>
                    <a:pt x="1333" y="246"/>
                  </a:cubicBezTo>
                  <a:cubicBezTo>
                    <a:pt x="1197" y="204"/>
                    <a:pt x="804" y="0"/>
                    <a:pt x="572" y="0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4973067" y="1451511"/>
              <a:ext cx="64419" cy="69879"/>
            </a:xfrm>
            <a:custGeom>
              <a:avLst/>
              <a:gdLst/>
              <a:ahLst/>
              <a:cxnLst/>
              <a:rect l="l" t="t" r="r" b="b"/>
              <a:pathLst>
                <a:path w="1967" h="2146" fill="none" extrusionOk="0">
                  <a:moveTo>
                    <a:pt x="375" y="358"/>
                  </a:moveTo>
                  <a:cubicBezTo>
                    <a:pt x="505" y="569"/>
                    <a:pt x="115" y="910"/>
                    <a:pt x="66" y="1122"/>
                  </a:cubicBezTo>
                  <a:cubicBezTo>
                    <a:pt x="1" y="1381"/>
                    <a:pt x="358" y="1609"/>
                    <a:pt x="537" y="1755"/>
                  </a:cubicBezTo>
                  <a:cubicBezTo>
                    <a:pt x="716" y="1934"/>
                    <a:pt x="895" y="2145"/>
                    <a:pt x="1155" y="2080"/>
                  </a:cubicBezTo>
                  <a:cubicBezTo>
                    <a:pt x="1415" y="2015"/>
                    <a:pt x="1788" y="1853"/>
                    <a:pt x="1853" y="1560"/>
                  </a:cubicBezTo>
                  <a:cubicBezTo>
                    <a:pt x="1886" y="1381"/>
                    <a:pt x="1837" y="1154"/>
                    <a:pt x="1853" y="959"/>
                  </a:cubicBezTo>
                  <a:cubicBezTo>
                    <a:pt x="1853" y="878"/>
                    <a:pt x="1967" y="650"/>
                    <a:pt x="1951" y="602"/>
                  </a:cubicBezTo>
                  <a:cubicBezTo>
                    <a:pt x="1934" y="488"/>
                    <a:pt x="1853" y="504"/>
                    <a:pt x="1756" y="504"/>
                  </a:cubicBezTo>
                  <a:cubicBezTo>
                    <a:pt x="1610" y="520"/>
                    <a:pt x="1496" y="553"/>
                    <a:pt x="1333" y="520"/>
                  </a:cubicBezTo>
                  <a:cubicBezTo>
                    <a:pt x="1122" y="455"/>
                    <a:pt x="293" y="0"/>
                    <a:pt x="407" y="520"/>
                  </a:cubicBezTo>
                </a:path>
              </a:pathLst>
            </a:custGeom>
            <a:noFill/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4999693" y="1454669"/>
              <a:ext cx="97399" cy="167795"/>
            </a:xfrm>
            <a:custGeom>
              <a:avLst/>
              <a:gdLst/>
              <a:ahLst/>
              <a:cxnLst/>
              <a:rect l="l" t="t" r="r" b="b"/>
              <a:pathLst>
                <a:path w="2974" h="5153" extrusionOk="0">
                  <a:moveTo>
                    <a:pt x="2616" y="1"/>
                  </a:moveTo>
                  <a:cubicBezTo>
                    <a:pt x="2340" y="1"/>
                    <a:pt x="2145" y="180"/>
                    <a:pt x="1999" y="391"/>
                  </a:cubicBezTo>
                  <a:cubicBezTo>
                    <a:pt x="1674" y="927"/>
                    <a:pt x="1381" y="1479"/>
                    <a:pt x="1121" y="2048"/>
                  </a:cubicBezTo>
                  <a:cubicBezTo>
                    <a:pt x="1056" y="2178"/>
                    <a:pt x="991" y="2373"/>
                    <a:pt x="894" y="2471"/>
                  </a:cubicBezTo>
                  <a:cubicBezTo>
                    <a:pt x="845" y="2527"/>
                    <a:pt x="820" y="2549"/>
                    <a:pt x="800" y="2549"/>
                  </a:cubicBezTo>
                  <a:cubicBezTo>
                    <a:pt x="773" y="2549"/>
                    <a:pt x="754" y="2510"/>
                    <a:pt x="699" y="2454"/>
                  </a:cubicBezTo>
                  <a:cubicBezTo>
                    <a:pt x="594" y="2358"/>
                    <a:pt x="526" y="2299"/>
                    <a:pt x="453" y="2299"/>
                  </a:cubicBezTo>
                  <a:cubicBezTo>
                    <a:pt x="391" y="2299"/>
                    <a:pt x="325" y="2341"/>
                    <a:pt x="228" y="2438"/>
                  </a:cubicBezTo>
                  <a:cubicBezTo>
                    <a:pt x="163" y="2503"/>
                    <a:pt x="0" y="2633"/>
                    <a:pt x="0" y="2747"/>
                  </a:cubicBezTo>
                  <a:cubicBezTo>
                    <a:pt x="0" y="2747"/>
                    <a:pt x="98" y="2844"/>
                    <a:pt x="98" y="2877"/>
                  </a:cubicBezTo>
                  <a:cubicBezTo>
                    <a:pt x="114" y="2877"/>
                    <a:pt x="114" y="2877"/>
                    <a:pt x="114" y="2893"/>
                  </a:cubicBezTo>
                  <a:cubicBezTo>
                    <a:pt x="163" y="2991"/>
                    <a:pt x="179" y="3088"/>
                    <a:pt x="195" y="3185"/>
                  </a:cubicBezTo>
                  <a:cubicBezTo>
                    <a:pt x="277" y="3575"/>
                    <a:pt x="212" y="4014"/>
                    <a:pt x="130" y="4404"/>
                  </a:cubicBezTo>
                  <a:cubicBezTo>
                    <a:pt x="114" y="4518"/>
                    <a:pt x="0" y="4664"/>
                    <a:pt x="17" y="4794"/>
                  </a:cubicBezTo>
                  <a:cubicBezTo>
                    <a:pt x="17" y="4981"/>
                    <a:pt x="538" y="5153"/>
                    <a:pt x="768" y="5153"/>
                  </a:cubicBezTo>
                  <a:cubicBezTo>
                    <a:pt x="778" y="5153"/>
                    <a:pt x="788" y="5152"/>
                    <a:pt x="797" y="5152"/>
                  </a:cubicBezTo>
                  <a:cubicBezTo>
                    <a:pt x="926" y="4778"/>
                    <a:pt x="959" y="4372"/>
                    <a:pt x="1024" y="3982"/>
                  </a:cubicBezTo>
                  <a:cubicBezTo>
                    <a:pt x="1073" y="3624"/>
                    <a:pt x="1170" y="3315"/>
                    <a:pt x="1268" y="2974"/>
                  </a:cubicBezTo>
                  <a:cubicBezTo>
                    <a:pt x="1398" y="2584"/>
                    <a:pt x="1511" y="2194"/>
                    <a:pt x="1658" y="1804"/>
                  </a:cubicBezTo>
                  <a:cubicBezTo>
                    <a:pt x="1853" y="1333"/>
                    <a:pt x="2080" y="716"/>
                    <a:pt x="2470" y="342"/>
                  </a:cubicBezTo>
                  <a:cubicBezTo>
                    <a:pt x="2584" y="261"/>
                    <a:pt x="2974" y="1"/>
                    <a:pt x="2616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5044920" y="1552259"/>
              <a:ext cx="93141" cy="93454"/>
            </a:xfrm>
            <a:custGeom>
              <a:avLst/>
              <a:gdLst/>
              <a:ahLst/>
              <a:cxnLst/>
              <a:rect l="l" t="t" r="r" b="b"/>
              <a:pathLst>
                <a:path w="2844" h="2870" extrusionOk="0">
                  <a:moveTo>
                    <a:pt x="2004" y="0"/>
                  </a:moveTo>
                  <a:cubicBezTo>
                    <a:pt x="1963" y="0"/>
                    <a:pt x="1918" y="8"/>
                    <a:pt x="1869" y="26"/>
                  </a:cubicBezTo>
                  <a:cubicBezTo>
                    <a:pt x="1593" y="124"/>
                    <a:pt x="1300" y="367"/>
                    <a:pt x="1089" y="562"/>
                  </a:cubicBezTo>
                  <a:cubicBezTo>
                    <a:pt x="764" y="920"/>
                    <a:pt x="504" y="1310"/>
                    <a:pt x="309" y="1748"/>
                  </a:cubicBezTo>
                  <a:cubicBezTo>
                    <a:pt x="228" y="1927"/>
                    <a:pt x="0" y="2366"/>
                    <a:pt x="130" y="2561"/>
                  </a:cubicBezTo>
                  <a:cubicBezTo>
                    <a:pt x="179" y="2626"/>
                    <a:pt x="358" y="2642"/>
                    <a:pt x="439" y="2674"/>
                  </a:cubicBezTo>
                  <a:cubicBezTo>
                    <a:pt x="537" y="2707"/>
                    <a:pt x="634" y="2788"/>
                    <a:pt x="732" y="2869"/>
                  </a:cubicBezTo>
                  <a:cubicBezTo>
                    <a:pt x="667" y="2804"/>
                    <a:pt x="927" y="2236"/>
                    <a:pt x="959" y="2155"/>
                  </a:cubicBezTo>
                  <a:cubicBezTo>
                    <a:pt x="1057" y="1895"/>
                    <a:pt x="1187" y="1635"/>
                    <a:pt x="1349" y="1407"/>
                  </a:cubicBezTo>
                  <a:cubicBezTo>
                    <a:pt x="1414" y="1310"/>
                    <a:pt x="1479" y="1228"/>
                    <a:pt x="1560" y="1147"/>
                  </a:cubicBezTo>
                  <a:cubicBezTo>
                    <a:pt x="1820" y="887"/>
                    <a:pt x="2129" y="708"/>
                    <a:pt x="2470" y="546"/>
                  </a:cubicBezTo>
                  <a:cubicBezTo>
                    <a:pt x="2519" y="513"/>
                    <a:pt x="2746" y="465"/>
                    <a:pt x="2779" y="432"/>
                  </a:cubicBezTo>
                  <a:cubicBezTo>
                    <a:pt x="2844" y="302"/>
                    <a:pt x="2649" y="302"/>
                    <a:pt x="2568" y="270"/>
                  </a:cubicBezTo>
                  <a:cubicBezTo>
                    <a:pt x="2336" y="215"/>
                    <a:pt x="2218" y="0"/>
                    <a:pt x="2004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5095454" y="1426633"/>
              <a:ext cx="90586" cy="116834"/>
            </a:xfrm>
            <a:custGeom>
              <a:avLst/>
              <a:gdLst/>
              <a:ahLst/>
              <a:cxnLst/>
              <a:rect l="l" t="t" r="r" b="b"/>
              <a:pathLst>
                <a:path w="2766" h="3588" extrusionOk="0">
                  <a:moveTo>
                    <a:pt x="1171" y="1"/>
                  </a:moveTo>
                  <a:lnTo>
                    <a:pt x="1171" y="1"/>
                  </a:lnTo>
                  <a:cubicBezTo>
                    <a:pt x="1165" y="4"/>
                    <a:pt x="1160" y="7"/>
                    <a:pt x="1154" y="11"/>
                  </a:cubicBezTo>
                  <a:lnTo>
                    <a:pt x="1154" y="11"/>
                  </a:lnTo>
                  <a:cubicBezTo>
                    <a:pt x="1160" y="7"/>
                    <a:pt x="1165" y="4"/>
                    <a:pt x="1171" y="1"/>
                  </a:cubicBezTo>
                  <a:close/>
                  <a:moveTo>
                    <a:pt x="1154" y="11"/>
                  </a:moveTo>
                  <a:cubicBezTo>
                    <a:pt x="1026" y="79"/>
                    <a:pt x="857" y="52"/>
                    <a:pt x="732" y="114"/>
                  </a:cubicBezTo>
                  <a:cubicBezTo>
                    <a:pt x="602" y="196"/>
                    <a:pt x="488" y="261"/>
                    <a:pt x="391" y="358"/>
                  </a:cubicBezTo>
                  <a:cubicBezTo>
                    <a:pt x="358" y="391"/>
                    <a:pt x="310" y="423"/>
                    <a:pt x="261" y="456"/>
                  </a:cubicBezTo>
                  <a:cubicBezTo>
                    <a:pt x="1" y="683"/>
                    <a:pt x="98" y="1057"/>
                    <a:pt x="98" y="1349"/>
                  </a:cubicBezTo>
                  <a:cubicBezTo>
                    <a:pt x="82" y="1886"/>
                    <a:pt x="358" y="2389"/>
                    <a:pt x="570" y="2844"/>
                  </a:cubicBezTo>
                  <a:cubicBezTo>
                    <a:pt x="703" y="3141"/>
                    <a:pt x="946" y="3588"/>
                    <a:pt x="1321" y="3588"/>
                  </a:cubicBezTo>
                  <a:cubicBezTo>
                    <a:pt x="1357" y="3588"/>
                    <a:pt x="1393" y="3584"/>
                    <a:pt x="1431" y="3575"/>
                  </a:cubicBezTo>
                  <a:cubicBezTo>
                    <a:pt x="1512" y="3559"/>
                    <a:pt x="1723" y="3462"/>
                    <a:pt x="1756" y="3380"/>
                  </a:cubicBezTo>
                  <a:cubicBezTo>
                    <a:pt x="1821" y="3218"/>
                    <a:pt x="1463" y="3283"/>
                    <a:pt x="1366" y="3202"/>
                  </a:cubicBezTo>
                  <a:cubicBezTo>
                    <a:pt x="1122" y="3007"/>
                    <a:pt x="927" y="2600"/>
                    <a:pt x="813" y="2324"/>
                  </a:cubicBezTo>
                  <a:cubicBezTo>
                    <a:pt x="716" y="2080"/>
                    <a:pt x="716" y="1821"/>
                    <a:pt x="635" y="1593"/>
                  </a:cubicBezTo>
                  <a:lnTo>
                    <a:pt x="635" y="1593"/>
                  </a:lnTo>
                  <a:cubicBezTo>
                    <a:pt x="813" y="2080"/>
                    <a:pt x="1187" y="2519"/>
                    <a:pt x="1593" y="2828"/>
                  </a:cubicBezTo>
                  <a:cubicBezTo>
                    <a:pt x="1763" y="2951"/>
                    <a:pt x="1888" y="3089"/>
                    <a:pt x="2095" y="3089"/>
                  </a:cubicBezTo>
                  <a:cubicBezTo>
                    <a:pt x="2106" y="3089"/>
                    <a:pt x="2118" y="3089"/>
                    <a:pt x="2129" y="3088"/>
                  </a:cubicBezTo>
                  <a:cubicBezTo>
                    <a:pt x="2373" y="3072"/>
                    <a:pt x="2536" y="2893"/>
                    <a:pt x="2682" y="2714"/>
                  </a:cubicBezTo>
                  <a:cubicBezTo>
                    <a:pt x="2766" y="2600"/>
                    <a:pt x="2746" y="2568"/>
                    <a:pt x="2687" y="2568"/>
                  </a:cubicBezTo>
                  <a:cubicBezTo>
                    <a:pt x="2621" y="2568"/>
                    <a:pt x="2507" y="2608"/>
                    <a:pt x="2438" y="2617"/>
                  </a:cubicBezTo>
                  <a:cubicBezTo>
                    <a:pt x="2401" y="2624"/>
                    <a:pt x="2364" y="2628"/>
                    <a:pt x="2329" y="2628"/>
                  </a:cubicBezTo>
                  <a:cubicBezTo>
                    <a:pt x="1921" y="2628"/>
                    <a:pt x="1654" y="2139"/>
                    <a:pt x="1415" y="1869"/>
                  </a:cubicBezTo>
                  <a:cubicBezTo>
                    <a:pt x="1301" y="1739"/>
                    <a:pt x="1171" y="1593"/>
                    <a:pt x="1090" y="1447"/>
                  </a:cubicBezTo>
                  <a:cubicBezTo>
                    <a:pt x="832" y="964"/>
                    <a:pt x="575" y="354"/>
                    <a:pt x="1154" y="1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5066208" y="1497456"/>
              <a:ext cx="40479" cy="49658"/>
            </a:xfrm>
            <a:custGeom>
              <a:avLst/>
              <a:gdLst/>
              <a:ahLst/>
              <a:cxnLst/>
              <a:rect l="l" t="t" r="r" b="b"/>
              <a:pathLst>
                <a:path w="1236" h="1525" extrusionOk="0">
                  <a:moveTo>
                    <a:pt x="556" y="1"/>
                  </a:moveTo>
                  <a:cubicBezTo>
                    <a:pt x="472" y="1"/>
                    <a:pt x="323" y="282"/>
                    <a:pt x="277" y="344"/>
                  </a:cubicBezTo>
                  <a:cubicBezTo>
                    <a:pt x="130" y="555"/>
                    <a:pt x="33" y="832"/>
                    <a:pt x="17" y="1075"/>
                  </a:cubicBezTo>
                  <a:cubicBezTo>
                    <a:pt x="0" y="1287"/>
                    <a:pt x="49" y="1303"/>
                    <a:pt x="228" y="1352"/>
                  </a:cubicBezTo>
                  <a:cubicBezTo>
                    <a:pt x="390" y="1400"/>
                    <a:pt x="569" y="1400"/>
                    <a:pt x="715" y="1449"/>
                  </a:cubicBezTo>
                  <a:cubicBezTo>
                    <a:pt x="829" y="1487"/>
                    <a:pt x="893" y="1525"/>
                    <a:pt x="984" y="1525"/>
                  </a:cubicBezTo>
                  <a:cubicBezTo>
                    <a:pt x="1011" y="1525"/>
                    <a:pt x="1040" y="1521"/>
                    <a:pt x="1073" y="1514"/>
                  </a:cubicBezTo>
                  <a:cubicBezTo>
                    <a:pt x="1203" y="1498"/>
                    <a:pt x="1235" y="1498"/>
                    <a:pt x="1219" y="1384"/>
                  </a:cubicBezTo>
                  <a:cubicBezTo>
                    <a:pt x="1203" y="1157"/>
                    <a:pt x="910" y="864"/>
                    <a:pt x="829" y="653"/>
                  </a:cubicBezTo>
                  <a:cubicBezTo>
                    <a:pt x="780" y="474"/>
                    <a:pt x="715" y="312"/>
                    <a:pt x="634" y="149"/>
                  </a:cubicBezTo>
                  <a:cubicBezTo>
                    <a:pt x="618" y="117"/>
                    <a:pt x="634" y="3"/>
                    <a:pt x="569" y="3"/>
                  </a:cubicBezTo>
                  <a:cubicBezTo>
                    <a:pt x="565" y="1"/>
                    <a:pt x="561" y="1"/>
                    <a:pt x="556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5109307" y="1581109"/>
              <a:ext cx="65467" cy="46630"/>
            </a:xfrm>
            <a:custGeom>
              <a:avLst/>
              <a:gdLst/>
              <a:ahLst/>
              <a:cxnLst/>
              <a:rect l="l" t="t" r="r" b="b"/>
              <a:pathLst>
                <a:path w="1999" h="1432" extrusionOk="0">
                  <a:moveTo>
                    <a:pt x="1305" y="1"/>
                  </a:moveTo>
                  <a:cubicBezTo>
                    <a:pt x="1263" y="1"/>
                    <a:pt x="1223" y="6"/>
                    <a:pt x="1187" y="17"/>
                  </a:cubicBezTo>
                  <a:cubicBezTo>
                    <a:pt x="829" y="131"/>
                    <a:pt x="520" y="359"/>
                    <a:pt x="277" y="619"/>
                  </a:cubicBezTo>
                  <a:cubicBezTo>
                    <a:pt x="179" y="716"/>
                    <a:pt x="0" y="895"/>
                    <a:pt x="17" y="1057"/>
                  </a:cubicBezTo>
                  <a:cubicBezTo>
                    <a:pt x="33" y="1171"/>
                    <a:pt x="293" y="1415"/>
                    <a:pt x="407" y="1431"/>
                  </a:cubicBezTo>
                  <a:cubicBezTo>
                    <a:pt x="411" y="1431"/>
                    <a:pt x="416" y="1432"/>
                    <a:pt x="420" y="1432"/>
                  </a:cubicBezTo>
                  <a:cubicBezTo>
                    <a:pt x="611" y="1432"/>
                    <a:pt x="800" y="1103"/>
                    <a:pt x="959" y="992"/>
                  </a:cubicBezTo>
                  <a:cubicBezTo>
                    <a:pt x="1154" y="846"/>
                    <a:pt x="1333" y="716"/>
                    <a:pt x="1560" y="619"/>
                  </a:cubicBezTo>
                  <a:cubicBezTo>
                    <a:pt x="1706" y="537"/>
                    <a:pt x="1869" y="505"/>
                    <a:pt x="1999" y="391"/>
                  </a:cubicBezTo>
                  <a:cubicBezTo>
                    <a:pt x="1887" y="196"/>
                    <a:pt x="1560" y="1"/>
                    <a:pt x="1305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4812919" y="688571"/>
              <a:ext cx="1031821" cy="810578"/>
            </a:xfrm>
            <a:custGeom>
              <a:avLst/>
              <a:gdLst/>
              <a:ahLst/>
              <a:cxnLst/>
              <a:rect l="l" t="t" r="r" b="b"/>
              <a:pathLst>
                <a:path w="31506" h="24893" extrusionOk="0">
                  <a:moveTo>
                    <a:pt x="16021" y="2844"/>
                  </a:moveTo>
                  <a:cubicBezTo>
                    <a:pt x="16070" y="3348"/>
                    <a:pt x="16102" y="4014"/>
                    <a:pt x="15858" y="4485"/>
                  </a:cubicBezTo>
                  <a:cubicBezTo>
                    <a:pt x="15737" y="4715"/>
                    <a:pt x="15187" y="5407"/>
                    <a:pt x="14856" y="5407"/>
                  </a:cubicBezTo>
                  <a:cubicBezTo>
                    <a:pt x="14790" y="5407"/>
                    <a:pt x="14732" y="5379"/>
                    <a:pt x="14688" y="5314"/>
                  </a:cubicBezTo>
                  <a:cubicBezTo>
                    <a:pt x="14493" y="5005"/>
                    <a:pt x="14786" y="3803"/>
                    <a:pt x="14965" y="3510"/>
                  </a:cubicBezTo>
                  <a:cubicBezTo>
                    <a:pt x="15078" y="3315"/>
                    <a:pt x="16037" y="3055"/>
                    <a:pt x="16021" y="2844"/>
                  </a:cubicBezTo>
                  <a:close/>
                  <a:moveTo>
                    <a:pt x="18084" y="6159"/>
                  </a:moveTo>
                  <a:lnTo>
                    <a:pt x="18084" y="6159"/>
                  </a:lnTo>
                  <a:cubicBezTo>
                    <a:pt x="18083" y="6160"/>
                    <a:pt x="18081" y="6161"/>
                    <a:pt x="18080" y="6162"/>
                  </a:cubicBezTo>
                  <a:lnTo>
                    <a:pt x="18080" y="6162"/>
                  </a:lnTo>
                  <a:cubicBezTo>
                    <a:pt x="18081" y="6161"/>
                    <a:pt x="18083" y="6160"/>
                    <a:pt x="18084" y="6159"/>
                  </a:cubicBezTo>
                  <a:close/>
                  <a:moveTo>
                    <a:pt x="14076" y="2815"/>
                  </a:moveTo>
                  <a:cubicBezTo>
                    <a:pt x="14142" y="2815"/>
                    <a:pt x="14216" y="2864"/>
                    <a:pt x="14299" y="2990"/>
                  </a:cubicBezTo>
                  <a:cubicBezTo>
                    <a:pt x="14575" y="3429"/>
                    <a:pt x="14347" y="3917"/>
                    <a:pt x="14266" y="4372"/>
                  </a:cubicBezTo>
                  <a:cubicBezTo>
                    <a:pt x="14136" y="5086"/>
                    <a:pt x="13990" y="5979"/>
                    <a:pt x="13422" y="6467"/>
                  </a:cubicBezTo>
                  <a:lnTo>
                    <a:pt x="13422" y="6467"/>
                  </a:lnTo>
                  <a:cubicBezTo>
                    <a:pt x="13632" y="6284"/>
                    <a:pt x="13665" y="4745"/>
                    <a:pt x="13649" y="4437"/>
                  </a:cubicBezTo>
                  <a:cubicBezTo>
                    <a:pt x="13632" y="4014"/>
                    <a:pt x="13600" y="3673"/>
                    <a:pt x="13746" y="3267"/>
                  </a:cubicBezTo>
                  <a:cubicBezTo>
                    <a:pt x="13814" y="3085"/>
                    <a:pt x="13923" y="2815"/>
                    <a:pt x="14076" y="2815"/>
                  </a:cubicBezTo>
                  <a:close/>
                  <a:moveTo>
                    <a:pt x="12901" y="3397"/>
                  </a:moveTo>
                  <a:cubicBezTo>
                    <a:pt x="12917" y="3510"/>
                    <a:pt x="13015" y="3608"/>
                    <a:pt x="13161" y="3657"/>
                  </a:cubicBezTo>
                  <a:cubicBezTo>
                    <a:pt x="13226" y="4599"/>
                    <a:pt x="13275" y="5753"/>
                    <a:pt x="12820" y="6630"/>
                  </a:cubicBezTo>
                  <a:cubicBezTo>
                    <a:pt x="12787" y="6094"/>
                    <a:pt x="12625" y="5541"/>
                    <a:pt x="12544" y="5005"/>
                  </a:cubicBezTo>
                  <a:cubicBezTo>
                    <a:pt x="12446" y="4420"/>
                    <a:pt x="12641" y="4047"/>
                    <a:pt x="12901" y="3494"/>
                  </a:cubicBezTo>
                  <a:lnTo>
                    <a:pt x="12901" y="3397"/>
                  </a:lnTo>
                  <a:close/>
                  <a:moveTo>
                    <a:pt x="10594" y="12772"/>
                  </a:moveTo>
                  <a:cubicBezTo>
                    <a:pt x="10659" y="12967"/>
                    <a:pt x="10724" y="13194"/>
                    <a:pt x="10821" y="13405"/>
                  </a:cubicBezTo>
                  <a:cubicBezTo>
                    <a:pt x="10611" y="13353"/>
                    <a:pt x="10369" y="13268"/>
                    <a:pt x="10138" y="13221"/>
                  </a:cubicBezTo>
                  <a:lnTo>
                    <a:pt x="10138" y="13221"/>
                  </a:lnTo>
                  <a:cubicBezTo>
                    <a:pt x="10132" y="12927"/>
                    <a:pt x="10324" y="12788"/>
                    <a:pt x="10594" y="12772"/>
                  </a:cubicBezTo>
                  <a:close/>
                  <a:moveTo>
                    <a:pt x="9067" y="13373"/>
                  </a:moveTo>
                  <a:lnTo>
                    <a:pt x="9164" y="13584"/>
                  </a:lnTo>
                  <a:cubicBezTo>
                    <a:pt x="9619" y="13617"/>
                    <a:pt x="10074" y="13909"/>
                    <a:pt x="10513" y="14007"/>
                  </a:cubicBezTo>
                  <a:cubicBezTo>
                    <a:pt x="10903" y="14088"/>
                    <a:pt x="10919" y="14055"/>
                    <a:pt x="11114" y="14332"/>
                  </a:cubicBezTo>
                  <a:cubicBezTo>
                    <a:pt x="11293" y="14575"/>
                    <a:pt x="11309" y="14900"/>
                    <a:pt x="11504" y="15128"/>
                  </a:cubicBezTo>
                  <a:cubicBezTo>
                    <a:pt x="11146" y="15144"/>
                    <a:pt x="10724" y="15501"/>
                    <a:pt x="10432" y="15696"/>
                  </a:cubicBezTo>
                  <a:cubicBezTo>
                    <a:pt x="10204" y="15501"/>
                    <a:pt x="10090" y="15193"/>
                    <a:pt x="9944" y="14933"/>
                  </a:cubicBezTo>
                  <a:cubicBezTo>
                    <a:pt x="9652" y="14445"/>
                    <a:pt x="9213" y="13925"/>
                    <a:pt x="9067" y="13373"/>
                  </a:cubicBezTo>
                  <a:close/>
                  <a:moveTo>
                    <a:pt x="13729" y="18700"/>
                  </a:moveTo>
                  <a:cubicBezTo>
                    <a:pt x="13729" y="18701"/>
                    <a:pt x="13729" y="18702"/>
                    <a:pt x="13730" y="18702"/>
                  </a:cubicBezTo>
                  <a:cubicBezTo>
                    <a:pt x="13729" y="18702"/>
                    <a:pt x="13729" y="18701"/>
                    <a:pt x="13729" y="18700"/>
                  </a:cubicBezTo>
                  <a:close/>
                  <a:moveTo>
                    <a:pt x="13423" y="1"/>
                  </a:moveTo>
                  <a:cubicBezTo>
                    <a:pt x="13341" y="1"/>
                    <a:pt x="13210" y="145"/>
                    <a:pt x="13096" y="456"/>
                  </a:cubicBezTo>
                  <a:cubicBezTo>
                    <a:pt x="12934" y="894"/>
                    <a:pt x="12674" y="1593"/>
                    <a:pt x="12235" y="1821"/>
                  </a:cubicBezTo>
                  <a:cubicBezTo>
                    <a:pt x="12154" y="1317"/>
                    <a:pt x="12544" y="829"/>
                    <a:pt x="12430" y="375"/>
                  </a:cubicBezTo>
                  <a:lnTo>
                    <a:pt x="12430" y="375"/>
                  </a:lnTo>
                  <a:cubicBezTo>
                    <a:pt x="11910" y="700"/>
                    <a:pt x="11975" y="1723"/>
                    <a:pt x="11878" y="2243"/>
                  </a:cubicBezTo>
                  <a:cubicBezTo>
                    <a:pt x="11796" y="2779"/>
                    <a:pt x="11406" y="3185"/>
                    <a:pt x="10951" y="3510"/>
                  </a:cubicBezTo>
                  <a:cubicBezTo>
                    <a:pt x="10935" y="3380"/>
                    <a:pt x="10870" y="3332"/>
                    <a:pt x="10838" y="3250"/>
                  </a:cubicBezTo>
                  <a:cubicBezTo>
                    <a:pt x="10610" y="3478"/>
                    <a:pt x="10578" y="4014"/>
                    <a:pt x="10399" y="4323"/>
                  </a:cubicBezTo>
                  <a:cubicBezTo>
                    <a:pt x="10237" y="4632"/>
                    <a:pt x="10042" y="5005"/>
                    <a:pt x="9863" y="5281"/>
                  </a:cubicBezTo>
                  <a:cubicBezTo>
                    <a:pt x="9805" y="5213"/>
                    <a:pt x="9659" y="5095"/>
                    <a:pt x="9538" y="5095"/>
                  </a:cubicBezTo>
                  <a:cubicBezTo>
                    <a:pt x="9487" y="5095"/>
                    <a:pt x="9441" y="5115"/>
                    <a:pt x="9408" y="5168"/>
                  </a:cubicBezTo>
                  <a:cubicBezTo>
                    <a:pt x="9343" y="5298"/>
                    <a:pt x="9587" y="5509"/>
                    <a:pt x="9619" y="5623"/>
                  </a:cubicBezTo>
                  <a:cubicBezTo>
                    <a:pt x="9733" y="5980"/>
                    <a:pt x="9603" y="6403"/>
                    <a:pt x="9554" y="6744"/>
                  </a:cubicBezTo>
                  <a:cubicBezTo>
                    <a:pt x="9213" y="6727"/>
                    <a:pt x="8937" y="6581"/>
                    <a:pt x="8595" y="6565"/>
                  </a:cubicBezTo>
                  <a:cubicBezTo>
                    <a:pt x="8336" y="6565"/>
                    <a:pt x="8065" y="6627"/>
                    <a:pt x="7793" y="6627"/>
                  </a:cubicBezTo>
                  <a:cubicBezTo>
                    <a:pt x="7725" y="6627"/>
                    <a:pt x="7656" y="6624"/>
                    <a:pt x="7588" y="6614"/>
                  </a:cubicBezTo>
                  <a:cubicBezTo>
                    <a:pt x="7003" y="6549"/>
                    <a:pt x="6288" y="5769"/>
                    <a:pt x="6110" y="5233"/>
                  </a:cubicBezTo>
                  <a:cubicBezTo>
                    <a:pt x="5963" y="4843"/>
                    <a:pt x="6045" y="4680"/>
                    <a:pt x="5720" y="4404"/>
                  </a:cubicBezTo>
                  <a:cubicBezTo>
                    <a:pt x="5623" y="4321"/>
                    <a:pt x="5105" y="3887"/>
                    <a:pt x="4871" y="3887"/>
                  </a:cubicBezTo>
                  <a:cubicBezTo>
                    <a:pt x="4829" y="3887"/>
                    <a:pt x="4797" y="3901"/>
                    <a:pt x="4777" y="3933"/>
                  </a:cubicBezTo>
                  <a:cubicBezTo>
                    <a:pt x="4631" y="4177"/>
                    <a:pt x="5395" y="4469"/>
                    <a:pt x="5508" y="4583"/>
                  </a:cubicBezTo>
                  <a:cubicBezTo>
                    <a:pt x="5687" y="4794"/>
                    <a:pt x="5720" y="5005"/>
                    <a:pt x="5736" y="5281"/>
                  </a:cubicBezTo>
                  <a:cubicBezTo>
                    <a:pt x="5652" y="5264"/>
                    <a:pt x="5545" y="5255"/>
                    <a:pt x="5429" y="5255"/>
                  </a:cubicBezTo>
                  <a:cubicBezTo>
                    <a:pt x="5113" y="5255"/>
                    <a:pt x="4728" y="5322"/>
                    <a:pt x="4550" y="5476"/>
                  </a:cubicBezTo>
                  <a:cubicBezTo>
                    <a:pt x="4664" y="5603"/>
                    <a:pt x="4840" y="5633"/>
                    <a:pt x="5037" y="5633"/>
                  </a:cubicBezTo>
                  <a:cubicBezTo>
                    <a:pt x="5223" y="5633"/>
                    <a:pt x="5426" y="5606"/>
                    <a:pt x="5613" y="5606"/>
                  </a:cubicBezTo>
                  <a:cubicBezTo>
                    <a:pt x="5763" y="5606"/>
                    <a:pt x="5902" y="5624"/>
                    <a:pt x="6012" y="5688"/>
                  </a:cubicBezTo>
                  <a:cubicBezTo>
                    <a:pt x="6272" y="5850"/>
                    <a:pt x="6662" y="6370"/>
                    <a:pt x="6808" y="6630"/>
                  </a:cubicBezTo>
                  <a:cubicBezTo>
                    <a:pt x="6797" y="6632"/>
                    <a:pt x="6782" y="6633"/>
                    <a:pt x="6762" y="6633"/>
                  </a:cubicBezTo>
                  <a:cubicBezTo>
                    <a:pt x="6643" y="6633"/>
                    <a:pt x="6381" y="6599"/>
                    <a:pt x="6150" y="6599"/>
                  </a:cubicBezTo>
                  <a:cubicBezTo>
                    <a:pt x="5850" y="6599"/>
                    <a:pt x="5604" y="6657"/>
                    <a:pt x="5801" y="6922"/>
                  </a:cubicBezTo>
                  <a:cubicBezTo>
                    <a:pt x="5869" y="7018"/>
                    <a:pt x="5995" y="7045"/>
                    <a:pt x="6135" y="7045"/>
                  </a:cubicBezTo>
                  <a:cubicBezTo>
                    <a:pt x="6311" y="7045"/>
                    <a:pt x="6509" y="7003"/>
                    <a:pt x="6643" y="7003"/>
                  </a:cubicBezTo>
                  <a:cubicBezTo>
                    <a:pt x="6655" y="7003"/>
                    <a:pt x="6667" y="7003"/>
                    <a:pt x="6678" y="7004"/>
                  </a:cubicBezTo>
                  <a:cubicBezTo>
                    <a:pt x="7052" y="7036"/>
                    <a:pt x="7393" y="7069"/>
                    <a:pt x="7767" y="7069"/>
                  </a:cubicBezTo>
                  <a:cubicBezTo>
                    <a:pt x="8189" y="7101"/>
                    <a:pt x="9067" y="7036"/>
                    <a:pt x="9424" y="7231"/>
                  </a:cubicBezTo>
                  <a:cubicBezTo>
                    <a:pt x="9749" y="7394"/>
                    <a:pt x="9700" y="7816"/>
                    <a:pt x="9700" y="8125"/>
                  </a:cubicBezTo>
                  <a:cubicBezTo>
                    <a:pt x="9733" y="8612"/>
                    <a:pt x="9814" y="9100"/>
                    <a:pt x="9863" y="9571"/>
                  </a:cubicBezTo>
                  <a:cubicBezTo>
                    <a:pt x="9892" y="9979"/>
                    <a:pt x="9882" y="10231"/>
                    <a:pt x="9515" y="10231"/>
                  </a:cubicBezTo>
                  <a:cubicBezTo>
                    <a:pt x="9473" y="10231"/>
                    <a:pt x="9427" y="10227"/>
                    <a:pt x="9375" y="10221"/>
                  </a:cubicBezTo>
                  <a:cubicBezTo>
                    <a:pt x="9148" y="10205"/>
                    <a:pt x="8888" y="10107"/>
                    <a:pt x="8693" y="10026"/>
                  </a:cubicBezTo>
                  <a:cubicBezTo>
                    <a:pt x="8011" y="9750"/>
                    <a:pt x="7491" y="9490"/>
                    <a:pt x="6857" y="9132"/>
                  </a:cubicBezTo>
                  <a:cubicBezTo>
                    <a:pt x="6483" y="8921"/>
                    <a:pt x="6451" y="8970"/>
                    <a:pt x="6418" y="8531"/>
                  </a:cubicBezTo>
                  <a:cubicBezTo>
                    <a:pt x="6386" y="8174"/>
                    <a:pt x="6532" y="7442"/>
                    <a:pt x="6175" y="7247"/>
                  </a:cubicBezTo>
                  <a:cubicBezTo>
                    <a:pt x="6045" y="7670"/>
                    <a:pt x="6126" y="8174"/>
                    <a:pt x="6110" y="8629"/>
                  </a:cubicBezTo>
                  <a:cubicBezTo>
                    <a:pt x="5801" y="8531"/>
                    <a:pt x="4907" y="7767"/>
                    <a:pt x="4696" y="7475"/>
                  </a:cubicBezTo>
                  <a:cubicBezTo>
                    <a:pt x="4420" y="7101"/>
                    <a:pt x="4241" y="6338"/>
                    <a:pt x="4046" y="5866"/>
                  </a:cubicBezTo>
                  <a:cubicBezTo>
                    <a:pt x="3932" y="5590"/>
                    <a:pt x="3851" y="5298"/>
                    <a:pt x="3705" y="5054"/>
                  </a:cubicBezTo>
                  <a:cubicBezTo>
                    <a:pt x="3591" y="4843"/>
                    <a:pt x="3396" y="4697"/>
                    <a:pt x="3299" y="4502"/>
                  </a:cubicBezTo>
                  <a:cubicBezTo>
                    <a:pt x="3087" y="4030"/>
                    <a:pt x="3331" y="3250"/>
                    <a:pt x="2827" y="2925"/>
                  </a:cubicBezTo>
                  <a:lnTo>
                    <a:pt x="2827" y="2925"/>
                  </a:lnTo>
                  <a:cubicBezTo>
                    <a:pt x="2779" y="3364"/>
                    <a:pt x="3217" y="4079"/>
                    <a:pt x="2974" y="4453"/>
                  </a:cubicBezTo>
                  <a:cubicBezTo>
                    <a:pt x="2891" y="4403"/>
                    <a:pt x="2806" y="4378"/>
                    <a:pt x="2727" y="4378"/>
                  </a:cubicBezTo>
                  <a:cubicBezTo>
                    <a:pt x="2571" y="4378"/>
                    <a:pt x="2443" y="4476"/>
                    <a:pt x="2421" y="4680"/>
                  </a:cubicBezTo>
                  <a:cubicBezTo>
                    <a:pt x="2555" y="4680"/>
                    <a:pt x="2766" y="4641"/>
                    <a:pt x="2944" y="4641"/>
                  </a:cubicBezTo>
                  <a:cubicBezTo>
                    <a:pt x="3048" y="4641"/>
                    <a:pt x="3141" y="4655"/>
                    <a:pt x="3201" y="4697"/>
                  </a:cubicBezTo>
                  <a:cubicBezTo>
                    <a:pt x="3445" y="4843"/>
                    <a:pt x="3542" y="5411"/>
                    <a:pt x="3640" y="5655"/>
                  </a:cubicBezTo>
                  <a:cubicBezTo>
                    <a:pt x="3460" y="5750"/>
                    <a:pt x="3267" y="5818"/>
                    <a:pt x="3087" y="5818"/>
                  </a:cubicBezTo>
                  <a:cubicBezTo>
                    <a:pt x="2990" y="5818"/>
                    <a:pt x="2897" y="5798"/>
                    <a:pt x="2811" y="5753"/>
                  </a:cubicBezTo>
                  <a:cubicBezTo>
                    <a:pt x="2470" y="5541"/>
                    <a:pt x="2405" y="4810"/>
                    <a:pt x="1918" y="4810"/>
                  </a:cubicBezTo>
                  <a:cubicBezTo>
                    <a:pt x="2031" y="5249"/>
                    <a:pt x="2438" y="5558"/>
                    <a:pt x="2633" y="5964"/>
                  </a:cubicBezTo>
                  <a:cubicBezTo>
                    <a:pt x="2763" y="6256"/>
                    <a:pt x="2503" y="6663"/>
                    <a:pt x="2584" y="6841"/>
                  </a:cubicBezTo>
                  <a:cubicBezTo>
                    <a:pt x="2639" y="6956"/>
                    <a:pt x="2691" y="7000"/>
                    <a:pt x="2740" y="7000"/>
                  </a:cubicBezTo>
                  <a:cubicBezTo>
                    <a:pt x="2891" y="7000"/>
                    <a:pt x="3006" y="6566"/>
                    <a:pt x="3055" y="6468"/>
                  </a:cubicBezTo>
                  <a:cubicBezTo>
                    <a:pt x="3185" y="6126"/>
                    <a:pt x="3429" y="5915"/>
                    <a:pt x="3786" y="5883"/>
                  </a:cubicBezTo>
                  <a:cubicBezTo>
                    <a:pt x="3997" y="6208"/>
                    <a:pt x="4241" y="7329"/>
                    <a:pt x="3867" y="7572"/>
                  </a:cubicBezTo>
                  <a:cubicBezTo>
                    <a:pt x="3710" y="7674"/>
                    <a:pt x="3529" y="7717"/>
                    <a:pt x="3343" y="7717"/>
                  </a:cubicBezTo>
                  <a:cubicBezTo>
                    <a:pt x="2933" y="7717"/>
                    <a:pt x="2499" y="7509"/>
                    <a:pt x="2243" y="7264"/>
                  </a:cubicBezTo>
                  <a:cubicBezTo>
                    <a:pt x="1885" y="6922"/>
                    <a:pt x="1609" y="6516"/>
                    <a:pt x="1333" y="6094"/>
                  </a:cubicBezTo>
                  <a:cubicBezTo>
                    <a:pt x="1138" y="5801"/>
                    <a:pt x="845" y="5005"/>
                    <a:pt x="472" y="5005"/>
                  </a:cubicBezTo>
                  <a:cubicBezTo>
                    <a:pt x="439" y="5623"/>
                    <a:pt x="1235" y="6143"/>
                    <a:pt x="1398" y="6711"/>
                  </a:cubicBezTo>
                  <a:cubicBezTo>
                    <a:pt x="926" y="6874"/>
                    <a:pt x="374" y="7085"/>
                    <a:pt x="0" y="7410"/>
                  </a:cubicBezTo>
                  <a:cubicBezTo>
                    <a:pt x="53" y="7468"/>
                    <a:pt x="127" y="7492"/>
                    <a:pt x="215" y="7492"/>
                  </a:cubicBezTo>
                  <a:cubicBezTo>
                    <a:pt x="555" y="7492"/>
                    <a:pt x="1111" y="7145"/>
                    <a:pt x="1499" y="7145"/>
                  </a:cubicBezTo>
                  <a:cubicBezTo>
                    <a:pt x="1569" y="7145"/>
                    <a:pt x="1633" y="7156"/>
                    <a:pt x="1690" y="7182"/>
                  </a:cubicBezTo>
                  <a:cubicBezTo>
                    <a:pt x="1934" y="7296"/>
                    <a:pt x="2080" y="7556"/>
                    <a:pt x="2324" y="7686"/>
                  </a:cubicBezTo>
                  <a:cubicBezTo>
                    <a:pt x="2586" y="7829"/>
                    <a:pt x="3205" y="8015"/>
                    <a:pt x="3665" y="8015"/>
                  </a:cubicBezTo>
                  <a:cubicBezTo>
                    <a:pt x="3832" y="8015"/>
                    <a:pt x="3979" y="7991"/>
                    <a:pt x="4079" y="7930"/>
                  </a:cubicBezTo>
                  <a:cubicBezTo>
                    <a:pt x="4079" y="7897"/>
                    <a:pt x="4062" y="7865"/>
                    <a:pt x="4046" y="7832"/>
                  </a:cubicBezTo>
                  <a:lnTo>
                    <a:pt x="4046" y="7832"/>
                  </a:lnTo>
                  <a:cubicBezTo>
                    <a:pt x="4696" y="8044"/>
                    <a:pt x="5037" y="8352"/>
                    <a:pt x="5557" y="8758"/>
                  </a:cubicBezTo>
                  <a:cubicBezTo>
                    <a:pt x="5736" y="8888"/>
                    <a:pt x="6240" y="9148"/>
                    <a:pt x="6288" y="9343"/>
                  </a:cubicBezTo>
                  <a:cubicBezTo>
                    <a:pt x="6045" y="9425"/>
                    <a:pt x="5086" y="9896"/>
                    <a:pt x="5655" y="9993"/>
                  </a:cubicBezTo>
                  <a:cubicBezTo>
                    <a:pt x="5668" y="9996"/>
                    <a:pt x="5682" y="9997"/>
                    <a:pt x="5697" y="9997"/>
                  </a:cubicBezTo>
                  <a:cubicBezTo>
                    <a:pt x="5882" y="9997"/>
                    <a:pt x="6090" y="9811"/>
                    <a:pt x="6256" y="9766"/>
                  </a:cubicBezTo>
                  <a:cubicBezTo>
                    <a:pt x="6384" y="9737"/>
                    <a:pt x="6510" y="9724"/>
                    <a:pt x="6634" y="9724"/>
                  </a:cubicBezTo>
                  <a:cubicBezTo>
                    <a:pt x="7478" y="9724"/>
                    <a:pt x="8214" y="10340"/>
                    <a:pt x="8937" y="10708"/>
                  </a:cubicBezTo>
                  <a:cubicBezTo>
                    <a:pt x="9619" y="11049"/>
                    <a:pt x="10513" y="11342"/>
                    <a:pt x="10220" y="12382"/>
                  </a:cubicBezTo>
                  <a:cubicBezTo>
                    <a:pt x="10192" y="12521"/>
                    <a:pt x="9604" y="13101"/>
                    <a:pt x="9395" y="13101"/>
                  </a:cubicBezTo>
                  <a:cubicBezTo>
                    <a:pt x="9360" y="13101"/>
                    <a:pt x="9336" y="13085"/>
                    <a:pt x="9327" y="13048"/>
                  </a:cubicBezTo>
                  <a:cubicBezTo>
                    <a:pt x="9164" y="12414"/>
                    <a:pt x="8612" y="11927"/>
                    <a:pt x="8531" y="11277"/>
                  </a:cubicBezTo>
                  <a:cubicBezTo>
                    <a:pt x="8517" y="11171"/>
                    <a:pt x="8526" y="10646"/>
                    <a:pt x="8354" y="10646"/>
                  </a:cubicBezTo>
                  <a:cubicBezTo>
                    <a:pt x="8315" y="10646"/>
                    <a:pt x="8266" y="10674"/>
                    <a:pt x="8206" y="10741"/>
                  </a:cubicBezTo>
                  <a:cubicBezTo>
                    <a:pt x="8108" y="10838"/>
                    <a:pt x="8238" y="11326"/>
                    <a:pt x="8157" y="11488"/>
                  </a:cubicBezTo>
                  <a:cubicBezTo>
                    <a:pt x="8053" y="11396"/>
                    <a:pt x="7932" y="11311"/>
                    <a:pt x="7807" y="11311"/>
                  </a:cubicBezTo>
                  <a:cubicBezTo>
                    <a:pt x="7756" y="11311"/>
                    <a:pt x="7705" y="11325"/>
                    <a:pt x="7653" y="11358"/>
                  </a:cubicBezTo>
                  <a:cubicBezTo>
                    <a:pt x="7734" y="11651"/>
                    <a:pt x="8124" y="11667"/>
                    <a:pt x="8319" y="11862"/>
                  </a:cubicBezTo>
                  <a:cubicBezTo>
                    <a:pt x="8514" y="12057"/>
                    <a:pt x="8725" y="12431"/>
                    <a:pt x="8725" y="12707"/>
                  </a:cubicBezTo>
                  <a:cubicBezTo>
                    <a:pt x="8695" y="12708"/>
                    <a:pt x="8665" y="12709"/>
                    <a:pt x="8633" y="12709"/>
                  </a:cubicBezTo>
                  <a:cubicBezTo>
                    <a:pt x="7872" y="12709"/>
                    <a:pt x="6781" y="12337"/>
                    <a:pt x="6126" y="12041"/>
                  </a:cubicBezTo>
                  <a:cubicBezTo>
                    <a:pt x="5905" y="11950"/>
                    <a:pt x="5591" y="11651"/>
                    <a:pt x="5299" y="11651"/>
                  </a:cubicBezTo>
                  <a:cubicBezTo>
                    <a:pt x="5226" y="11651"/>
                    <a:pt x="5154" y="11670"/>
                    <a:pt x="5086" y="11716"/>
                  </a:cubicBezTo>
                  <a:cubicBezTo>
                    <a:pt x="4647" y="12008"/>
                    <a:pt x="5541" y="11992"/>
                    <a:pt x="5557" y="12301"/>
                  </a:cubicBezTo>
                  <a:cubicBezTo>
                    <a:pt x="5362" y="12366"/>
                    <a:pt x="5102" y="12366"/>
                    <a:pt x="4972" y="12544"/>
                  </a:cubicBezTo>
                  <a:cubicBezTo>
                    <a:pt x="5030" y="12725"/>
                    <a:pt x="5152" y="12780"/>
                    <a:pt x="5294" y="12780"/>
                  </a:cubicBezTo>
                  <a:cubicBezTo>
                    <a:pt x="5472" y="12780"/>
                    <a:pt x="5680" y="12694"/>
                    <a:pt x="5833" y="12658"/>
                  </a:cubicBezTo>
                  <a:cubicBezTo>
                    <a:pt x="5938" y="12638"/>
                    <a:pt x="6022" y="12629"/>
                    <a:pt x="6100" y="12629"/>
                  </a:cubicBezTo>
                  <a:cubicBezTo>
                    <a:pt x="6275" y="12629"/>
                    <a:pt x="6414" y="12677"/>
                    <a:pt x="6662" y="12755"/>
                  </a:cubicBezTo>
                  <a:cubicBezTo>
                    <a:pt x="7117" y="12885"/>
                    <a:pt x="7653" y="12934"/>
                    <a:pt x="8027" y="13227"/>
                  </a:cubicBezTo>
                  <a:cubicBezTo>
                    <a:pt x="8141" y="13324"/>
                    <a:pt x="8953" y="14478"/>
                    <a:pt x="8709" y="14527"/>
                  </a:cubicBezTo>
                  <a:cubicBezTo>
                    <a:pt x="8160" y="14664"/>
                    <a:pt x="7505" y="14696"/>
                    <a:pt x="6885" y="14696"/>
                  </a:cubicBezTo>
                  <a:cubicBezTo>
                    <a:pt x="6698" y="14696"/>
                    <a:pt x="6514" y="14693"/>
                    <a:pt x="6337" y="14689"/>
                  </a:cubicBezTo>
                  <a:cubicBezTo>
                    <a:pt x="6193" y="14689"/>
                    <a:pt x="6000" y="14702"/>
                    <a:pt x="5804" y="14702"/>
                  </a:cubicBezTo>
                  <a:cubicBezTo>
                    <a:pt x="5558" y="14702"/>
                    <a:pt x="5306" y="14682"/>
                    <a:pt x="5135" y="14592"/>
                  </a:cubicBezTo>
                  <a:cubicBezTo>
                    <a:pt x="4855" y="14436"/>
                    <a:pt x="4858" y="13938"/>
                    <a:pt x="4560" y="13938"/>
                  </a:cubicBezTo>
                  <a:cubicBezTo>
                    <a:pt x="4546" y="13938"/>
                    <a:pt x="4532" y="13939"/>
                    <a:pt x="4517" y="13942"/>
                  </a:cubicBezTo>
                  <a:cubicBezTo>
                    <a:pt x="4534" y="14267"/>
                    <a:pt x="4891" y="14754"/>
                    <a:pt x="4680" y="15046"/>
                  </a:cubicBezTo>
                  <a:cubicBezTo>
                    <a:pt x="4469" y="15371"/>
                    <a:pt x="3737" y="15193"/>
                    <a:pt x="3542" y="15664"/>
                  </a:cubicBezTo>
                  <a:cubicBezTo>
                    <a:pt x="3599" y="15674"/>
                    <a:pt x="3652" y="15678"/>
                    <a:pt x="3704" y="15678"/>
                  </a:cubicBezTo>
                  <a:cubicBezTo>
                    <a:pt x="4075" y="15678"/>
                    <a:pt x="4356" y="15447"/>
                    <a:pt x="4712" y="15290"/>
                  </a:cubicBezTo>
                  <a:cubicBezTo>
                    <a:pt x="5005" y="15144"/>
                    <a:pt x="5233" y="15098"/>
                    <a:pt x="5507" y="15098"/>
                  </a:cubicBezTo>
                  <a:cubicBezTo>
                    <a:pt x="5599" y="15098"/>
                    <a:pt x="5695" y="15103"/>
                    <a:pt x="5801" y="15111"/>
                  </a:cubicBezTo>
                  <a:cubicBezTo>
                    <a:pt x="6241" y="15159"/>
                    <a:pt x="6707" y="15189"/>
                    <a:pt x="7161" y="15189"/>
                  </a:cubicBezTo>
                  <a:cubicBezTo>
                    <a:pt x="7327" y="15189"/>
                    <a:pt x="7492" y="15185"/>
                    <a:pt x="7653" y="15176"/>
                  </a:cubicBezTo>
                  <a:cubicBezTo>
                    <a:pt x="7994" y="15168"/>
                    <a:pt x="8357" y="15079"/>
                    <a:pt x="8693" y="15079"/>
                  </a:cubicBezTo>
                  <a:cubicBezTo>
                    <a:pt x="9012" y="15079"/>
                    <a:pt x="9308" y="15160"/>
                    <a:pt x="9538" y="15469"/>
                  </a:cubicBezTo>
                  <a:cubicBezTo>
                    <a:pt x="9944" y="16005"/>
                    <a:pt x="9684" y="16736"/>
                    <a:pt x="9343" y="17256"/>
                  </a:cubicBezTo>
                  <a:cubicBezTo>
                    <a:pt x="8628" y="18345"/>
                    <a:pt x="7816" y="19482"/>
                    <a:pt x="7133" y="20652"/>
                  </a:cubicBezTo>
                  <a:cubicBezTo>
                    <a:pt x="6841" y="21123"/>
                    <a:pt x="6662" y="21708"/>
                    <a:pt x="6223" y="21773"/>
                  </a:cubicBezTo>
                  <a:cubicBezTo>
                    <a:pt x="6155" y="21785"/>
                    <a:pt x="6083" y="21791"/>
                    <a:pt x="6009" y="21791"/>
                  </a:cubicBezTo>
                  <a:cubicBezTo>
                    <a:pt x="5594" y="21791"/>
                    <a:pt x="5136" y="21601"/>
                    <a:pt x="5053" y="21269"/>
                  </a:cubicBezTo>
                  <a:cubicBezTo>
                    <a:pt x="4728" y="20132"/>
                    <a:pt x="6727" y="19726"/>
                    <a:pt x="6581" y="18816"/>
                  </a:cubicBezTo>
                  <a:lnTo>
                    <a:pt x="6581" y="18816"/>
                  </a:lnTo>
                  <a:cubicBezTo>
                    <a:pt x="5850" y="19027"/>
                    <a:pt x="5362" y="19937"/>
                    <a:pt x="4664" y="20246"/>
                  </a:cubicBezTo>
                  <a:cubicBezTo>
                    <a:pt x="4485" y="19978"/>
                    <a:pt x="4266" y="19385"/>
                    <a:pt x="3907" y="19385"/>
                  </a:cubicBezTo>
                  <a:cubicBezTo>
                    <a:pt x="3873" y="19385"/>
                    <a:pt x="3838" y="19390"/>
                    <a:pt x="3802" y="19401"/>
                  </a:cubicBezTo>
                  <a:cubicBezTo>
                    <a:pt x="4144" y="19953"/>
                    <a:pt x="4436" y="20311"/>
                    <a:pt x="4534" y="20993"/>
                  </a:cubicBezTo>
                  <a:cubicBezTo>
                    <a:pt x="4696" y="22017"/>
                    <a:pt x="4030" y="21529"/>
                    <a:pt x="3412" y="22082"/>
                  </a:cubicBezTo>
                  <a:cubicBezTo>
                    <a:pt x="3463" y="22201"/>
                    <a:pt x="3713" y="22229"/>
                    <a:pt x="4038" y="22229"/>
                  </a:cubicBezTo>
                  <a:cubicBezTo>
                    <a:pt x="4331" y="22229"/>
                    <a:pt x="4686" y="22206"/>
                    <a:pt x="5010" y="22206"/>
                  </a:cubicBezTo>
                  <a:cubicBezTo>
                    <a:pt x="5357" y="22206"/>
                    <a:pt x="5669" y="22232"/>
                    <a:pt x="5833" y="22342"/>
                  </a:cubicBezTo>
                  <a:cubicBezTo>
                    <a:pt x="6711" y="22927"/>
                    <a:pt x="5053" y="24422"/>
                    <a:pt x="5703" y="24893"/>
                  </a:cubicBezTo>
                  <a:cubicBezTo>
                    <a:pt x="6305" y="24324"/>
                    <a:pt x="6386" y="23219"/>
                    <a:pt x="6727" y="22504"/>
                  </a:cubicBezTo>
                  <a:cubicBezTo>
                    <a:pt x="6873" y="22196"/>
                    <a:pt x="7149" y="21448"/>
                    <a:pt x="7507" y="21399"/>
                  </a:cubicBezTo>
                  <a:cubicBezTo>
                    <a:pt x="7566" y="21606"/>
                    <a:pt x="7679" y="22365"/>
                    <a:pt x="7993" y="22365"/>
                  </a:cubicBezTo>
                  <a:cubicBezTo>
                    <a:pt x="8024" y="22365"/>
                    <a:pt x="8057" y="22358"/>
                    <a:pt x="8092" y="22342"/>
                  </a:cubicBezTo>
                  <a:cubicBezTo>
                    <a:pt x="8368" y="22196"/>
                    <a:pt x="8059" y="21513"/>
                    <a:pt x="8043" y="21269"/>
                  </a:cubicBezTo>
                  <a:cubicBezTo>
                    <a:pt x="8011" y="20879"/>
                    <a:pt x="8043" y="20473"/>
                    <a:pt x="8254" y="20132"/>
                  </a:cubicBezTo>
                  <a:cubicBezTo>
                    <a:pt x="8482" y="19775"/>
                    <a:pt x="8693" y="19482"/>
                    <a:pt x="8888" y="19108"/>
                  </a:cubicBezTo>
                  <a:cubicBezTo>
                    <a:pt x="9060" y="18752"/>
                    <a:pt x="9362" y="18405"/>
                    <a:pt x="9739" y="18405"/>
                  </a:cubicBezTo>
                  <a:cubicBezTo>
                    <a:pt x="9860" y="18405"/>
                    <a:pt x="9988" y="18441"/>
                    <a:pt x="10123" y="18524"/>
                  </a:cubicBezTo>
                  <a:cubicBezTo>
                    <a:pt x="10334" y="18654"/>
                    <a:pt x="10399" y="18978"/>
                    <a:pt x="10626" y="19060"/>
                  </a:cubicBezTo>
                  <a:cubicBezTo>
                    <a:pt x="10685" y="19079"/>
                    <a:pt x="10732" y="19087"/>
                    <a:pt x="10769" y="19087"/>
                  </a:cubicBezTo>
                  <a:cubicBezTo>
                    <a:pt x="11083" y="19087"/>
                    <a:pt x="10694" y="18474"/>
                    <a:pt x="10578" y="18329"/>
                  </a:cubicBezTo>
                  <a:cubicBezTo>
                    <a:pt x="10302" y="18004"/>
                    <a:pt x="9798" y="18069"/>
                    <a:pt x="9977" y="17630"/>
                  </a:cubicBezTo>
                  <a:cubicBezTo>
                    <a:pt x="10074" y="17402"/>
                    <a:pt x="10285" y="16915"/>
                    <a:pt x="10480" y="16736"/>
                  </a:cubicBezTo>
                  <a:cubicBezTo>
                    <a:pt x="10669" y="16575"/>
                    <a:pt x="11213" y="16213"/>
                    <a:pt x="11552" y="16213"/>
                  </a:cubicBezTo>
                  <a:cubicBezTo>
                    <a:pt x="11622" y="16213"/>
                    <a:pt x="11684" y="16229"/>
                    <a:pt x="11731" y="16265"/>
                  </a:cubicBezTo>
                  <a:cubicBezTo>
                    <a:pt x="12008" y="16476"/>
                    <a:pt x="11845" y="17402"/>
                    <a:pt x="11845" y="17711"/>
                  </a:cubicBezTo>
                  <a:cubicBezTo>
                    <a:pt x="11829" y="18215"/>
                    <a:pt x="11748" y="18670"/>
                    <a:pt x="12056" y="19108"/>
                  </a:cubicBezTo>
                  <a:cubicBezTo>
                    <a:pt x="12040" y="19076"/>
                    <a:pt x="12804" y="18345"/>
                    <a:pt x="12885" y="18280"/>
                  </a:cubicBezTo>
                  <a:cubicBezTo>
                    <a:pt x="13053" y="18177"/>
                    <a:pt x="13174" y="18133"/>
                    <a:pt x="13267" y="18133"/>
                  </a:cubicBezTo>
                  <a:cubicBezTo>
                    <a:pt x="13498" y="18133"/>
                    <a:pt x="13556" y="18400"/>
                    <a:pt x="13729" y="18700"/>
                  </a:cubicBezTo>
                  <a:lnTo>
                    <a:pt x="13729" y="18700"/>
                  </a:lnTo>
                  <a:cubicBezTo>
                    <a:pt x="13514" y="18323"/>
                    <a:pt x="14876" y="17840"/>
                    <a:pt x="15197" y="17840"/>
                  </a:cubicBezTo>
                  <a:cubicBezTo>
                    <a:pt x="15207" y="17840"/>
                    <a:pt x="15217" y="17840"/>
                    <a:pt x="15225" y="17841"/>
                  </a:cubicBezTo>
                  <a:cubicBezTo>
                    <a:pt x="15858" y="17955"/>
                    <a:pt x="16346" y="18459"/>
                    <a:pt x="16963" y="18621"/>
                  </a:cubicBezTo>
                  <a:cubicBezTo>
                    <a:pt x="17906" y="18848"/>
                    <a:pt x="18864" y="19011"/>
                    <a:pt x="19823" y="19060"/>
                  </a:cubicBezTo>
                  <a:cubicBezTo>
                    <a:pt x="19855" y="19368"/>
                    <a:pt x="19628" y="19888"/>
                    <a:pt x="19400" y="20051"/>
                  </a:cubicBezTo>
                  <a:cubicBezTo>
                    <a:pt x="19238" y="20165"/>
                    <a:pt x="17971" y="20473"/>
                    <a:pt x="18653" y="20685"/>
                  </a:cubicBezTo>
                  <a:cubicBezTo>
                    <a:pt x="18692" y="20697"/>
                    <a:pt x="18731" y="20703"/>
                    <a:pt x="18769" y="20703"/>
                  </a:cubicBezTo>
                  <a:cubicBezTo>
                    <a:pt x="19106" y="20703"/>
                    <a:pt x="19423" y="20271"/>
                    <a:pt x="19750" y="20271"/>
                  </a:cubicBezTo>
                  <a:cubicBezTo>
                    <a:pt x="19774" y="20271"/>
                    <a:pt x="19799" y="20273"/>
                    <a:pt x="19823" y="20278"/>
                  </a:cubicBezTo>
                  <a:cubicBezTo>
                    <a:pt x="20083" y="20333"/>
                    <a:pt x="20332" y="20988"/>
                    <a:pt x="20579" y="20988"/>
                  </a:cubicBezTo>
                  <a:cubicBezTo>
                    <a:pt x="20625" y="20988"/>
                    <a:pt x="20671" y="20966"/>
                    <a:pt x="20716" y="20912"/>
                  </a:cubicBezTo>
                  <a:cubicBezTo>
                    <a:pt x="20554" y="20392"/>
                    <a:pt x="19904" y="20051"/>
                    <a:pt x="20245" y="19482"/>
                  </a:cubicBezTo>
                  <a:cubicBezTo>
                    <a:pt x="20369" y="19269"/>
                    <a:pt x="20513" y="19221"/>
                    <a:pt x="20694" y="19221"/>
                  </a:cubicBezTo>
                  <a:cubicBezTo>
                    <a:pt x="20845" y="19221"/>
                    <a:pt x="21022" y="19255"/>
                    <a:pt x="21236" y="19255"/>
                  </a:cubicBezTo>
                  <a:cubicBezTo>
                    <a:pt x="21345" y="19260"/>
                    <a:pt x="21457" y="19262"/>
                    <a:pt x="21569" y="19262"/>
                  </a:cubicBezTo>
                  <a:cubicBezTo>
                    <a:pt x="21792" y="19262"/>
                    <a:pt x="22016" y="19255"/>
                    <a:pt x="22211" y="19255"/>
                  </a:cubicBezTo>
                  <a:cubicBezTo>
                    <a:pt x="22812" y="19271"/>
                    <a:pt x="23072" y="19368"/>
                    <a:pt x="23316" y="19953"/>
                  </a:cubicBezTo>
                  <a:cubicBezTo>
                    <a:pt x="23495" y="20392"/>
                    <a:pt x="23592" y="20863"/>
                    <a:pt x="23836" y="21269"/>
                  </a:cubicBezTo>
                  <a:cubicBezTo>
                    <a:pt x="23917" y="21416"/>
                    <a:pt x="24031" y="21611"/>
                    <a:pt x="24145" y="21708"/>
                  </a:cubicBezTo>
                  <a:cubicBezTo>
                    <a:pt x="24145" y="21721"/>
                    <a:pt x="24437" y="21962"/>
                    <a:pt x="24535" y="21962"/>
                  </a:cubicBezTo>
                  <a:cubicBezTo>
                    <a:pt x="24558" y="21962"/>
                    <a:pt x="24570" y="21949"/>
                    <a:pt x="24567" y="21919"/>
                  </a:cubicBezTo>
                  <a:cubicBezTo>
                    <a:pt x="24551" y="21643"/>
                    <a:pt x="24226" y="21432"/>
                    <a:pt x="24096" y="21172"/>
                  </a:cubicBezTo>
                  <a:cubicBezTo>
                    <a:pt x="24015" y="21026"/>
                    <a:pt x="23677" y="19498"/>
                    <a:pt x="23514" y="19498"/>
                  </a:cubicBezTo>
                  <a:cubicBezTo>
                    <a:pt x="23513" y="19498"/>
                    <a:pt x="23512" y="19498"/>
                    <a:pt x="23511" y="19498"/>
                  </a:cubicBezTo>
                  <a:lnTo>
                    <a:pt x="23511" y="19498"/>
                  </a:lnTo>
                  <a:cubicBezTo>
                    <a:pt x="23709" y="19479"/>
                    <a:pt x="23911" y="19473"/>
                    <a:pt x="24115" y="19473"/>
                  </a:cubicBezTo>
                  <a:cubicBezTo>
                    <a:pt x="24431" y="19473"/>
                    <a:pt x="24749" y="19489"/>
                    <a:pt x="25055" y="19498"/>
                  </a:cubicBezTo>
                  <a:cubicBezTo>
                    <a:pt x="25078" y="19499"/>
                    <a:pt x="25101" y="19500"/>
                    <a:pt x="25124" y="19500"/>
                  </a:cubicBezTo>
                  <a:cubicBezTo>
                    <a:pt x="25430" y="19500"/>
                    <a:pt x="25745" y="19422"/>
                    <a:pt x="26053" y="19422"/>
                  </a:cubicBezTo>
                  <a:cubicBezTo>
                    <a:pt x="26116" y="19422"/>
                    <a:pt x="26179" y="19426"/>
                    <a:pt x="26241" y="19433"/>
                  </a:cubicBezTo>
                  <a:cubicBezTo>
                    <a:pt x="26679" y="19498"/>
                    <a:pt x="27134" y="19775"/>
                    <a:pt x="27541" y="19953"/>
                  </a:cubicBezTo>
                  <a:cubicBezTo>
                    <a:pt x="27792" y="20063"/>
                    <a:pt x="28028" y="20507"/>
                    <a:pt x="28205" y="20507"/>
                  </a:cubicBezTo>
                  <a:cubicBezTo>
                    <a:pt x="28211" y="20507"/>
                    <a:pt x="28217" y="20507"/>
                    <a:pt x="28223" y="20506"/>
                  </a:cubicBezTo>
                  <a:cubicBezTo>
                    <a:pt x="28304" y="20343"/>
                    <a:pt x="28255" y="20165"/>
                    <a:pt x="28223" y="20002"/>
                  </a:cubicBezTo>
                  <a:lnTo>
                    <a:pt x="28223" y="20002"/>
                  </a:lnTo>
                  <a:cubicBezTo>
                    <a:pt x="28633" y="20050"/>
                    <a:pt x="29139" y="20104"/>
                    <a:pt x="29646" y="20104"/>
                  </a:cubicBezTo>
                  <a:cubicBezTo>
                    <a:pt x="30343" y="20104"/>
                    <a:pt x="31044" y="20002"/>
                    <a:pt x="31505" y="19645"/>
                  </a:cubicBezTo>
                  <a:cubicBezTo>
                    <a:pt x="31444" y="19634"/>
                    <a:pt x="31379" y="19629"/>
                    <a:pt x="31313" y="19629"/>
                  </a:cubicBezTo>
                  <a:cubicBezTo>
                    <a:pt x="30975" y="19629"/>
                    <a:pt x="30583" y="19747"/>
                    <a:pt x="30270" y="19775"/>
                  </a:cubicBezTo>
                  <a:cubicBezTo>
                    <a:pt x="29896" y="19807"/>
                    <a:pt x="29523" y="19872"/>
                    <a:pt x="29133" y="19872"/>
                  </a:cubicBezTo>
                  <a:cubicBezTo>
                    <a:pt x="28580" y="19856"/>
                    <a:pt x="27069" y="19758"/>
                    <a:pt x="26809" y="19222"/>
                  </a:cubicBezTo>
                  <a:cubicBezTo>
                    <a:pt x="27508" y="18897"/>
                    <a:pt x="28385" y="18654"/>
                    <a:pt x="29165" y="18507"/>
                  </a:cubicBezTo>
                  <a:cubicBezTo>
                    <a:pt x="29685" y="18410"/>
                    <a:pt x="30433" y="18377"/>
                    <a:pt x="30839" y="18020"/>
                  </a:cubicBezTo>
                  <a:cubicBezTo>
                    <a:pt x="30753" y="18014"/>
                    <a:pt x="30668" y="18011"/>
                    <a:pt x="30583" y="18011"/>
                  </a:cubicBezTo>
                  <a:cubicBezTo>
                    <a:pt x="29466" y="18011"/>
                    <a:pt x="28353" y="18479"/>
                    <a:pt x="27297" y="18751"/>
                  </a:cubicBezTo>
                  <a:cubicBezTo>
                    <a:pt x="26858" y="18865"/>
                    <a:pt x="26419" y="18946"/>
                    <a:pt x="25948" y="18946"/>
                  </a:cubicBezTo>
                  <a:cubicBezTo>
                    <a:pt x="25924" y="18945"/>
                    <a:pt x="25897" y="18944"/>
                    <a:pt x="25867" y="18944"/>
                  </a:cubicBezTo>
                  <a:cubicBezTo>
                    <a:pt x="25720" y="18944"/>
                    <a:pt x="25514" y="18958"/>
                    <a:pt x="25315" y="18958"/>
                  </a:cubicBezTo>
                  <a:cubicBezTo>
                    <a:pt x="25075" y="18958"/>
                    <a:pt x="24843" y="18938"/>
                    <a:pt x="24730" y="18848"/>
                  </a:cubicBezTo>
                  <a:cubicBezTo>
                    <a:pt x="25656" y="18215"/>
                    <a:pt x="26826" y="17955"/>
                    <a:pt x="27882" y="17695"/>
                  </a:cubicBezTo>
                  <a:cubicBezTo>
                    <a:pt x="28107" y="17638"/>
                    <a:pt x="28323" y="17623"/>
                    <a:pt x="28535" y="17623"/>
                  </a:cubicBezTo>
                  <a:cubicBezTo>
                    <a:pt x="28786" y="17623"/>
                    <a:pt x="29033" y="17645"/>
                    <a:pt x="29284" y="17645"/>
                  </a:cubicBezTo>
                  <a:cubicBezTo>
                    <a:pt x="29431" y="17645"/>
                    <a:pt x="29581" y="17637"/>
                    <a:pt x="29734" y="17614"/>
                  </a:cubicBezTo>
                  <a:cubicBezTo>
                    <a:pt x="29539" y="17337"/>
                    <a:pt x="28873" y="17549"/>
                    <a:pt x="28710" y="17240"/>
                  </a:cubicBezTo>
                  <a:cubicBezTo>
                    <a:pt x="28450" y="16752"/>
                    <a:pt x="29425" y="16216"/>
                    <a:pt x="29312" y="15745"/>
                  </a:cubicBezTo>
                  <a:cubicBezTo>
                    <a:pt x="29252" y="15718"/>
                    <a:pt x="29198" y="15706"/>
                    <a:pt x="29146" y="15706"/>
                  </a:cubicBezTo>
                  <a:cubicBezTo>
                    <a:pt x="28677" y="15706"/>
                    <a:pt x="28521" y="16747"/>
                    <a:pt x="28272" y="16996"/>
                  </a:cubicBezTo>
                  <a:cubicBezTo>
                    <a:pt x="27947" y="17305"/>
                    <a:pt x="27232" y="17451"/>
                    <a:pt x="26809" y="17581"/>
                  </a:cubicBezTo>
                  <a:cubicBezTo>
                    <a:pt x="26078" y="17809"/>
                    <a:pt x="25298" y="18020"/>
                    <a:pt x="24616" y="18410"/>
                  </a:cubicBezTo>
                  <a:cubicBezTo>
                    <a:pt x="24186" y="18651"/>
                    <a:pt x="23979" y="18804"/>
                    <a:pt x="23571" y="18804"/>
                  </a:cubicBezTo>
                  <a:cubicBezTo>
                    <a:pt x="23485" y="18804"/>
                    <a:pt x="23391" y="18798"/>
                    <a:pt x="23284" y="18783"/>
                  </a:cubicBezTo>
                  <a:cubicBezTo>
                    <a:pt x="22715" y="18702"/>
                    <a:pt x="22130" y="18637"/>
                    <a:pt x="21545" y="18572"/>
                  </a:cubicBezTo>
                  <a:cubicBezTo>
                    <a:pt x="21220" y="18529"/>
                    <a:pt x="20888" y="18529"/>
                    <a:pt x="20563" y="18529"/>
                  </a:cubicBezTo>
                  <a:lnTo>
                    <a:pt x="20563" y="18529"/>
                  </a:lnTo>
                  <a:cubicBezTo>
                    <a:pt x="20400" y="18529"/>
                    <a:pt x="20240" y="18529"/>
                    <a:pt x="20083" y="18524"/>
                  </a:cubicBezTo>
                  <a:cubicBezTo>
                    <a:pt x="19270" y="18507"/>
                    <a:pt x="18523" y="18312"/>
                    <a:pt x="17743" y="18085"/>
                  </a:cubicBezTo>
                  <a:cubicBezTo>
                    <a:pt x="17158" y="17922"/>
                    <a:pt x="16346" y="17922"/>
                    <a:pt x="15907" y="17419"/>
                  </a:cubicBezTo>
                  <a:cubicBezTo>
                    <a:pt x="15501" y="16947"/>
                    <a:pt x="16248" y="16769"/>
                    <a:pt x="16589" y="16476"/>
                  </a:cubicBezTo>
                  <a:cubicBezTo>
                    <a:pt x="17012" y="16103"/>
                    <a:pt x="17532" y="15680"/>
                    <a:pt x="17841" y="15193"/>
                  </a:cubicBezTo>
                  <a:cubicBezTo>
                    <a:pt x="18101" y="14803"/>
                    <a:pt x="18068" y="14559"/>
                    <a:pt x="18588" y="14494"/>
                  </a:cubicBezTo>
                  <a:cubicBezTo>
                    <a:pt x="20278" y="14299"/>
                    <a:pt x="22049" y="13942"/>
                    <a:pt x="23657" y="13389"/>
                  </a:cubicBezTo>
                  <a:cubicBezTo>
                    <a:pt x="24307" y="13162"/>
                    <a:pt x="24925" y="12869"/>
                    <a:pt x="25542" y="12593"/>
                  </a:cubicBezTo>
                  <a:cubicBezTo>
                    <a:pt x="25948" y="12414"/>
                    <a:pt x="26663" y="12122"/>
                    <a:pt x="26842" y="11699"/>
                  </a:cubicBezTo>
                  <a:lnTo>
                    <a:pt x="26842" y="11699"/>
                  </a:lnTo>
                  <a:cubicBezTo>
                    <a:pt x="26257" y="11748"/>
                    <a:pt x="25705" y="12219"/>
                    <a:pt x="25168" y="12463"/>
                  </a:cubicBezTo>
                  <a:cubicBezTo>
                    <a:pt x="24470" y="12788"/>
                    <a:pt x="23722" y="13145"/>
                    <a:pt x="22991" y="13389"/>
                  </a:cubicBezTo>
                  <a:cubicBezTo>
                    <a:pt x="22422" y="13568"/>
                    <a:pt x="21756" y="13730"/>
                    <a:pt x="21188" y="13844"/>
                  </a:cubicBezTo>
                  <a:cubicBezTo>
                    <a:pt x="20641" y="13959"/>
                    <a:pt x="19955" y="14112"/>
                    <a:pt x="19365" y="14112"/>
                  </a:cubicBezTo>
                  <a:cubicBezTo>
                    <a:pt x="19289" y="14112"/>
                    <a:pt x="19213" y="14110"/>
                    <a:pt x="19140" y="14104"/>
                  </a:cubicBezTo>
                  <a:cubicBezTo>
                    <a:pt x="17857" y="14023"/>
                    <a:pt x="19368" y="12219"/>
                    <a:pt x="19790" y="11862"/>
                  </a:cubicBezTo>
                  <a:cubicBezTo>
                    <a:pt x="20456" y="11309"/>
                    <a:pt x="21301" y="10838"/>
                    <a:pt x="22114" y="10513"/>
                  </a:cubicBezTo>
                  <a:cubicBezTo>
                    <a:pt x="22536" y="10335"/>
                    <a:pt x="22942" y="10140"/>
                    <a:pt x="23397" y="10042"/>
                  </a:cubicBezTo>
                  <a:cubicBezTo>
                    <a:pt x="23641" y="9993"/>
                    <a:pt x="23917" y="10026"/>
                    <a:pt x="24161" y="9912"/>
                  </a:cubicBezTo>
                  <a:cubicBezTo>
                    <a:pt x="24149" y="9752"/>
                    <a:pt x="24007" y="9689"/>
                    <a:pt x="23794" y="9689"/>
                  </a:cubicBezTo>
                  <a:cubicBezTo>
                    <a:pt x="23122" y="9689"/>
                    <a:pt x="21743" y="10309"/>
                    <a:pt x="21496" y="10432"/>
                  </a:cubicBezTo>
                  <a:cubicBezTo>
                    <a:pt x="20651" y="10822"/>
                    <a:pt x="19855" y="11131"/>
                    <a:pt x="19238" y="11829"/>
                  </a:cubicBezTo>
                  <a:cubicBezTo>
                    <a:pt x="19092" y="11196"/>
                    <a:pt x="19384" y="10156"/>
                    <a:pt x="19514" y="9522"/>
                  </a:cubicBezTo>
                  <a:cubicBezTo>
                    <a:pt x="19628" y="9035"/>
                    <a:pt x="19953" y="8417"/>
                    <a:pt x="19904" y="7962"/>
                  </a:cubicBezTo>
                  <a:lnTo>
                    <a:pt x="19904" y="7962"/>
                  </a:lnTo>
                  <a:cubicBezTo>
                    <a:pt x="19368" y="8255"/>
                    <a:pt x="19254" y="9603"/>
                    <a:pt x="19108" y="10156"/>
                  </a:cubicBezTo>
                  <a:cubicBezTo>
                    <a:pt x="18978" y="10660"/>
                    <a:pt x="18945" y="11293"/>
                    <a:pt x="18702" y="11732"/>
                  </a:cubicBezTo>
                  <a:cubicBezTo>
                    <a:pt x="18685" y="11439"/>
                    <a:pt x="18637" y="11114"/>
                    <a:pt x="18507" y="10838"/>
                  </a:cubicBezTo>
                  <a:cubicBezTo>
                    <a:pt x="18182" y="11261"/>
                    <a:pt x="18458" y="12171"/>
                    <a:pt x="18377" y="12707"/>
                  </a:cubicBezTo>
                  <a:cubicBezTo>
                    <a:pt x="18247" y="13438"/>
                    <a:pt x="17759" y="14120"/>
                    <a:pt x="17451" y="14786"/>
                  </a:cubicBezTo>
                  <a:cubicBezTo>
                    <a:pt x="17256" y="14185"/>
                    <a:pt x="17369" y="13373"/>
                    <a:pt x="17337" y="12739"/>
                  </a:cubicBezTo>
                  <a:cubicBezTo>
                    <a:pt x="17337" y="12463"/>
                    <a:pt x="17418" y="11943"/>
                    <a:pt x="17158" y="11813"/>
                  </a:cubicBezTo>
                  <a:cubicBezTo>
                    <a:pt x="16736" y="12479"/>
                    <a:pt x="16963" y="13665"/>
                    <a:pt x="16996" y="14413"/>
                  </a:cubicBezTo>
                  <a:cubicBezTo>
                    <a:pt x="16996" y="14673"/>
                    <a:pt x="17077" y="15176"/>
                    <a:pt x="16963" y="15420"/>
                  </a:cubicBezTo>
                  <a:cubicBezTo>
                    <a:pt x="16866" y="15599"/>
                    <a:pt x="16654" y="15696"/>
                    <a:pt x="16541" y="15859"/>
                  </a:cubicBezTo>
                  <a:cubicBezTo>
                    <a:pt x="16508" y="15290"/>
                    <a:pt x="16411" y="14689"/>
                    <a:pt x="16362" y="14120"/>
                  </a:cubicBezTo>
                  <a:cubicBezTo>
                    <a:pt x="16329" y="13795"/>
                    <a:pt x="16573" y="12755"/>
                    <a:pt x="16264" y="12577"/>
                  </a:cubicBezTo>
                  <a:cubicBezTo>
                    <a:pt x="16005" y="12869"/>
                    <a:pt x="16151" y="13438"/>
                    <a:pt x="16135" y="13812"/>
                  </a:cubicBezTo>
                  <a:cubicBezTo>
                    <a:pt x="16076" y="13738"/>
                    <a:pt x="15844" y="13359"/>
                    <a:pt x="15680" y="13359"/>
                  </a:cubicBezTo>
                  <a:cubicBezTo>
                    <a:pt x="15663" y="13359"/>
                    <a:pt x="15646" y="13364"/>
                    <a:pt x="15631" y="13373"/>
                  </a:cubicBezTo>
                  <a:cubicBezTo>
                    <a:pt x="15306" y="13535"/>
                    <a:pt x="15940" y="14088"/>
                    <a:pt x="16005" y="14169"/>
                  </a:cubicBezTo>
                  <a:cubicBezTo>
                    <a:pt x="16264" y="14543"/>
                    <a:pt x="16378" y="15485"/>
                    <a:pt x="16216" y="15924"/>
                  </a:cubicBezTo>
                  <a:cubicBezTo>
                    <a:pt x="15913" y="16754"/>
                    <a:pt x="14528" y="17192"/>
                    <a:pt x="13724" y="17192"/>
                  </a:cubicBezTo>
                  <a:cubicBezTo>
                    <a:pt x="13710" y="17192"/>
                    <a:pt x="13695" y="17191"/>
                    <a:pt x="13681" y="17191"/>
                  </a:cubicBezTo>
                  <a:cubicBezTo>
                    <a:pt x="13632" y="16606"/>
                    <a:pt x="13551" y="16135"/>
                    <a:pt x="13210" y="15664"/>
                  </a:cubicBezTo>
                  <a:cubicBezTo>
                    <a:pt x="12885" y="15209"/>
                    <a:pt x="12787" y="14738"/>
                    <a:pt x="12641" y="14185"/>
                  </a:cubicBezTo>
                  <a:cubicBezTo>
                    <a:pt x="12495" y="13568"/>
                    <a:pt x="12804" y="13178"/>
                    <a:pt x="13047" y="12593"/>
                  </a:cubicBezTo>
                  <a:cubicBezTo>
                    <a:pt x="13242" y="12089"/>
                    <a:pt x="13372" y="11504"/>
                    <a:pt x="13502" y="10984"/>
                  </a:cubicBezTo>
                  <a:cubicBezTo>
                    <a:pt x="13616" y="10497"/>
                    <a:pt x="13519" y="9847"/>
                    <a:pt x="13925" y="9441"/>
                  </a:cubicBezTo>
                  <a:cubicBezTo>
                    <a:pt x="14136" y="9230"/>
                    <a:pt x="14428" y="9100"/>
                    <a:pt x="14640" y="8872"/>
                  </a:cubicBezTo>
                  <a:cubicBezTo>
                    <a:pt x="14721" y="8758"/>
                    <a:pt x="14851" y="8564"/>
                    <a:pt x="14948" y="8482"/>
                  </a:cubicBezTo>
                  <a:cubicBezTo>
                    <a:pt x="15257" y="8222"/>
                    <a:pt x="15631" y="8190"/>
                    <a:pt x="16021" y="8125"/>
                  </a:cubicBezTo>
                  <a:cubicBezTo>
                    <a:pt x="16411" y="8044"/>
                    <a:pt x="16557" y="7849"/>
                    <a:pt x="16914" y="7719"/>
                  </a:cubicBezTo>
                  <a:cubicBezTo>
                    <a:pt x="17055" y="7891"/>
                    <a:pt x="17196" y="8289"/>
                    <a:pt x="17468" y="8289"/>
                  </a:cubicBezTo>
                  <a:cubicBezTo>
                    <a:pt x="17478" y="8289"/>
                    <a:pt x="17489" y="8288"/>
                    <a:pt x="17499" y="8287"/>
                  </a:cubicBezTo>
                  <a:cubicBezTo>
                    <a:pt x="17954" y="8239"/>
                    <a:pt x="17402" y="7637"/>
                    <a:pt x="17288" y="7491"/>
                  </a:cubicBezTo>
                  <a:cubicBezTo>
                    <a:pt x="17499" y="7329"/>
                    <a:pt x="17662" y="7117"/>
                    <a:pt x="17792" y="6890"/>
                  </a:cubicBezTo>
                  <a:cubicBezTo>
                    <a:pt x="17856" y="6762"/>
                    <a:pt x="17967" y="6239"/>
                    <a:pt x="18080" y="6162"/>
                  </a:cubicBezTo>
                  <a:lnTo>
                    <a:pt x="18080" y="6162"/>
                  </a:lnTo>
                  <a:cubicBezTo>
                    <a:pt x="17563" y="6488"/>
                    <a:pt x="17368" y="7167"/>
                    <a:pt x="16866" y="7442"/>
                  </a:cubicBezTo>
                  <a:cubicBezTo>
                    <a:pt x="16382" y="7708"/>
                    <a:pt x="15523" y="8078"/>
                    <a:pt x="14952" y="8078"/>
                  </a:cubicBezTo>
                  <a:cubicBezTo>
                    <a:pt x="14929" y="8078"/>
                    <a:pt x="14906" y="8077"/>
                    <a:pt x="14883" y="8076"/>
                  </a:cubicBezTo>
                  <a:cubicBezTo>
                    <a:pt x="15062" y="7751"/>
                    <a:pt x="15192" y="7377"/>
                    <a:pt x="15338" y="7020"/>
                  </a:cubicBezTo>
                  <a:cubicBezTo>
                    <a:pt x="15420" y="6841"/>
                    <a:pt x="16005" y="5883"/>
                    <a:pt x="15777" y="5818"/>
                  </a:cubicBezTo>
                  <a:cubicBezTo>
                    <a:pt x="15761" y="5813"/>
                    <a:pt x="15745" y="5811"/>
                    <a:pt x="15729" y="5811"/>
                  </a:cubicBezTo>
                  <a:cubicBezTo>
                    <a:pt x="15451" y="5811"/>
                    <a:pt x="15302" y="6461"/>
                    <a:pt x="15225" y="6630"/>
                  </a:cubicBezTo>
                  <a:cubicBezTo>
                    <a:pt x="14948" y="7312"/>
                    <a:pt x="14575" y="7930"/>
                    <a:pt x="14136" y="8531"/>
                  </a:cubicBezTo>
                  <a:cubicBezTo>
                    <a:pt x="13982" y="8743"/>
                    <a:pt x="13799" y="8960"/>
                    <a:pt x="13659" y="8960"/>
                  </a:cubicBezTo>
                  <a:cubicBezTo>
                    <a:pt x="13563" y="8960"/>
                    <a:pt x="13487" y="8858"/>
                    <a:pt x="13454" y="8580"/>
                  </a:cubicBezTo>
                  <a:cubicBezTo>
                    <a:pt x="13420" y="8359"/>
                    <a:pt x="13365" y="7994"/>
                    <a:pt x="13271" y="7994"/>
                  </a:cubicBezTo>
                  <a:cubicBezTo>
                    <a:pt x="13227" y="7994"/>
                    <a:pt x="13175" y="8075"/>
                    <a:pt x="13112" y="8287"/>
                  </a:cubicBezTo>
                  <a:cubicBezTo>
                    <a:pt x="13031" y="8596"/>
                    <a:pt x="13145" y="9100"/>
                    <a:pt x="13161" y="9425"/>
                  </a:cubicBezTo>
                  <a:cubicBezTo>
                    <a:pt x="13177" y="10091"/>
                    <a:pt x="13047" y="10595"/>
                    <a:pt x="12836" y="11196"/>
                  </a:cubicBezTo>
                  <a:cubicBezTo>
                    <a:pt x="12706" y="11521"/>
                    <a:pt x="12657" y="11878"/>
                    <a:pt x="12527" y="12203"/>
                  </a:cubicBezTo>
                  <a:cubicBezTo>
                    <a:pt x="12480" y="12315"/>
                    <a:pt x="12164" y="12852"/>
                    <a:pt x="12200" y="12962"/>
                  </a:cubicBezTo>
                  <a:lnTo>
                    <a:pt x="12200" y="12962"/>
                  </a:lnTo>
                  <a:cubicBezTo>
                    <a:pt x="12089" y="12687"/>
                    <a:pt x="12121" y="12380"/>
                    <a:pt x="12024" y="12106"/>
                  </a:cubicBezTo>
                  <a:cubicBezTo>
                    <a:pt x="11845" y="11618"/>
                    <a:pt x="11504" y="11261"/>
                    <a:pt x="11585" y="10708"/>
                  </a:cubicBezTo>
                  <a:cubicBezTo>
                    <a:pt x="11666" y="10253"/>
                    <a:pt x="11894" y="9766"/>
                    <a:pt x="12105" y="9360"/>
                  </a:cubicBezTo>
                  <a:cubicBezTo>
                    <a:pt x="12625" y="8369"/>
                    <a:pt x="13226" y="7361"/>
                    <a:pt x="14136" y="6744"/>
                  </a:cubicBezTo>
                  <a:cubicBezTo>
                    <a:pt x="14542" y="6468"/>
                    <a:pt x="14851" y="6094"/>
                    <a:pt x="15257" y="5785"/>
                  </a:cubicBezTo>
                  <a:cubicBezTo>
                    <a:pt x="15647" y="5509"/>
                    <a:pt x="16005" y="5330"/>
                    <a:pt x="16362" y="4989"/>
                  </a:cubicBezTo>
                  <a:cubicBezTo>
                    <a:pt x="16753" y="4598"/>
                    <a:pt x="17527" y="4028"/>
                    <a:pt x="18153" y="4028"/>
                  </a:cubicBezTo>
                  <a:cubicBezTo>
                    <a:pt x="18411" y="4028"/>
                    <a:pt x="18645" y="4125"/>
                    <a:pt x="18815" y="4372"/>
                  </a:cubicBezTo>
                  <a:cubicBezTo>
                    <a:pt x="19287" y="4258"/>
                    <a:pt x="18539" y="3868"/>
                    <a:pt x="18539" y="3673"/>
                  </a:cubicBezTo>
                  <a:cubicBezTo>
                    <a:pt x="18539" y="3332"/>
                    <a:pt x="19222" y="3137"/>
                    <a:pt x="18848" y="2779"/>
                  </a:cubicBezTo>
                  <a:lnTo>
                    <a:pt x="18848" y="2779"/>
                  </a:lnTo>
                  <a:cubicBezTo>
                    <a:pt x="18555" y="2828"/>
                    <a:pt x="18507" y="3250"/>
                    <a:pt x="18312" y="3429"/>
                  </a:cubicBezTo>
                  <a:cubicBezTo>
                    <a:pt x="18133" y="3608"/>
                    <a:pt x="18052" y="3640"/>
                    <a:pt x="17776" y="3689"/>
                  </a:cubicBezTo>
                  <a:cubicBezTo>
                    <a:pt x="17352" y="3783"/>
                    <a:pt x="16839" y="4195"/>
                    <a:pt x="16438" y="4195"/>
                  </a:cubicBezTo>
                  <a:cubicBezTo>
                    <a:pt x="16424" y="4195"/>
                    <a:pt x="16409" y="4194"/>
                    <a:pt x="16394" y="4193"/>
                  </a:cubicBezTo>
                  <a:cubicBezTo>
                    <a:pt x="16346" y="3770"/>
                    <a:pt x="16443" y="3348"/>
                    <a:pt x="16492" y="2925"/>
                  </a:cubicBezTo>
                  <a:cubicBezTo>
                    <a:pt x="16541" y="2536"/>
                    <a:pt x="16476" y="2601"/>
                    <a:pt x="16784" y="2389"/>
                  </a:cubicBezTo>
                  <a:cubicBezTo>
                    <a:pt x="16971" y="2265"/>
                    <a:pt x="17110" y="2188"/>
                    <a:pt x="17282" y="2188"/>
                  </a:cubicBezTo>
                  <a:cubicBezTo>
                    <a:pt x="17334" y="2188"/>
                    <a:pt x="17390" y="2195"/>
                    <a:pt x="17451" y="2211"/>
                  </a:cubicBezTo>
                  <a:cubicBezTo>
                    <a:pt x="17584" y="2255"/>
                    <a:pt x="17763" y="2459"/>
                    <a:pt x="17904" y="2459"/>
                  </a:cubicBezTo>
                  <a:cubicBezTo>
                    <a:pt x="17969" y="2459"/>
                    <a:pt x="18027" y="2415"/>
                    <a:pt x="18068" y="2292"/>
                  </a:cubicBezTo>
                  <a:cubicBezTo>
                    <a:pt x="17776" y="2081"/>
                    <a:pt x="17597" y="2097"/>
                    <a:pt x="17646" y="1739"/>
                  </a:cubicBezTo>
                  <a:cubicBezTo>
                    <a:pt x="17661" y="1571"/>
                    <a:pt x="18064" y="1116"/>
                    <a:pt x="17788" y="1116"/>
                  </a:cubicBezTo>
                  <a:cubicBezTo>
                    <a:pt x="17771" y="1116"/>
                    <a:pt x="17750" y="1118"/>
                    <a:pt x="17727" y="1122"/>
                  </a:cubicBezTo>
                  <a:cubicBezTo>
                    <a:pt x="17467" y="1154"/>
                    <a:pt x="17353" y="1691"/>
                    <a:pt x="17223" y="1853"/>
                  </a:cubicBezTo>
                  <a:cubicBezTo>
                    <a:pt x="17044" y="2064"/>
                    <a:pt x="16703" y="2211"/>
                    <a:pt x="16443" y="2357"/>
                  </a:cubicBezTo>
                  <a:cubicBezTo>
                    <a:pt x="16521" y="2029"/>
                    <a:pt x="16464" y="398"/>
                    <a:pt x="16014" y="398"/>
                  </a:cubicBezTo>
                  <a:cubicBezTo>
                    <a:pt x="15995" y="398"/>
                    <a:pt x="15976" y="401"/>
                    <a:pt x="15956" y="407"/>
                  </a:cubicBezTo>
                  <a:cubicBezTo>
                    <a:pt x="15940" y="602"/>
                    <a:pt x="15940" y="813"/>
                    <a:pt x="15956" y="1024"/>
                  </a:cubicBezTo>
                  <a:cubicBezTo>
                    <a:pt x="15956" y="1122"/>
                    <a:pt x="16086" y="1593"/>
                    <a:pt x="16037" y="1674"/>
                  </a:cubicBezTo>
                  <a:cubicBezTo>
                    <a:pt x="16016" y="1701"/>
                    <a:pt x="15983" y="1711"/>
                    <a:pt x="15943" y="1711"/>
                  </a:cubicBezTo>
                  <a:cubicBezTo>
                    <a:pt x="15814" y="1711"/>
                    <a:pt x="15609" y="1604"/>
                    <a:pt x="15482" y="1604"/>
                  </a:cubicBezTo>
                  <a:cubicBezTo>
                    <a:pt x="15408" y="1604"/>
                    <a:pt x="15361" y="1640"/>
                    <a:pt x="15371" y="1756"/>
                  </a:cubicBezTo>
                  <a:cubicBezTo>
                    <a:pt x="15387" y="2048"/>
                    <a:pt x="16086" y="2048"/>
                    <a:pt x="15972" y="2373"/>
                  </a:cubicBezTo>
                  <a:cubicBezTo>
                    <a:pt x="15909" y="2563"/>
                    <a:pt x="15305" y="2861"/>
                    <a:pt x="15109" y="2861"/>
                  </a:cubicBezTo>
                  <a:cubicBezTo>
                    <a:pt x="15104" y="2861"/>
                    <a:pt x="15099" y="2861"/>
                    <a:pt x="15095" y="2860"/>
                  </a:cubicBezTo>
                  <a:cubicBezTo>
                    <a:pt x="14786" y="2844"/>
                    <a:pt x="14656" y="2601"/>
                    <a:pt x="14477" y="2357"/>
                  </a:cubicBezTo>
                  <a:cubicBezTo>
                    <a:pt x="14623" y="2178"/>
                    <a:pt x="15095" y="1626"/>
                    <a:pt x="14607" y="1577"/>
                  </a:cubicBezTo>
                  <a:cubicBezTo>
                    <a:pt x="14526" y="1073"/>
                    <a:pt x="14883" y="602"/>
                    <a:pt x="14786" y="82"/>
                  </a:cubicBezTo>
                  <a:lnTo>
                    <a:pt x="14786" y="82"/>
                  </a:lnTo>
                  <a:cubicBezTo>
                    <a:pt x="14380" y="228"/>
                    <a:pt x="14542" y="1544"/>
                    <a:pt x="13990" y="1804"/>
                  </a:cubicBezTo>
                  <a:cubicBezTo>
                    <a:pt x="13941" y="1577"/>
                    <a:pt x="13860" y="1366"/>
                    <a:pt x="13616" y="1317"/>
                  </a:cubicBezTo>
                  <a:lnTo>
                    <a:pt x="13616" y="1317"/>
                  </a:lnTo>
                  <a:cubicBezTo>
                    <a:pt x="13291" y="1658"/>
                    <a:pt x="13827" y="1999"/>
                    <a:pt x="13762" y="2341"/>
                  </a:cubicBezTo>
                  <a:cubicBezTo>
                    <a:pt x="13695" y="2624"/>
                    <a:pt x="13381" y="3086"/>
                    <a:pt x="13081" y="3086"/>
                  </a:cubicBezTo>
                  <a:cubicBezTo>
                    <a:pt x="13020" y="3086"/>
                    <a:pt x="12959" y="3067"/>
                    <a:pt x="12901" y="3023"/>
                  </a:cubicBezTo>
                  <a:cubicBezTo>
                    <a:pt x="12885" y="2893"/>
                    <a:pt x="13080" y="2454"/>
                    <a:pt x="12869" y="2406"/>
                  </a:cubicBezTo>
                  <a:cubicBezTo>
                    <a:pt x="12858" y="2403"/>
                    <a:pt x="12848" y="2402"/>
                    <a:pt x="12838" y="2402"/>
                  </a:cubicBezTo>
                  <a:cubicBezTo>
                    <a:pt x="12663" y="2402"/>
                    <a:pt x="12575" y="2785"/>
                    <a:pt x="12560" y="2877"/>
                  </a:cubicBezTo>
                  <a:cubicBezTo>
                    <a:pt x="12527" y="2860"/>
                    <a:pt x="12495" y="2828"/>
                    <a:pt x="12462" y="2795"/>
                  </a:cubicBezTo>
                  <a:cubicBezTo>
                    <a:pt x="12398" y="2795"/>
                    <a:pt x="12349" y="2860"/>
                    <a:pt x="12268" y="2860"/>
                  </a:cubicBezTo>
                  <a:cubicBezTo>
                    <a:pt x="12365" y="3315"/>
                    <a:pt x="12430" y="3624"/>
                    <a:pt x="12203" y="4128"/>
                  </a:cubicBezTo>
                  <a:cubicBezTo>
                    <a:pt x="12176" y="4035"/>
                    <a:pt x="12062" y="3505"/>
                    <a:pt x="11896" y="3505"/>
                  </a:cubicBezTo>
                  <a:cubicBezTo>
                    <a:pt x="11860" y="3505"/>
                    <a:pt x="11821" y="3530"/>
                    <a:pt x="11780" y="3592"/>
                  </a:cubicBezTo>
                  <a:cubicBezTo>
                    <a:pt x="11731" y="3689"/>
                    <a:pt x="11926" y="4225"/>
                    <a:pt x="11959" y="4355"/>
                  </a:cubicBezTo>
                  <a:cubicBezTo>
                    <a:pt x="12008" y="4599"/>
                    <a:pt x="12235" y="5070"/>
                    <a:pt x="12040" y="5233"/>
                  </a:cubicBezTo>
                  <a:cubicBezTo>
                    <a:pt x="11993" y="5270"/>
                    <a:pt x="11904" y="5281"/>
                    <a:pt x="11799" y="5281"/>
                  </a:cubicBezTo>
                  <a:cubicBezTo>
                    <a:pt x="11637" y="5281"/>
                    <a:pt x="11435" y="5254"/>
                    <a:pt x="11289" y="5254"/>
                  </a:cubicBezTo>
                  <a:cubicBezTo>
                    <a:pt x="11239" y="5254"/>
                    <a:pt x="11196" y="5257"/>
                    <a:pt x="11163" y="5265"/>
                  </a:cubicBezTo>
                  <a:cubicBezTo>
                    <a:pt x="11163" y="5330"/>
                    <a:pt x="11163" y="5395"/>
                    <a:pt x="11179" y="5460"/>
                  </a:cubicBezTo>
                  <a:cubicBezTo>
                    <a:pt x="11731" y="5655"/>
                    <a:pt x="12138" y="5314"/>
                    <a:pt x="12219" y="6045"/>
                  </a:cubicBezTo>
                  <a:cubicBezTo>
                    <a:pt x="12268" y="6516"/>
                    <a:pt x="12495" y="7150"/>
                    <a:pt x="12333" y="7605"/>
                  </a:cubicBezTo>
                  <a:cubicBezTo>
                    <a:pt x="12138" y="8190"/>
                    <a:pt x="11488" y="8677"/>
                    <a:pt x="11211" y="9246"/>
                  </a:cubicBezTo>
                  <a:cubicBezTo>
                    <a:pt x="10984" y="9668"/>
                    <a:pt x="10838" y="10156"/>
                    <a:pt x="10821" y="10627"/>
                  </a:cubicBezTo>
                  <a:cubicBezTo>
                    <a:pt x="10545" y="10595"/>
                    <a:pt x="10367" y="10172"/>
                    <a:pt x="10285" y="9928"/>
                  </a:cubicBezTo>
                  <a:cubicBezTo>
                    <a:pt x="9798" y="8661"/>
                    <a:pt x="10058" y="7134"/>
                    <a:pt x="10253" y="5850"/>
                  </a:cubicBezTo>
                  <a:cubicBezTo>
                    <a:pt x="10334" y="5265"/>
                    <a:pt x="10691" y="4826"/>
                    <a:pt x="11016" y="4323"/>
                  </a:cubicBezTo>
                  <a:cubicBezTo>
                    <a:pt x="11228" y="3998"/>
                    <a:pt x="11423" y="3640"/>
                    <a:pt x="11666" y="3332"/>
                  </a:cubicBezTo>
                  <a:cubicBezTo>
                    <a:pt x="11796" y="3153"/>
                    <a:pt x="11991" y="3055"/>
                    <a:pt x="12105" y="2860"/>
                  </a:cubicBezTo>
                  <a:cubicBezTo>
                    <a:pt x="12203" y="2698"/>
                    <a:pt x="12203" y="2471"/>
                    <a:pt x="12349" y="2276"/>
                  </a:cubicBezTo>
                  <a:cubicBezTo>
                    <a:pt x="12479" y="2081"/>
                    <a:pt x="12690" y="1934"/>
                    <a:pt x="12836" y="1739"/>
                  </a:cubicBezTo>
                  <a:cubicBezTo>
                    <a:pt x="13096" y="1366"/>
                    <a:pt x="13226" y="959"/>
                    <a:pt x="13405" y="537"/>
                  </a:cubicBezTo>
                  <a:cubicBezTo>
                    <a:pt x="13544" y="190"/>
                    <a:pt x="13516" y="1"/>
                    <a:pt x="13423" y="1"/>
                  </a:cubicBezTo>
                  <a:close/>
                </a:path>
              </a:pathLst>
            </a:custGeom>
            <a:solidFill>
              <a:srgbClr val="00A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5101316" y="1631190"/>
              <a:ext cx="82530" cy="65320"/>
            </a:xfrm>
            <a:custGeom>
              <a:avLst/>
              <a:gdLst/>
              <a:ahLst/>
              <a:cxnLst/>
              <a:rect l="l" t="t" r="r" b="b"/>
              <a:pathLst>
                <a:path w="2520" h="2006" extrusionOk="0">
                  <a:moveTo>
                    <a:pt x="1809" y="1"/>
                  </a:moveTo>
                  <a:cubicBezTo>
                    <a:pt x="1510" y="1"/>
                    <a:pt x="1145" y="257"/>
                    <a:pt x="959" y="380"/>
                  </a:cubicBezTo>
                  <a:cubicBezTo>
                    <a:pt x="764" y="527"/>
                    <a:pt x="131" y="965"/>
                    <a:pt x="66" y="1193"/>
                  </a:cubicBezTo>
                  <a:cubicBezTo>
                    <a:pt x="1" y="1469"/>
                    <a:pt x="114" y="1339"/>
                    <a:pt x="261" y="1469"/>
                  </a:cubicBezTo>
                  <a:cubicBezTo>
                    <a:pt x="456" y="1632"/>
                    <a:pt x="683" y="1891"/>
                    <a:pt x="894" y="2005"/>
                  </a:cubicBezTo>
                  <a:cubicBezTo>
                    <a:pt x="1171" y="1794"/>
                    <a:pt x="1317" y="1502"/>
                    <a:pt x="1544" y="1242"/>
                  </a:cubicBezTo>
                  <a:cubicBezTo>
                    <a:pt x="1755" y="998"/>
                    <a:pt x="2519" y="494"/>
                    <a:pt x="2064" y="88"/>
                  </a:cubicBezTo>
                  <a:cubicBezTo>
                    <a:pt x="1991" y="26"/>
                    <a:pt x="1903" y="1"/>
                    <a:pt x="1809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5155058" y="1636694"/>
              <a:ext cx="119767" cy="120644"/>
            </a:xfrm>
            <a:custGeom>
              <a:avLst/>
              <a:gdLst/>
              <a:ahLst/>
              <a:cxnLst/>
              <a:rect l="l" t="t" r="r" b="b"/>
              <a:pathLst>
                <a:path w="3657" h="3705" extrusionOk="0">
                  <a:moveTo>
                    <a:pt x="2275" y="0"/>
                  </a:moveTo>
                  <a:lnTo>
                    <a:pt x="2275" y="0"/>
                  </a:lnTo>
                  <a:cubicBezTo>
                    <a:pt x="2276" y="5"/>
                    <a:pt x="2278" y="11"/>
                    <a:pt x="2280" y="16"/>
                  </a:cubicBezTo>
                  <a:lnTo>
                    <a:pt x="2280" y="16"/>
                  </a:lnTo>
                  <a:cubicBezTo>
                    <a:pt x="2295" y="21"/>
                    <a:pt x="2310" y="26"/>
                    <a:pt x="2324" y="33"/>
                  </a:cubicBezTo>
                  <a:lnTo>
                    <a:pt x="2275" y="0"/>
                  </a:lnTo>
                  <a:close/>
                  <a:moveTo>
                    <a:pt x="2882" y="790"/>
                  </a:moveTo>
                  <a:lnTo>
                    <a:pt x="2882" y="790"/>
                  </a:lnTo>
                  <a:cubicBezTo>
                    <a:pt x="2912" y="841"/>
                    <a:pt x="2952" y="887"/>
                    <a:pt x="2997" y="929"/>
                  </a:cubicBezTo>
                  <a:lnTo>
                    <a:pt x="2997" y="929"/>
                  </a:lnTo>
                  <a:cubicBezTo>
                    <a:pt x="2980" y="893"/>
                    <a:pt x="2956" y="860"/>
                    <a:pt x="2925" y="829"/>
                  </a:cubicBezTo>
                  <a:cubicBezTo>
                    <a:pt x="2911" y="815"/>
                    <a:pt x="2897" y="802"/>
                    <a:pt x="2882" y="790"/>
                  </a:cubicBezTo>
                  <a:close/>
                  <a:moveTo>
                    <a:pt x="2997" y="929"/>
                  </a:moveTo>
                  <a:lnTo>
                    <a:pt x="2997" y="929"/>
                  </a:lnTo>
                  <a:cubicBezTo>
                    <a:pt x="3190" y="1329"/>
                    <a:pt x="2607" y="2017"/>
                    <a:pt x="2503" y="2405"/>
                  </a:cubicBezTo>
                  <a:cubicBezTo>
                    <a:pt x="2600" y="2502"/>
                    <a:pt x="2730" y="2600"/>
                    <a:pt x="2877" y="2649"/>
                  </a:cubicBezTo>
                  <a:cubicBezTo>
                    <a:pt x="3137" y="2259"/>
                    <a:pt x="3494" y="1739"/>
                    <a:pt x="3657" y="1300"/>
                  </a:cubicBezTo>
                  <a:cubicBezTo>
                    <a:pt x="3452" y="1198"/>
                    <a:pt x="3176" y="1095"/>
                    <a:pt x="2997" y="929"/>
                  </a:cubicBezTo>
                  <a:close/>
                  <a:moveTo>
                    <a:pt x="2177" y="1"/>
                  </a:moveTo>
                  <a:cubicBezTo>
                    <a:pt x="1857" y="1"/>
                    <a:pt x="1516" y="405"/>
                    <a:pt x="1333" y="601"/>
                  </a:cubicBezTo>
                  <a:cubicBezTo>
                    <a:pt x="894" y="1040"/>
                    <a:pt x="586" y="1511"/>
                    <a:pt x="293" y="2064"/>
                  </a:cubicBezTo>
                  <a:cubicBezTo>
                    <a:pt x="98" y="2437"/>
                    <a:pt x="1" y="2632"/>
                    <a:pt x="261" y="2941"/>
                  </a:cubicBezTo>
                  <a:cubicBezTo>
                    <a:pt x="472" y="3201"/>
                    <a:pt x="651" y="3347"/>
                    <a:pt x="699" y="3705"/>
                  </a:cubicBezTo>
                  <a:cubicBezTo>
                    <a:pt x="1041" y="3542"/>
                    <a:pt x="1447" y="2876"/>
                    <a:pt x="1593" y="2502"/>
                  </a:cubicBezTo>
                  <a:cubicBezTo>
                    <a:pt x="1756" y="2096"/>
                    <a:pt x="1658" y="1674"/>
                    <a:pt x="1853" y="1284"/>
                  </a:cubicBezTo>
                  <a:cubicBezTo>
                    <a:pt x="1974" y="1030"/>
                    <a:pt x="2292" y="687"/>
                    <a:pt x="2607" y="687"/>
                  </a:cubicBezTo>
                  <a:cubicBezTo>
                    <a:pt x="2701" y="687"/>
                    <a:pt x="2794" y="718"/>
                    <a:pt x="2882" y="790"/>
                  </a:cubicBezTo>
                  <a:lnTo>
                    <a:pt x="2882" y="790"/>
                  </a:lnTo>
                  <a:cubicBezTo>
                    <a:pt x="2880" y="786"/>
                    <a:pt x="2878" y="783"/>
                    <a:pt x="2877" y="780"/>
                  </a:cubicBezTo>
                  <a:cubicBezTo>
                    <a:pt x="2844" y="699"/>
                    <a:pt x="2925" y="585"/>
                    <a:pt x="2877" y="504"/>
                  </a:cubicBezTo>
                  <a:cubicBezTo>
                    <a:pt x="2828" y="423"/>
                    <a:pt x="2698" y="406"/>
                    <a:pt x="2633" y="341"/>
                  </a:cubicBezTo>
                  <a:cubicBezTo>
                    <a:pt x="2496" y="250"/>
                    <a:pt x="2316" y="101"/>
                    <a:pt x="2280" y="16"/>
                  </a:cubicBezTo>
                  <a:lnTo>
                    <a:pt x="2280" y="16"/>
                  </a:lnTo>
                  <a:cubicBezTo>
                    <a:pt x="2246" y="6"/>
                    <a:pt x="2212" y="1"/>
                    <a:pt x="2177" y="1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5155058" y="1632460"/>
              <a:ext cx="119767" cy="124877"/>
            </a:xfrm>
            <a:custGeom>
              <a:avLst/>
              <a:gdLst/>
              <a:ahLst/>
              <a:cxnLst/>
              <a:rect l="l" t="t" r="r" b="b"/>
              <a:pathLst>
                <a:path w="3657" h="3835" fill="none" extrusionOk="0">
                  <a:moveTo>
                    <a:pt x="2324" y="163"/>
                  </a:moveTo>
                  <a:cubicBezTo>
                    <a:pt x="1967" y="0"/>
                    <a:pt x="1544" y="504"/>
                    <a:pt x="1333" y="731"/>
                  </a:cubicBezTo>
                  <a:cubicBezTo>
                    <a:pt x="894" y="1170"/>
                    <a:pt x="586" y="1641"/>
                    <a:pt x="293" y="2194"/>
                  </a:cubicBezTo>
                  <a:cubicBezTo>
                    <a:pt x="98" y="2567"/>
                    <a:pt x="1" y="2762"/>
                    <a:pt x="261" y="3071"/>
                  </a:cubicBezTo>
                  <a:cubicBezTo>
                    <a:pt x="472" y="3331"/>
                    <a:pt x="651" y="3477"/>
                    <a:pt x="699" y="3835"/>
                  </a:cubicBezTo>
                  <a:cubicBezTo>
                    <a:pt x="1041" y="3672"/>
                    <a:pt x="1447" y="3006"/>
                    <a:pt x="1593" y="2632"/>
                  </a:cubicBezTo>
                  <a:cubicBezTo>
                    <a:pt x="1756" y="2226"/>
                    <a:pt x="1658" y="1804"/>
                    <a:pt x="1853" y="1414"/>
                  </a:cubicBezTo>
                  <a:cubicBezTo>
                    <a:pt x="2015" y="1073"/>
                    <a:pt x="2535" y="569"/>
                    <a:pt x="2925" y="959"/>
                  </a:cubicBezTo>
                  <a:cubicBezTo>
                    <a:pt x="3299" y="1333"/>
                    <a:pt x="2617" y="2112"/>
                    <a:pt x="2503" y="2535"/>
                  </a:cubicBezTo>
                  <a:cubicBezTo>
                    <a:pt x="2600" y="2632"/>
                    <a:pt x="2730" y="2730"/>
                    <a:pt x="2877" y="2779"/>
                  </a:cubicBezTo>
                  <a:cubicBezTo>
                    <a:pt x="3137" y="2389"/>
                    <a:pt x="3494" y="1869"/>
                    <a:pt x="3657" y="1430"/>
                  </a:cubicBezTo>
                  <a:cubicBezTo>
                    <a:pt x="3397" y="1300"/>
                    <a:pt x="3023" y="1170"/>
                    <a:pt x="2877" y="910"/>
                  </a:cubicBezTo>
                  <a:cubicBezTo>
                    <a:pt x="2844" y="829"/>
                    <a:pt x="2925" y="715"/>
                    <a:pt x="2877" y="634"/>
                  </a:cubicBezTo>
                  <a:cubicBezTo>
                    <a:pt x="2828" y="553"/>
                    <a:pt x="2698" y="536"/>
                    <a:pt x="2633" y="471"/>
                  </a:cubicBezTo>
                  <a:cubicBezTo>
                    <a:pt x="2487" y="374"/>
                    <a:pt x="2292" y="211"/>
                    <a:pt x="2275" y="130"/>
                  </a:cubicBezTo>
                </a:path>
              </a:pathLst>
            </a:custGeom>
            <a:noFill/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5180080" y="1757305"/>
              <a:ext cx="62290" cy="56138"/>
            </a:xfrm>
            <a:custGeom>
              <a:avLst/>
              <a:gdLst/>
              <a:ahLst/>
              <a:cxnLst/>
              <a:rect l="l" t="t" r="r" b="b"/>
              <a:pathLst>
                <a:path w="1902" h="1724" extrusionOk="0">
                  <a:moveTo>
                    <a:pt x="1284" y="1"/>
                  </a:moveTo>
                  <a:cubicBezTo>
                    <a:pt x="1008" y="212"/>
                    <a:pt x="667" y="277"/>
                    <a:pt x="358" y="439"/>
                  </a:cubicBezTo>
                  <a:cubicBezTo>
                    <a:pt x="17" y="618"/>
                    <a:pt x="65" y="683"/>
                    <a:pt x="98" y="1024"/>
                  </a:cubicBezTo>
                  <a:cubicBezTo>
                    <a:pt x="114" y="1252"/>
                    <a:pt x="0" y="1528"/>
                    <a:pt x="147" y="1723"/>
                  </a:cubicBezTo>
                  <a:cubicBezTo>
                    <a:pt x="195" y="1691"/>
                    <a:pt x="244" y="1658"/>
                    <a:pt x="277" y="1626"/>
                  </a:cubicBezTo>
                  <a:cubicBezTo>
                    <a:pt x="667" y="1398"/>
                    <a:pt x="1073" y="1203"/>
                    <a:pt x="1511" y="1154"/>
                  </a:cubicBezTo>
                  <a:cubicBezTo>
                    <a:pt x="1869" y="1122"/>
                    <a:pt x="1901" y="1187"/>
                    <a:pt x="1690" y="813"/>
                  </a:cubicBezTo>
                  <a:cubicBezTo>
                    <a:pt x="1544" y="553"/>
                    <a:pt x="1430" y="277"/>
                    <a:pt x="1284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4386678" y="1465122"/>
              <a:ext cx="66548" cy="63692"/>
            </a:xfrm>
            <a:custGeom>
              <a:avLst/>
              <a:gdLst/>
              <a:ahLst/>
              <a:cxnLst/>
              <a:rect l="l" t="t" r="r" b="b"/>
              <a:pathLst>
                <a:path w="2032" h="1956" extrusionOk="0">
                  <a:moveTo>
                    <a:pt x="1205" y="0"/>
                  </a:moveTo>
                  <a:cubicBezTo>
                    <a:pt x="986" y="0"/>
                    <a:pt x="830" y="303"/>
                    <a:pt x="602" y="379"/>
                  </a:cubicBezTo>
                  <a:cubicBezTo>
                    <a:pt x="407" y="460"/>
                    <a:pt x="212" y="427"/>
                    <a:pt x="1" y="444"/>
                  </a:cubicBezTo>
                  <a:cubicBezTo>
                    <a:pt x="17" y="655"/>
                    <a:pt x="196" y="639"/>
                    <a:pt x="342" y="752"/>
                  </a:cubicBezTo>
                  <a:cubicBezTo>
                    <a:pt x="537" y="898"/>
                    <a:pt x="651" y="1028"/>
                    <a:pt x="764" y="1256"/>
                  </a:cubicBezTo>
                  <a:cubicBezTo>
                    <a:pt x="910" y="1547"/>
                    <a:pt x="951" y="1956"/>
                    <a:pt x="1321" y="1956"/>
                  </a:cubicBezTo>
                  <a:cubicBezTo>
                    <a:pt x="1363" y="1956"/>
                    <a:pt x="1411" y="1950"/>
                    <a:pt x="1463" y="1938"/>
                  </a:cubicBezTo>
                  <a:cubicBezTo>
                    <a:pt x="2032" y="1825"/>
                    <a:pt x="2032" y="1158"/>
                    <a:pt x="1772" y="736"/>
                  </a:cubicBezTo>
                  <a:cubicBezTo>
                    <a:pt x="1658" y="541"/>
                    <a:pt x="1057" y="249"/>
                    <a:pt x="1203" y="5"/>
                  </a:cubicBezTo>
                  <a:lnTo>
                    <a:pt x="1252" y="5"/>
                  </a:lnTo>
                  <a:cubicBezTo>
                    <a:pt x="1236" y="2"/>
                    <a:pt x="1220" y="0"/>
                    <a:pt x="1205" y="0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4386678" y="1463689"/>
              <a:ext cx="66548" cy="68284"/>
            </a:xfrm>
            <a:custGeom>
              <a:avLst/>
              <a:gdLst/>
              <a:ahLst/>
              <a:cxnLst/>
              <a:rect l="l" t="t" r="r" b="b"/>
              <a:pathLst>
                <a:path w="2032" h="2097" fill="none" extrusionOk="0">
                  <a:moveTo>
                    <a:pt x="1252" y="49"/>
                  </a:moveTo>
                  <a:cubicBezTo>
                    <a:pt x="1008" y="0"/>
                    <a:pt x="846" y="341"/>
                    <a:pt x="602" y="423"/>
                  </a:cubicBezTo>
                  <a:cubicBezTo>
                    <a:pt x="407" y="504"/>
                    <a:pt x="212" y="471"/>
                    <a:pt x="1" y="488"/>
                  </a:cubicBezTo>
                  <a:cubicBezTo>
                    <a:pt x="17" y="699"/>
                    <a:pt x="196" y="683"/>
                    <a:pt x="342" y="796"/>
                  </a:cubicBezTo>
                  <a:cubicBezTo>
                    <a:pt x="537" y="942"/>
                    <a:pt x="651" y="1072"/>
                    <a:pt x="764" y="1300"/>
                  </a:cubicBezTo>
                  <a:cubicBezTo>
                    <a:pt x="927" y="1625"/>
                    <a:pt x="959" y="2096"/>
                    <a:pt x="1463" y="1982"/>
                  </a:cubicBezTo>
                  <a:cubicBezTo>
                    <a:pt x="2032" y="1869"/>
                    <a:pt x="2032" y="1202"/>
                    <a:pt x="1772" y="780"/>
                  </a:cubicBezTo>
                  <a:cubicBezTo>
                    <a:pt x="1658" y="585"/>
                    <a:pt x="1057" y="293"/>
                    <a:pt x="1203" y="49"/>
                  </a:cubicBezTo>
                </a:path>
              </a:pathLst>
            </a:custGeom>
            <a:noFill/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4442026" y="1552519"/>
              <a:ext cx="113282" cy="85444"/>
            </a:xfrm>
            <a:custGeom>
              <a:avLst/>
              <a:gdLst/>
              <a:ahLst/>
              <a:cxnLst/>
              <a:rect l="l" t="t" r="r" b="b"/>
              <a:pathLst>
                <a:path w="3459" h="2624" extrusionOk="0">
                  <a:moveTo>
                    <a:pt x="887" y="1"/>
                  </a:moveTo>
                  <a:cubicBezTo>
                    <a:pt x="802" y="1"/>
                    <a:pt x="718" y="6"/>
                    <a:pt x="634" y="18"/>
                  </a:cubicBezTo>
                  <a:cubicBezTo>
                    <a:pt x="261" y="83"/>
                    <a:pt x="1" y="245"/>
                    <a:pt x="82" y="635"/>
                  </a:cubicBezTo>
                  <a:cubicBezTo>
                    <a:pt x="179" y="1155"/>
                    <a:pt x="650" y="1058"/>
                    <a:pt x="1089" y="1204"/>
                  </a:cubicBezTo>
                  <a:cubicBezTo>
                    <a:pt x="1609" y="1383"/>
                    <a:pt x="1658" y="1692"/>
                    <a:pt x="1853" y="2065"/>
                  </a:cubicBezTo>
                  <a:cubicBezTo>
                    <a:pt x="1929" y="2217"/>
                    <a:pt x="2161" y="2624"/>
                    <a:pt x="2323" y="2624"/>
                  </a:cubicBezTo>
                  <a:cubicBezTo>
                    <a:pt x="2335" y="2624"/>
                    <a:pt x="2346" y="2622"/>
                    <a:pt x="2357" y="2618"/>
                  </a:cubicBezTo>
                  <a:cubicBezTo>
                    <a:pt x="2454" y="2569"/>
                    <a:pt x="2535" y="2195"/>
                    <a:pt x="2584" y="2098"/>
                  </a:cubicBezTo>
                  <a:cubicBezTo>
                    <a:pt x="2698" y="1854"/>
                    <a:pt x="2844" y="1610"/>
                    <a:pt x="2974" y="1367"/>
                  </a:cubicBezTo>
                  <a:cubicBezTo>
                    <a:pt x="3066" y="1214"/>
                    <a:pt x="3459" y="659"/>
                    <a:pt x="3127" y="607"/>
                  </a:cubicBezTo>
                  <a:lnTo>
                    <a:pt x="3127" y="607"/>
                  </a:lnTo>
                  <a:cubicBezTo>
                    <a:pt x="2874" y="371"/>
                    <a:pt x="2286" y="281"/>
                    <a:pt x="2015" y="213"/>
                  </a:cubicBezTo>
                  <a:cubicBezTo>
                    <a:pt x="1657" y="107"/>
                    <a:pt x="1266" y="1"/>
                    <a:pt x="887" y="1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4442026" y="1550989"/>
              <a:ext cx="114985" cy="88896"/>
            </a:xfrm>
            <a:custGeom>
              <a:avLst/>
              <a:gdLst/>
              <a:ahLst/>
              <a:cxnLst/>
              <a:rect l="l" t="t" r="r" b="b"/>
              <a:pathLst>
                <a:path w="3511" h="2730" fill="none" extrusionOk="0">
                  <a:moveTo>
                    <a:pt x="3234" y="812"/>
                  </a:moveTo>
                  <a:cubicBezTo>
                    <a:pt x="3120" y="455"/>
                    <a:pt x="2340" y="341"/>
                    <a:pt x="2015" y="260"/>
                  </a:cubicBezTo>
                  <a:cubicBezTo>
                    <a:pt x="1577" y="130"/>
                    <a:pt x="1089" y="0"/>
                    <a:pt x="634" y="65"/>
                  </a:cubicBezTo>
                  <a:cubicBezTo>
                    <a:pt x="261" y="130"/>
                    <a:pt x="1" y="292"/>
                    <a:pt x="82" y="682"/>
                  </a:cubicBezTo>
                  <a:cubicBezTo>
                    <a:pt x="179" y="1202"/>
                    <a:pt x="650" y="1105"/>
                    <a:pt x="1089" y="1251"/>
                  </a:cubicBezTo>
                  <a:cubicBezTo>
                    <a:pt x="1609" y="1430"/>
                    <a:pt x="1658" y="1739"/>
                    <a:pt x="1853" y="2112"/>
                  </a:cubicBezTo>
                  <a:cubicBezTo>
                    <a:pt x="1934" y="2275"/>
                    <a:pt x="2194" y="2730"/>
                    <a:pt x="2357" y="2665"/>
                  </a:cubicBezTo>
                  <a:cubicBezTo>
                    <a:pt x="2454" y="2616"/>
                    <a:pt x="2535" y="2242"/>
                    <a:pt x="2584" y="2145"/>
                  </a:cubicBezTo>
                  <a:cubicBezTo>
                    <a:pt x="2698" y="1901"/>
                    <a:pt x="2844" y="1657"/>
                    <a:pt x="2974" y="1414"/>
                  </a:cubicBezTo>
                  <a:cubicBezTo>
                    <a:pt x="3071" y="1251"/>
                    <a:pt x="3510" y="634"/>
                    <a:pt x="3055" y="650"/>
                  </a:cubicBezTo>
                </a:path>
              </a:pathLst>
            </a:custGeom>
            <a:noFill/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4366995" y="1574988"/>
              <a:ext cx="119243" cy="79843"/>
            </a:xfrm>
            <a:custGeom>
              <a:avLst/>
              <a:gdLst/>
              <a:ahLst/>
              <a:cxnLst/>
              <a:rect l="l" t="t" r="r" b="b"/>
              <a:pathLst>
                <a:path w="3641" h="2452" extrusionOk="0">
                  <a:moveTo>
                    <a:pt x="687" y="0"/>
                  </a:moveTo>
                  <a:cubicBezTo>
                    <a:pt x="346" y="0"/>
                    <a:pt x="122" y="139"/>
                    <a:pt x="66" y="530"/>
                  </a:cubicBezTo>
                  <a:cubicBezTo>
                    <a:pt x="1" y="904"/>
                    <a:pt x="17" y="1603"/>
                    <a:pt x="244" y="1928"/>
                  </a:cubicBezTo>
                  <a:cubicBezTo>
                    <a:pt x="332" y="2054"/>
                    <a:pt x="459" y="2099"/>
                    <a:pt x="602" y="2099"/>
                  </a:cubicBezTo>
                  <a:cubicBezTo>
                    <a:pt x="881" y="2099"/>
                    <a:pt x="1221" y="1927"/>
                    <a:pt x="1447" y="1863"/>
                  </a:cubicBezTo>
                  <a:cubicBezTo>
                    <a:pt x="1582" y="1820"/>
                    <a:pt x="1696" y="1800"/>
                    <a:pt x="1805" y="1800"/>
                  </a:cubicBezTo>
                  <a:cubicBezTo>
                    <a:pt x="1983" y="1800"/>
                    <a:pt x="2145" y="1853"/>
                    <a:pt x="2357" y="1944"/>
                  </a:cubicBezTo>
                  <a:cubicBezTo>
                    <a:pt x="2542" y="2006"/>
                    <a:pt x="2964" y="2451"/>
                    <a:pt x="3158" y="2451"/>
                  </a:cubicBezTo>
                  <a:cubicBezTo>
                    <a:pt x="3168" y="2451"/>
                    <a:pt x="3177" y="2450"/>
                    <a:pt x="3185" y="2448"/>
                  </a:cubicBezTo>
                  <a:cubicBezTo>
                    <a:pt x="3640" y="2350"/>
                    <a:pt x="3315" y="1798"/>
                    <a:pt x="3185" y="1635"/>
                  </a:cubicBezTo>
                  <a:cubicBezTo>
                    <a:pt x="2600" y="937"/>
                    <a:pt x="1820" y="92"/>
                    <a:pt x="862" y="10"/>
                  </a:cubicBezTo>
                  <a:cubicBezTo>
                    <a:pt x="801" y="4"/>
                    <a:pt x="742" y="0"/>
                    <a:pt x="687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4330283" y="1625785"/>
              <a:ext cx="31931" cy="55389"/>
            </a:xfrm>
            <a:custGeom>
              <a:avLst/>
              <a:gdLst/>
              <a:ahLst/>
              <a:cxnLst/>
              <a:rect l="l" t="t" r="r" b="b"/>
              <a:pathLst>
                <a:path w="975" h="1701" extrusionOk="0">
                  <a:moveTo>
                    <a:pt x="613" y="1"/>
                  </a:moveTo>
                  <a:cubicBezTo>
                    <a:pt x="430" y="1"/>
                    <a:pt x="255" y="312"/>
                    <a:pt x="212" y="595"/>
                  </a:cubicBezTo>
                  <a:cubicBezTo>
                    <a:pt x="179" y="888"/>
                    <a:pt x="1" y="1326"/>
                    <a:pt x="49" y="1619"/>
                  </a:cubicBezTo>
                  <a:cubicBezTo>
                    <a:pt x="309" y="1619"/>
                    <a:pt x="585" y="1684"/>
                    <a:pt x="862" y="1700"/>
                  </a:cubicBezTo>
                  <a:cubicBezTo>
                    <a:pt x="862" y="1700"/>
                    <a:pt x="863" y="1700"/>
                    <a:pt x="864" y="1700"/>
                  </a:cubicBezTo>
                  <a:cubicBezTo>
                    <a:pt x="975" y="1700"/>
                    <a:pt x="926" y="399"/>
                    <a:pt x="878" y="270"/>
                  </a:cubicBezTo>
                  <a:cubicBezTo>
                    <a:pt x="797" y="77"/>
                    <a:pt x="704" y="1"/>
                    <a:pt x="613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4320163" y="1709145"/>
              <a:ext cx="157560" cy="105861"/>
            </a:xfrm>
            <a:custGeom>
              <a:avLst/>
              <a:gdLst/>
              <a:ahLst/>
              <a:cxnLst/>
              <a:rect l="l" t="t" r="r" b="b"/>
              <a:pathLst>
                <a:path w="4811" h="3251" extrusionOk="0">
                  <a:moveTo>
                    <a:pt x="1564" y="0"/>
                  </a:moveTo>
                  <a:cubicBezTo>
                    <a:pt x="1420" y="0"/>
                    <a:pt x="1278" y="10"/>
                    <a:pt x="1138" y="34"/>
                  </a:cubicBezTo>
                  <a:cubicBezTo>
                    <a:pt x="878" y="82"/>
                    <a:pt x="423" y="99"/>
                    <a:pt x="228" y="294"/>
                  </a:cubicBezTo>
                  <a:cubicBezTo>
                    <a:pt x="1" y="521"/>
                    <a:pt x="147" y="814"/>
                    <a:pt x="98" y="1090"/>
                  </a:cubicBezTo>
                  <a:cubicBezTo>
                    <a:pt x="82" y="1122"/>
                    <a:pt x="66" y="1171"/>
                    <a:pt x="66" y="1220"/>
                  </a:cubicBezTo>
                  <a:cubicBezTo>
                    <a:pt x="33" y="1398"/>
                    <a:pt x="1" y="1626"/>
                    <a:pt x="131" y="1691"/>
                  </a:cubicBezTo>
                  <a:cubicBezTo>
                    <a:pt x="145" y="1697"/>
                    <a:pt x="161" y="1700"/>
                    <a:pt x="176" y="1700"/>
                  </a:cubicBezTo>
                  <a:cubicBezTo>
                    <a:pt x="281" y="1700"/>
                    <a:pt x="403" y="1573"/>
                    <a:pt x="488" y="1545"/>
                  </a:cubicBezTo>
                  <a:cubicBezTo>
                    <a:pt x="716" y="1480"/>
                    <a:pt x="1008" y="1480"/>
                    <a:pt x="1236" y="1447"/>
                  </a:cubicBezTo>
                  <a:cubicBezTo>
                    <a:pt x="1370" y="1425"/>
                    <a:pt x="1503" y="1414"/>
                    <a:pt x="1635" y="1414"/>
                  </a:cubicBezTo>
                  <a:cubicBezTo>
                    <a:pt x="2081" y="1414"/>
                    <a:pt x="2516" y="1532"/>
                    <a:pt x="2942" y="1707"/>
                  </a:cubicBezTo>
                  <a:cubicBezTo>
                    <a:pt x="3283" y="1853"/>
                    <a:pt x="3608" y="2048"/>
                    <a:pt x="3868" y="2308"/>
                  </a:cubicBezTo>
                  <a:cubicBezTo>
                    <a:pt x="4144" y="2568"/>
                    <a:pt x="4258" y="3040"/>
                    <a:pt x="4534" y="3251"/>
                  </a:cubicBezTo>
                  <a:cubicBezTo>
                    <a:pt x="4713" y="3072"/>
                    <a:pt x="4713" y="2601"/>
                    <a:pt x="4745" y="2357"/>
                  </a:cubicBezTo>
                  <a:cubicBezTo>
                    <a:pt x="4810" y="1967"/>
                    <a:pt x="4810" y="1821"/>
                    <a:pt x="4534" y="1528"/>
                  </a:cubicBezTo>
                  <a:cubicBezTo>
                    <a:pt x="4112" y="1057"/>
                    <a:pt x="3543" y="424"/>
                    <a:pt x="2925" y="229"/>
                  </a:cubicBezTo>
                  <a:cubicBezTo>
                    <a:pt x="2493" y="105"/>
                    <a:pt x="2022" y="0"/>
                    <a:pt x="1564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4424570" y="1668637"/>
              <a:ext cx="71231" cy="61836"/>
            </a:xfrm>
            <a:custGeom>
              <a:avLst/>
              <a:gdLst/>
              <a:ahLst/>
              <a:cxnLst/>
              <a:rect l="l" t="t" r="r" b="b"/>
              <a:pathLst>
                <a:path w="2175" h="1899" extrusionOk="0">
                  <a:moveTo>
                    <a:pt x="993" y="1"/>
                  </a:moveTo>
                  <a:cubicBezTo>
                    <a:pt x="564" y="1"/>
                    <a:pt x="1" y="99"/>
                    <a:pt x="176" y="611"/>
                  </a:cubicBezTo>
                  <a:cubicBezTo>
                    <a:pt x="290" y="953"/>
                    <a:pt x="680" y="1001"/>
                    <a:pt x="956" y="1148"/>
                  </a:cubicBezTo>
                  <a:cubicBezTo>
                    <a:pt x="1200" y="1278"/>
                    <a:pt x="1313" y="1846"/>
                    <a:pt x="1573" y="1895"/>
                  </a:cubicBezTo>
                  <a:cubicBezTo>
                    <a:pt x="1585" y="1897"/>
                    <a:pt x="1596" y="1899"/>
                    <a:pt x="1607" y="1899"/>
                  </a:cubicBezTo>
                  <a:cubicBezTo>
                    <a:pt x="1897" y="1899"/>
                    <a:pt x="1886" y="1073"/>
                    <a:pt x="1980" y="823"/>
                  </a:cubicBezTo>
                  <a:cubicBezTo>
                    <a:pt x="2061" y="579"/>
                    <a:pt x="2175" y="530"/>
                    <a:pt x="1996" y="303"/>
                  </a:cubicBezTo>
                  <a:cubicBezTo>
                    <a:pt x="1833" y="124"/>
                    <a:pt x="1460" y="43"/>
                    <a:pt x="1232" y="10"/>
                  </a:cubicBezTo>
                  <a:cubicBezTo>
                    <a:pt x="1163" y="5"/>
                    <a:pt x="1081" y="1"/>
                    <a:pt x="993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4317510" y="1509179"/>
              <a:ext cx="74015" cy="65223"/>
            </a:xfrm>
            <a:custGeom>
              <a:avLst/>
              <a:gdLst/>
              <a:ahLst/>
              <a:cxnLst/>
              <a:rect l="l" t="t" r="r" b="b"/>
              <a:pathLst>
                <a:path w="2260" h="2003" extrusionOk="0">
                  <a:moveTo>
                    <a:pt x="1837" y="0"/>
                  </a:moveTo>
                  <a:cubicBezTo>
                    <a:pt x="1577" y="195"/>
                    <a:pt x="1447" y="553"/>
                    <a:pt x="1154" y="764"/>
                  </a:cubicBezTo>
                  <a:cubicBezTo>
                    <a:pt x="764" y="1040"/>
                    <a:pt x="407" y="1024"/>
                    <a:pt x="1" y="1154"/>
                  </a:cubicBezTo>
                  <a:cubicBezTo>
                    <a:pt x="33" y="1349"/>
                    <a:pt x="179" y="1333"/>
                    <a:pt x="309" y="1447"/>
                  </a:cubicBezTo>
                  <a:cubicBezTo>
                    <a:pt x="494" y="1601"/>
                    <a:pt x="650" y="2003"/>
                    <a:pt x="901" y="2003"/>
                  </a:cubicBezTo>
                  <a:cubicBezTo>
                    <a:pt x="914" y="2003"/>
                    <a:pt x="929" y="2001"/>
                    <a:pt x="943" y="1999"/>
                  </a:cubicBezTo>
                  <a:cubicBezTo>
                    <a:pt x="1073" y="1983"/>
                    <a:pt x="1317" y="1706"/>
                    <a:pt x="1430" y="1625"/>
                  </a:cubicBezTo>
                  <a:cubicBezTo>
                    <a:pt x="1772" y="1382"/>
                    <a:pt x="2129" y="1105"/>
                    <a:pt x="2194" y="683"/>
                  </a:cubicBezTo>
                  <a:cubicBezTo>
                    <a:pt x="2259" y="342"/>
                    <a:pt x="2113" y="212"/>
                    <a:pt x="1837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4318034" y="1787458"/>
              <a:ext cx="50599" cy="45555"/>
            </a:xfrm>
            <a:custGeom>
              <a:avLst/>
              <a:gdLst/>
              <a:ahLst/>
              <a:cxnLst/>
              <a:rect l="l" t="t" r="r" b="b"/>
              <a:pathLst>
                <a:path w="1545" h="1399" extrusionOk="0">
                  <a:moveTo>
                    <a:pt x="668" y="0"/>
                  </a:moveTo>
                  <a:cubicBezTo>
                    <a:pt x="451" y="0"/>
                    <a:pt x="247" y="75"/>
                    <a:pt x="147" y="261"/>
                  </a:cubicBezTo>
                  <a:cubicBezTo>
                    <a:pt x="66" y="440"/>
                    <a:pt x="131" y="1349"/>
                    <a:pt x="1" y="1398"/>
                  </a:cubicBezTo>
                  <a:cubicBezTo>
                    <a:pt x="453" y="1232"/>
                    <a:pt x="877" y="1136"/>
                    <a:pt x="1339" y="1136"/>
                  </a:cubicBezTo>
                  <a:cubicBezTo>
                    <a:pt x="1374" y="1136"/>
                    <a:pt x="1411" y="1137"/>
                    <a:pt x="1447" y="1138"/>
                  </a:cubicBezTo>
                  <a:cubicBezTo>
                    <a:pt x="1544" y="878"/>
                    <a:pt x="1544" y="423"/>
                    <a:pt x="1317" y="228"/>
                  </a:cubicBezTo>
                  <a:cubicBezTo>
                    <a:pt x="1163" y="92"/>
                    <a:pt x="907" y="0"/>
                    <a:pt x="668" y="0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4393621" y="1862352"/>
              <a:ext cx="63339" cy="39629"/>
            </a:xfrm>
            <a:custGeom>
              <a:avLst/>
              <a:gdLst/>
              <a:ahLst/>
              <a:cxnLst/>
              <a:rect l="l" t="t" r="r" b="b"/>
              <a:pathLst>
                <a:path w="1934" h="1217" extrusionOk="0">
                  <a:moveTo>
                    <a:pt x="1820" y="57"/>
                  </a:moveTo>
                  <a:lnTo>
                    <a:pt x="1756" y="78"/>
                  </a:lnTo>
                  <a:lnTo>
                    <a:pt x="1756" y="78"/>
                  </a:lnTo>
                  <a:cubicBezTo>
                    <a:pt x="1778" y="72"/>
                    <a:pt x="1799" y="65"/>
                    <a:pt x="1820" y="57"/>
                  </a:cubicBezTo>
                  <a:close/>
                  <a:moveTo>
                    <a:pt x="559" y="0"/>
                  </a:moveTo>
                  <a:cubicBezTo>
                    <a:pt x="347" y="0"/>
                    <a:pt x="153" y="50"/>
                    <a:pt x="0" y="219"/>
                  </a:cubicBezTo>
                  <a:cubicBezTo>
                    <a:pt x="130" y="414"/>
                    <a:pt x="16" y="642"/>
                    <a:pt x="211" y="772"/>
                  </a:cubicBezTo>
                  <a:cubicBezTo>
                    <a:pt x="325" y="853"/>
                    <a:pt x="699" y="804"/>
                    <a:pt x="829" y="837"/>
                  </a:cubicBezTo>
                  <a:cubicBezTo>
                    <a:pt x="1040" y="885"/>
                    <a:pt x="1235" y="950"/>
                    <a:pt x="1414" y="1048"/>
                  </a:cubicBezTo>
                  <a:cubicBezTo>
                    <a:pt x="1543" y="1122"/>
                    <a:pt x="1614" y="1216"/>
                    <a:pt x="1676" y="1216"/>
                  </a:cubicBezTo>
                  <a:cubicBezTo>
                    <a:pt x="1722" y="1216"/>
                    <a:pt x="1763" y="1161"/>
                    <a:pt x="1820" y="999"/>
                  </a:cubicBezTo>
                  <a:cubicBezTo>
                    <a:pt x="1917" y="723"/>
                    <a:pt x="1755" y="414"/>
                    <a:pt x="1934" y="154"/>
                  </a:cubicBezTo>
                  <a:cubicBezTo>
                    <a:pt x="1869" y="89"/>
                    <a:pt x="1804" y="89"/>
                    <a:pt x="1722" y="89"/>
                  </a:cubicBezTo>
                  <a:lnTo>
                    <a:pt x="1756" y="78"/>
                  </a:lnTo>
                  <a:lnTo>
                    <a:pt x="1756" y="78"/>
                  </a:lnTo>
                  <a:cubicBezTo>
                    <a:pt x="1680" y="99"/>
                    <a:pt x="1600" y="107"/>
                    <a:pt x="1516" y="107"/>
                  </a:cubicBezTo>
                  <a:cubicBezTo>
                    <a:pt x="1213" y="107"/>
                    <a:pt x="868" y="0"/>
                    <a:pt x="559" y="0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4393621" y="1853071"/>
              <a:ext cx="63339" cy="53989"/>
            </a:xfrm>
            <a:custGeom>
              <a:avLst/>
              <a:gdLst/>
              <a:ahLst/>
              <a:cxnLst/>
              <a:rect l="l" t="t" r="r" b="b"/>
              <a:pathLst>
                <a:path w="1934" h="1658" fill="none" extrusionOk="0">
                  <a:moveTo>
                    <a:pt x="1820" y="342"/>
                  </a:moveTo>
                  <a:cubicBezTo>
                    <a:pt x="1284" y="553"/>
                    <a:pt x="455" y="1"/>
                    <a:pt x="0" y="504"/>
                  </a:cubicBezTo>
                  <a:cubicBezTo>
                    <a:pt x="130" y="699"/>
                    <a:pt x="16" y="927"/>
                    <a:pt x="211" y="1057"/>
                  </a:cubicBezTo>
                  <a:cubicBezTo>
                    <a:pt x="325" y="1138"/>
                    <a:pt x="699" y="1089"/>
                    <a:pt x="829" y="1122"/>
                  </a:cubicBezTo>
                  <a:cubicBezTo>
                    <a:pt x="1040" y="1170"/>
                    <a:pt x="1235" y="1235"/>
                    <a:pt x="1414" y="1333"/>
                  </a:cubicBezTo>
                  <a:cubicBezTo>
                    <a:pt x="1641" y="1463"/>
                    <a:pt x="1690" y="1658"/>
                    <a:pt x="1820" y="1284"/>
                  </a:cubicBezTo>
                  <a:cubicBezTo>
                    <a:pt x="1917" y="1008"/>
                    <a:pt x="1755" y="699"/>
                    <a:pt x="1934" y="439"/>
                  </a:cubicBezTo>
                  <a:cubicBezTo>
                    <a:pt x="1869" y="374"/>
                    <a:pt x="1804" y="374"/>
                    <a:pt x="1722" y="374"/>
                  </a:cubicBezTo>
                </a:path>
              </a:pathLst>
            </a:custGeom>
            <a:noFill/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4478738" y="498602"/>
              <a:ext cx="79844" cy="14360"/>
            </a:xfrm>
            <a:custGeom>
              <a:avLst/>
              <a:gdLst/>
              <a:ahLst/>
              <a:cxnLst/>
              <a:rect l="l" t="t" r="r" b="b"/>
              <a:pathLst>
                <a:path w="2438" h="441" extrusionOk="0">
                  <a:moveTo>
                    <a:pt x="2341" y="1"/>
                  </a:moveTo>
                  <a:cubicBezTo>
                    <a:pt x="1964" y="1"/>
                    <a:pt x="1597" y="44"/>
                    <a:pt x="1236" y="116"/>
                  </a:cubicBezTo>
                  <a:lnTo>
                    <a:pt x="1236" y="116"/>
                  </a:lnTo>
                  <a:cubicBezTo>
                    <a:pt x="1609" y="83"/>
                    <a:pt x="2080" y="116"/>
                    <a:pt x="2438" y="2"/>
                  </a:cubicBezTo>
                  <a:cubicBezTo>
                    <a:pt x="2406" y="1"/>
                    <a:pt x="2373" y="1"/>
                    <a:pt x="2341" y="1"/>
                  </a:cubicBezTo>
                  <a:close/>
                  <a:moveTo>
                    <a:pt x="1236" y="116"/>
                  </a:moveTo>
                  <a:cubicBezTo>
                    <a:pt x="1236" y="116"/>
                    <a:pt x="1236" y="116"/>
                    <a:pt x="1236" y="116"/>
                  </a:cubicBezTo>
                  <a:cubicBezTo>
                    <a:pt x="813" y="164"/>
                    <a:pt x="407" y="213"/>
                    <a:pt x="1" y="343"/>
                  </a:cubicBezTo>
                  <a:lnTo>
                    <a:pt x="49" y="441"/>
                  </a:lnTo>
                  <a:cubicBezTo>
                    <a:pt x="443" y="309"/>
                    <a:pt x="836" y="195"/>
                    <a:pt x="1236" y="116"/>
                  </a:cubicBezTo>
                  <a:close/>
                </a:path>
              </a:pathLst>
            </a:custGeom>
            <a:solidFill>
              <a:srgbClr val="0473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4494720" y="564476"/>
              <a:ext cx="87279" cy="15695"/>
            </a:xfrm>
            <a:custGeom>
              <a:avLst/>
              <a:gdLst/>
              <a:ahLst/>
              <a:cxnLst/>
              <a:rect l="l" t="t" r="r" b="b"/>
              <a:pathLst>
                <a:path w="2665" h="482" extrusionOk="0">
                  <a:moveTo>
                    <a:pt x="2421" y="0"/>
                  </a:moveTo>
                  <a:cubicBezTo>
                    <a:pt x="2223" y="0"/>
                    <a:pt x="1991" y="53"/>
                    <a:pt x="1836" y="75"/>
                  </a:cubicBezTo>
                  <a:cubicBezTo>
                    <a:pt x="1717" y="90"/>
                    <a:pt x="1596" y="108"/>
                    <a:pt x="1473" y="130"/>
                  </a:cubicBezTo>
                  <a:lnTo>
                    <a:pt x="1473" y="130"/>
                  </a:lnTo>
                  <a:cubicBezTo>
                    <a:pt x="1869" y="94"/>
                    <a:pt x="2267" y="71"/>
                    <a:pt x="2665" y="42"/>
                  </a:cubicBezTo>
                  <a:cubicBezTo>
                    <a:pt x="2598" y="11"/>
                    <a:pt x="2513" y="0"/>
                    <a:pt x="2421" y="0"/>
                  </a:cubicBezTo>
                  <a:close/>
                  <a:moveTo>
                    <a:pt x="1473" y="130"/>
                  </a:moveTo>
                  <a:lnTo>
                    <a:pt x="1473" y="130"/>
                  </a:lnTo>
                  <a:cubicBezTo>
                    <a:pt x="979" y="175"/>
                    <a:pt x="487" y="241"/>
                    <a:pt x="0" y="367"/>
                  </a:cubicBezTo>
                  <a:lnTo>
                    <a:pt x="260" y="481"/>
                  </a:lnTo>
                  <a:cubicBezTo>
                    <a:pt x="636" y="318"/>
                    <a:pt x="1060" y="204"/>
                    <a:pt x="1473" y="130"/>
                  </a:cubicBezTo>
                  <a:close/>
                </a:path>
              </a:pathLst>
            </a:custGeom>
            <a:solidFill>
              <a:srgbClr val="0473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3203781" y="1728227"/>
              <a:ext cx="1385685" cy="1469253"/>
            </a:xfrm>
            <a:custGeom>
              <a:avLst/>
              <a:gdLst/>
              <a:ahLst/>
              <a:cxnLst/>
              <a:rect l="l" t="t" r="r" b="b"/>
              <a:pathLst>
                <a:path w="42311" h="45121" extrusionOk="0">
                  <a:moveTo>
                    <a:pt x="2438" y="244"/>
                  </a:moveTo>
                  <a:cubicBezTo>
                    <a:pt x="3640" y="1917"/>
                    <a:pt x="5151" y="2405"/>
                    <a:pt x="7101" y="2681"/>
                  </a:cubicBezTo>
                  <a:cubicBezTo>
                    <a:pt x="8060" y="2811"/>
                    <a:pt x="8726" y="3331"/>
                    <a:pt x="9668" y="3526"/>
                  </a:cubicBezTo>
                  <a:cubicBezTo>
                    <a:pt x="10432" y="3672"/>
                    <a:pt x="11163" y="3932"/>
                    <a:pt x="11910" y="4143"/>
                  </a:cubicBezTo>
                  <a:cubicBezTo>
                    <a:pt x="12544" y="4322"/>
                    <a:pt x="12560" y="4078"/>
                    <a:pt x="12674" y="3428"/>
                  </a:cubicBezTo>
                  <a:cubicBezTo>
                    <a:pt x="12544" y="4127"/>
                    <a:pt x="12512" y="4468"/>
                    <a:pt x="13259" y="4647"/>
                  </a:cubicBezTo>
                  <a:cubicBezTo>
                    <a:pt x="13990" y="4826"/>
                    <a:pt x="14738" y="4874"/>
                    <a:pt x="15469" y="5004"/>
                  </a:cubicBezTo>
                  <a:cubicBezTo>
                    <a:pt x="16460" y="5183"/>
                    <a:pt x="17386" y="5459"/>
                    <a:pt x="18393" y="5589"/>
                  </a:cubicBezTo>
                  <a:cubicBezTo>
                    <a:pt x="20619" y="5882"/>
                    <a:pt x="22975" y="6158"/>
                    <a:pt x="25217" y="5687"/>
                  </a:cubicBezTo>
                  <a:cubicBezTo>
                    <a:pt x="27102" y="5281"/>
                    <a:pt x="28760" y="5963"/>
                    <a:pt x="30644" y="5849"/>
                  </a:cubicBezTo>
                  <a:cubicBezTo>
                    <a:pt x="31960" y="5768"/>
                    <a:pt x="33293" y="5931"/>
                    <a:pt x="34609" y="5882"/>
                  </a:cubicBezTo>
                  <a:cubicBezTo>
                    <a:pt x="34966" y="5882"/>
                    <a:pt x="35502" y="6012"/>
                    <a:pt x="35714" y="5671"/>
                  </a:cubicBezTo>
                  <a:cubicBezTo>
                    <a:pt x="35860" y="5427"/>
                    <a:pt x="35730" y="4939"/>
                    <a:pt x="35616" y="4696"/>
                  </a:cubicBezTo>
                  <a:cubicBezTo>
                    <a:pt x="35714" y="4745"/>
                    <a:pt x="35827" y="4842"/>
                    <a:pt x="35892" y="4907"/>
                  </a:cubicBezTo>
                  <a:cubicBezTo>
                    <a:pt x="35974" y="4972"/>
                    <a:pt x="35600" y="5394"/>
                    <a:pt x="35909" y="5589"/>
                  </a:cubicBezTo>
                  <a:cubicBezTo>
                    <a:pt x="36136" y="5736"/>
                    <a:pt x="36607" y="5557"/>
                    <a:pt x="36835" y="5541"/>
                  </a:cubicBezTo>
                  <a:cubicBezTo>
                    <a:pt x="37810" y="5459"/>
                    <a:pt x="38768" y="5281"/>
                    <a:pt x="39694" y="4972"/>
                  </a:cubicBezTo>
                  <a:cubicBezTo>
                    <a:pt x="40442" y="4712"/>
                    <a:pt x="41189" y="4306"/>
                    <a:pt x="41937" y="4143"/>
                  </a:cubicBezTo>
                  <a:cubicBezTo>
                    <a:pt x="41774" y="5134"/>
                    <a:pt x="38768" y="5508"/>
                    <a:pt x="37988" y="5589"/>
                  </a:cubicBezTo>
                  <a:cubicBezTo>
                    <a:pt x="37127" y="5703"/>
                    <a:pt x="36364" y="6061"/>
                    <a:pt x="35502" y="6174"/>
                  </a:cubicBezTo>
                  <a:cubicBezTo>
                    <a:pt x="34284" y="6353"/>
                    <a:pt x="32886" y="6126"/>
                    <a:pt x="31668" y="6028"/>
                  </a:cubicBezTo>
                  <a:cubicBezTo>
                    <a:pt x="31099" y="5979"/>
                    <a:pt x="30888" y="5882"/>
                    <a:pt x="30303" y="5996"/>
                  </a:cubicBezTo>
                  <a:cubicBezTo>
                    <a:pt x="29978" y="6077"/>
                    <a:pt x="29621" y="6158"/>
                    <a:pt x="29279" y="6142"/>
                  </a:cubicBezTo>
                  <a:cubicBezTo>
                    <a:pt x="29019" y="6126"/>
                    <a:pt x="28824" y="6012"/>
                    <a:pt x="28565" y="6077"/>
                  </a:cubicBezTo>
                  <a:cubicBezTo>
                    <a:pt x="28532" y="6256"/>
                    <a:pt x="28548" y="6613"/>
                    <a:pt x="28597" y="6792"/>
                  </a:cubicBezTo>
                  <a:cubicBezTo>
                    <a:pt x="28451" y="6256"/>
                    <a:pt x="28353" y="6142"/>
                    <a:pt x="27801" y="6012"/>
                  </a:cubicBezTo>
                  <a:cubicBezTo>
                    <a:pt x="27216" y="5849"/>
                    <a:pt x="26534" y="5654"/>
                    <a:pt x="25916" y="5752"/>
                  </a:cubicBezTo>
                  <a:cubicBezTo>
                    <a:pt x="25299" y="5866"/>
                    <a:pt x="24665" y="6142"/>
                    <a:pt x="24048" y="6304"/>
                  </a:cubicBezTo>
                  <a:cubicBezTo>
                    <a:pt x="23365" y="6499"/>
                    <a:pt x="23089" y="7068"/>
                    <a:pt x="23674" y="7637"/>
                  </a:cubicBezTo>
                  <a:cubicBezTo>
                    <a:pt x="23235" y="7084"/>
                    <a:pt x="22748" y="7588"/>
                    <a:pt x="22163" y="7653"/>
                  </a:cubicBezTo>
                  <a:cubicBezTo>
                    <a:pt x="22358" y="7442"/>
                    <a:pt x="22959" y="7279"/>
                    <a:pt x="23251" y="7247"/>
                  </a:cubicBezTo>
                  <a:cubicBezTo>
                    <a:pt x="23300" y="6954"/>
                    <a:pt x="23349" y="6646"/>
                    <a:pt x="23398" y="6353"/>
                  </a:cubicBezTo>
                  <a:cubicBezTo>
                    <a:pt x="22764" y="6304"/>
                    <a:pt x="22130" y="6093"/>
                    <a:pt x="21480" y="6044"/>
                  </a:cubicBezTo>
                  <a:cubicBezTo>
                    <a:pt x="20831" y="5996"/>
                    <a:pt x="20197" y="6207"/>
                    <a:pt x="19531" y="6093"/>
                  </a:cubicBezTo>
                  <a:cubicBezTo>
                    <a:pt x="18930" y="5979"/>
                    <a:pt x="18458" y="5784"/>
                    <a:pt x="17792" y="5768"/>
                  </a:cubicBezTo>
                  <a:cubicBezTo>
                    <a:pt x="17191" y="5752"/>
                    <a:pt x="16882" y="5557"/>
                    <a:pt x="16411" y="5411"/>
                  </a:cubicBezTo>
                  <a:cubicBezTo>
                    <a:pt x="14624" y="4874"/>
                    <a:pt x="12625" y="5118"/>
                    <a:pt x="10806" y="4387"/>
                  </a:cubicBezTo>
                  <a:cubicBezTo>
                    <a:pt x="9717" y="3948"/>
                    <a:pt x="8677" y="3250"/>
                    <a:pt x="7540" y="3087"/>
                  </a:cubicBezTo>
                  <a:cubicBezTo>
                    <a:pt x="5931" y="2876"/>
                    <a:pt x="3738" y="2730"/>
                    <a:pt x="2795" y="1202"/>
                  </a:cubicBezTo>
                  <a:cubicBezTo>
                    <a:pt x="2470" y="1430"/>
                    <a:pt x="2763" y="2827"/>
                    <a:pt x="2828" y="3233"/>
                  </a:cubicBezTo>
                  <a:cubicBezTo>
                    <a:pt x="2893" y="3656"/>
                    <a:pt x="2925" y="4127"/>
                    <a:pt x="3055" y="4550"/>
                  </a:cubicBezTo>
                  <a:cubicBezTo>
                    <a:pt x="3169" y="4874"/>
                    <a:pt x="3267" y="5037"/>
                    <a:pt x="3250" y="5427"/>
                  </a:cubicBezTo>
                  <a:cubicBezTo>
                    <a:pt x="3234" y="5784"/>
                    <a:pt x="3299" y="6012"/>
                    <a:pt x="3429" y="6369"/>
                  </a:cubicBezTo>
                  <a:cubicBezTo>
                    <a:pt x="3575" y="6775"/>
                    <a:pt x="3592" y="7247"/>
                    <a:pt x="3673" y="7669"/>
                  </a:cubicBezTo>
                  <a:cubicBezTo>
                    <a:pt x="3803" y="8335"/>
                    <a:pt x="3738" y="9034"/>
                    <a:pt x="3965" y="9684"/>
                  </a:cubicBezTo>
                  <a:cubicBezTo>
                    <a:pt x="4176" y="10318"/>
                    <a:pt x="4518" y="10951"/>
                    <a:pt x="4794" y="11585"/>
                  </a:cubicBezTo>
                  <a:cubicBezTo>
                    <a:pt x="4940" y="11926"/>
                    <a:pt x="5103" y="12284"/>
                    <a:pt x="5216" y="12641"/>
                  </a:cubicBezTo>
                  <a:cubicBezTo>
                    <a:pt x="5541" y="13665"/>
                    <a:pt x="5298" y="14802"/>
                    <a:pt x="5882" y="15728"/>
                  </a:cubicBezTo>
                  <a:cubicBezTo>
                    <a:pt x="6207" y="16248"/>
                    <a:pt x="6484" y="16800"/>
                    <a:pt x="6711" y="17369"/>
                  </a:cubicBezTo>
                  <a:cubicBezTo>
                    <a:pt x="6792" y="17613"/>
                    <a:pt x="6857" y="17857"/>
                    <a:pt x="6939" y="18100"/>
                  </a:cubicBezTo>
                  <a:cubicBezTo>
                    <a:pt x="6987" y="18230"/>
                    <a:pt x="7036" y="18360"/>
                    <a:pt x="7085" y="18490"/>
                  </a:cubicBezTo>
                  <a:cubicBezTo>
                    <a:pt x="7394" y="19173"/>
                    <a:pt x="7751" y="19839"/>
                    <a:pt x="8125" y="20489"/>
                  </a:cubicBezTo>
                  <a:cubicBezTo>
                    <a:pt x="8433" y="21041"/>
                    <a:pt x="8596" y="21659"/>
                    <a:pt x="8970" y="22179"/>
                  </a:cubicBezTo>
                  <a:cubicBezTo>
                    <a:pt x="9116" y="22374"/>
                    <a:pt x="9278" y="22504"/>
                    <a:pt x="9441" y="22682"/>
                  </a:cubicBezTo>
                  <a:cubicBezTo>
                    <a:pt x="9717" y="22991"/>
                    <a:pt x="9766" y="23283"/>
                    <a:pt x="9896" y="23625"/>
                  </a:cubicBezTo>
                  <a:cubicBezTo>
                    <a:pt x="10156" y="24307"/>
                    <a:pt x="10789" y="24811"/>
                    <a:pt x="11001" y="25477"/>
                  </a:cubicBezTo>
                  <a:cubicBezTo>
                    <a:pt x="11131" y="25867"/>
                    <a:pt x="11293" y="26257"/>
                    <a:pt x="11488" y="26614"/>
                  </a:cubicBezTo>
                  <a:cubicBezTo>
                    <a:pt x="11715" y="26988"/>
                    <a:pt x="12073" y="27264"/>
                    <a:pt x="12284" y="27654"/>
                  </a:cubicBezTo>
                  <a:cubicBezTo>
                    <a:pt x="12528" y="28093"/>
                    <a:pt x="12658" y="28629"/>
                    <a:pt x="12918" y="29035"/>
                  </a:cubicBezTo>
                  <a:cubicBezTo>
                    <a:pt x="13145" y="29376"/>
                    <a:pt x="13519" y="29555"/>
                    <a:pt x="13795" y="29848"/>
                  </a:cubicBezTo>
                  <a:cubicBezTo>
                    <a:pt x="14088" y="30173"/>
                    <a:pt x="14250" y="30611"/>
                    <a:pt x="14478" y="31001"/>
                  </a:cubicBezTo>
                  <a:cubicBezTo>
                    <a:pt x="14884" y="31700"/>
                    <a:pt x="15014" y="32545"/>
                    <a:pt x="15582" y="33162"/>
                  </a:cubicBezTo>
                  <a:cubicBezTo>
                    <a:pt x="16021" y="33633"/>
                    <a:pt x="15972" y="34105"/>
                    <a:pt x="16720" y="34137"/>
                  </a:cubicBezTo>
                  <a:cubicBezTo>
                    <a:pt x="17386" y="34186"/>
                    <a:pt x="18036" y="34186"/>
                    <a:pt x="18702" y="34153"/>
                  </a:cubicBezTo>
                  <a:cubicBezTo>
                    <a:pt x="19872" y="34072"/>
                    <a:pt x="21090" y="33796"/>
                    <a:pt x="22277" y="33861"/>
                  </a:cubicBezTo>
                  <a:cubicBezTo>
                    <a:pt x="22862" y="33910"/>
                    <a:pt x="23430" y="34088"/>
                    <a:pt x="24015" y="34007"/>
                  </a:cubicBezTo>
                  <a:cubicBezTo>
                    <a:pt x="24584" y="33942"/>
                    <a:pt x="24844" y="33633"/>
                    <a:pt x="25429" y="33471"/>
                  </a:cubicBezTo>
                  <a:cubicBezTo>
                    <a:pt x="26582" y="33162"/>
                    <a:pt x="27655" y="33617"/>
                    <a:pt x="28841" y="32983"/>
                  </a:cubicBezTo>
                  <a:cubicBezTo>
                    <a:pt x="29019" y="32886"/>
                    <a:pt x="29198" y="32805"/>
                    <a:pt x="29377" y="32707"/>
                  </a:cubicBezTo>
                  <a:cubicBezTo>
                    <a:pt x="29539" y="32610"/>
                    <a:pt x="29718" y="32561"/>
                    <a:pt x="29848" y="32431"/>
                  </a:cubicBezTo>
                  <a:cubicBezTo>
                    <a:pt x="30108" y="32171"/>
                    <a:pt x="29978" y="31814"/>
                    <a:pt x="29799" y="31537"/>
                  </a:cubicBezTo>
                  <a:cubicBezTo>
                    <a:pt x="29637" y="31294"/>
                    <a:pt x="29523" y="31196"/>
                    <a:pt x="29214" y="31180"/>
                  </a:cubicBezTo>
                  <a:cubicBezTo>
                    <a:pt x="28971" y="31147"/>
                    <a:pt x="28727" y="31164"/>
                    <a:pt x="28467" y="31147"/>
                  </a:cubicBezTo>
                  <a:cubicBezTo>
                    <a:pt x="28353" y="31131"/>
                    <a:pt x="28110" y="31180"/>
                    <a:pt x="28028" y="31066"/>
                  </a:cubicBezTo>
                  <a:cubicBezTo>
                    <a:pt x="28207" y="31017"/>
                    <a:pt x="28435" y="31082"/>
                    <a:pt x="28613" y="31082"/>
                  </a:cubicBezTo>
                  <a:cubicBezTo>
                    <a:pt x="28857" y="31082"/>
                    <a:pt x="29101" y="31082"/>
                    <a:pt x="29328" y="31066"/>
                  </a:cubicBezTo>
                  <a:cubicBezTo>
                    <a:pt x="29929" y="31017"/>
                    <a:pt x="30498" y="30579"/>
                    <a:pt x="30985" y="30254"/>
                  </a:cubicBezTo>
                  <a:cubicBezTo>
                    <a:pt x="30693" y="30416"/>
                    <a:pt x="30417" y="30628"/>
                    <a:pt x="30141" y="30822"/>
                  </a:cubicBezTo>
                  <a:cubicBezTo>
                    <a:pt x="30043" y="30887"/>
                    <a:pt x="29783" y="31001"/>
                    <a:pt x="29783" y="31131"/>
                  </a:cubicBezTo>
                  <a:cubicBezTo>
                    <a:pt x="29783" y="31180"/>
                    <a:pt x="29848" y="31277"/>
                    <a:pt x="29864" y="31326"/>
                  </a:cubicBezTo>
                  <a:cubicBezTo>
                    <a:pt x="29897" y="31440"/>
                    <a:pt x="29913" y="31554"/>
                    <a:pt x="29962" y="31667"/>
                  </a:cubicBezTo>
                  <a:cubicBezTo>
                    <a:pt x="30108" y="32204"/>
                    <a:pt x="30563" y="32236"/>
                    <a:pt x="31050" y="32236"/>
                  </a:cubicBezTo>
                  <a:cubicBezTo>
                    <a:pt x="31554" y="32220"/>
                    <a:pt x="32090" y="32139"/>
                    <a:pt x="32545" y="31911"/>
                  </a:cubicBezTo>
                  <a:cubicBezTo>
                    <a:pt x="33211" y="31586"/>
                    <a:pt x="33634" y="31115"/>
                    <a:pt x="34105" y="30595"/>
                  </a:cubicBezTo>
                  <a:cubicBezTo>
                    <a:pt x="34203" y="30481"/>
                    <a:pt x="34251" y="30335"/>
                    <a:pt x="34300" y="30205"/>
                  </a:cubicBezTo>
                  <a:cubicBezTo>
                    <a:pt x="34349" y="30075"/>
                    <a:pt x="34446" y="30010"/>
                    <a:pt x="34479" y="29896"/>
                  </a:cubicBezTo>
                  <a:cubicBezTo>
                    <a:pt x="34560" y="29701"/>
                    <a:pt x="34284" y="29458"/>
                    <a:pt x="34381" y="29279"/>
                  </a:cubicBezTo>
                  <a:cubicBezTo>
                    <a:pt x="34365" y="29311"/>
                    <a:pt x="34560" y="29750"/>
                    <a:pt x="34609" y="29783"/>
                  </a:cubicBezTo>
                  <a:cubicBezTo>
                    <a:pt x="34706" y="29848"/>
                    <a:pt x="34787" y="29783"/>
                    <a:pt x="34885" y="29766"/>
                  </a:cubicBezTo>
                  <a:cubicBezTo>
                    <a:pt x="35064" y="29750"/>
                    <a:pt x="35226" y="29799"/>
                    <a:pt x="35389" y="29718"/>
                  </a:cubicBezTo>
                  <a:cubicBezTo>
                    <a:pt x="36656" y="29084"/>
                    <a:pt x="37907" y="27930"/>
                    <a:pt x="38752" y="26809"/>
                  </a:cubicBezTo>
                  <a:cubicBezTo>
                    <a:pt x="39191" y="26224"/>
                    <a:pt x="39386" y="25526"/>
                    <a:pt x="39467" y="24811"/>
                  </a:cubicBezTo>
                  <a:cubicBezTo>
                    <a:pt x="39499" y="24551"/>
                    <a:pt x="39597" y="24210"/>
                    <a:pt x="39434" y="23966"/>
                  </a:cubicBezTo>
                  <a:cubicBezTo>
                    <a:pt x="39272" y="23755"/>
                    <a:pt x="38979" y="23641"/>
                    <a:pt x="38719" y="23673"/>
                  </a:cubicBezTo>
                  <a:cubicBezTo>
                    <a:pt x="38476" y="23706"/>
                    <a:pt x="38330" y="23998"/>
                    <a:pt x="38232" y="24210"/>
                  </a:cubicBezTo>
                  <a:cubicBezTo>
                    <a:pt x="38102" y="24535"/>
                    <a:pt x="37858" y="24794"/>
                    <a:pt x="37647" y="25071"/>
                  </a:cubicBezTo>
                  <a:cubicBezTo>
                    <a:pt x="37663" y="24924"/>
                    <a:pt x="37826" y="24746"/>
                    <a:pt x="37891" y="24616"/>
                  </a:cubicBezTo>
                  <a:cubicBezTo>
                    <a:pt x="38037" y="24388"/>
                    <a:pt x="38167" y="24161"/>
                    <a:pt x="38281" y="23917"/>
                  </a:cubicBezTo>
                  <a:cubicBezTo>
                    <a:pt x="38378" y="23738"/>
                    <a:pt x="38459" y="23543"/>
                    <a:pt x="38541" y="23332"/>
                  </a:cubicBezTo>
                  <a:cubicBezTo>
                    <a:pt x="38573" y="23267"/>
                    <a:pt x="38606" y="23137"/>
                    <a:pt x="38654" y="23088"/>
                  </a:cubicBezTo>
                  <a:cubicBezTo>
                    <a:pt x="38687" y="23202"/>
                    <a:pt x="38524" y="23527"/>
                    <a:pt x="38606" y="23608"/>
                  </a:cubicBezTo>
                  <a:cubicBezTo>
                    <a:pt x="38654" y="23673"/>
                    <a:pt x="38687" y="23592"/>
                    <a:pt x="38752" y="23576"/>
                  </a:cubicBezTo>
                  <a:cubicBezTo>
                    <a:pt x="38833" y="23560"/>
                    <a:pt x="38849" y="23576"/>
                    <a:pt x="38914" y="23608"/>
                  </a:cubicBezTo>
                  <a:cubicBezTo>
                    <a:pt x="39126" y="23690"/>
                    <a:pt x="39402" y="23787"/>
                    <a:pt x="39548" y="23560"/>
                  </a:cubicBezTo>
                  <a:cubicBezTo>
                    <a:pt x="39629" y="23430"/>
                    <a:pt x="39613" y="23235"/>
                    <a:pt x="39629" y="23088"/>
                  </a:cubicBezTo>
                  <a:cubicBezTo>
                    <a:pt x="39662" y="22877"/>
                    <a:pt x="39711" y="22666"/>
                    <a:pt x="39759" y="22455"/>
                  </a:cubicBezTo>
                  <a:cubicBezTo>
                    <a:pt x="39889" y="22000"/>
                    <a:pt x="39889" y="21512"/>
                    <a:pt x="39808" y="21041"/>
                  </a:cubicBezTo>
                  <a:cubicBezTo>
                    <a:pt x="39776" y="20862"/>
                    <a:pt x="39743" y="20570"/>
                    <a:pt x="39613" y="20424"/>
                  </a:cubicBezTo>
                  <a:cubicBezTo>
                    <a:pt x="39483" y="20245"/>
                    <a:pt x="39158" y="20131"/>
                    <a:pt x="38947" y="20196"/>
                  </a:cubicBezTo>
                  <a:cubicBezTo>
                    <a:pt x="39093" y="20148"/>
                    <a:pt x="39304" y="20196"/>
                    <a:pt x="39451" y="20180"/>
                  </a:cubicBezTo>
                  <a:cubicBezTo>
                    <a:pt x="39629" y="20164"/>
                    <a:pt x="39808" y="20115"/>
                    <a:pt x="39938" y="20001"/>
                  </a:cubicBezTo>
                  <a:cubicBezTo>
                    <a:pt x="40166" y="19790"/>
                    <a:pt x="40344" y="19433"/>
                    <a:pt x="40442" y="19124"/>
                  </a:cubicBezTo>
                  <a:cubicBezTo>
                    <a:pt x="40702" y="18442"/>
                    <a:pt x="40734" y="17678"/>
                    <a:pt x="40767" y="16947"/>
                  </a:cubicBezTo>
                  <a:cubicBezTo>
                    <a:pt x="40783" y="16687"/>
                    <a:pt x="40864" y="16329"/>
                    <a:pt x="40718" y="16102"/>
                  </a:cubicBezTo>
                  <a:cubicBezTo>
                    <a:pt x="40588" y="15907"/>
                    <a:pt x="40377" y="15793"/>
                    <a:pt x="40247" y="15598"/>
                  </a:cubicBezTo>
                  <a:cubicBezTo>
                    <a:pt x="40393" y="15712"/>
                    <a:pt x="40572" y="15842"/>
                    <a:pt x="40734" y="15939"/>
                  </a:cubicBezTo>
                  <a:cubicBezTo>
                    <a:pt x="40864" y="16021"/>
                    <a:pt x="40945" y="16069"/>
                    <a:pt x="40994" y="15891"/>
                  </a:cubicBezTo>
                  <a:cubicBezTo>
                    <a:pt x="41287" y="15858"/>
                    <a:pt x="41547" y="15322"/>
                    <a:pt x="41644" y="15078"/>
                  </a:cubicBezTo>
                  <a:cubicBezTo>
                    <a:pt x="41595" y="15257"/>
                    <a:pt x="41498" y="15419"/>
                    <a:pt x="41465" y="15614"/>
                  </a:cubicBezTo>
                  <a:cubicBezTo>
                    <a:pt x="41433" y="15809"/>
                    <a:pt x="41433" y="16021"/>
                    <a:pt x="41433" y="16232"/>
                  </a:cubicBezTo>
                  <a:cubicBezTo>
                    <a:pt x="41433" y="16589"/>
                    <a:pt x="41449" y="16963"/>
                    <a:pt x="41514" y="17320"/>
                  </a:cubicBezTo>
                  <a:cubicBezTo>
                    <a:pt x="41595" y="17743"/>
                    <a:pt x="41709" y="18165"/>
                    <a:pt x="41742" y="18588"/>
                  </a:cubicBezTo>
                  <a:cubicBezTo>
                    <a:pt x="41807" y="19059"/>
                    <a:pt x="41839" y="19514"/>
                    <a:pt x="41855" y="19985"/>
                  </a:cubicBezTo>
                  <a:cubicBezTo>
                    <a:pt x="41872" y="20440"/>
                    <a:pt x="41953" y="20879"/>
                    <a:pt x="41953" y="21334"/>
                  </a:cubicBezTo>
                  <a:cubicBezTo>
                    <a:pt x="41985" y="22796"/>
                    <a:pt x="41920" y="24258"/>
                    <a:pt x="41693" y="25688"/>
                  </a:cubicBezTo>
                  <a:cubicBezTo>
                    <a:pt x="41092" y="29571"/>
                    <a:pt x="42310" y="34056"/>
                    <a:pt x="39841" y="37452"/>
                  </a:cubicBezTo>
                  <a:cubicBezTo>
                    <a:pt x="38378" y="39450"/>
                    <a:pt x="35502" y="40263"/>
                    <a:pt x="33244" y="40977"/>
                  </a:cubicBezTo>
                  <a:cubicBezTo>
                    <a:pt x="29962" y="42001"/>
                    <a:pt x="26647" y="43285"/>
                    <a:pt x="23186" y="43756"/>
                  </a:cubicBezTo>
                  <a:cubicBezTo>
                    <a:pt x="17825" y="44487"/>
                    <a:pt x="12365" y="45121"/>
                    <a:pt x="7442" y="42716"/>
                  </a:cubicBezTo>
                  <a:cubicBezTo>
                    <a:pt x="6256" y="42131"/>
                    <a:pt x="4989" y="42602"/>
                    <a:pt x="3770" y="42017"/>
                  </a:cubicBezTo>
                  <a:cubicBezTo>
                    <a:pt x="2779" y="41530"/>
                    <a:pt x="1" y="40328"/>
                    <a:pt x="82" y="38946"/>
                  </a:cubicBezTo>
                  <a:cubicBezTo>
                    <a:pt x="147" y="37630"/>
                    <a:pt x="2503" y="37614"/>
                    <a:pt x="3397" y="37289"/>
                  </a:cubicBezTo>
                  <a:cubicBezTo>
                    <a:pt x="4713" y="36818"/>
                    <a:pt x="6224" y="36103"/>
                    <a:pt x="7653" y="35746"/>
                  </a:cubicBezTo>
                  <a:cubicBezTo>
                    <a:pt x="8401" y="35567"/>
                    <a:pt x="8888" y="35697"/>
                    <a:pt x="9652" y="35404"/>
                  </a:cubicBezTo>
                  <a:cubicBezTo>
                    <a:pt x="9912" y="35291"/>
                    <a:pt x="10156" y="35307"/>
                    <a:pt x="10416" y="35226"/>
                  </a:cubicBezTo>
                  <a:cubicBezTo>
                    <a:pt x="10708" y="35128"/>
                    <a:pt x="10968" y="34933"/>
                    <a:pt x="11277" y="34901"/>
                  </a:cubicBezTo>
                  <a:cubicBezTo>
                    <a:pt x="11894" y="34836"/>
                    <a:pt x="12512" y="34803"/>
                    <a:pt x="13129" y="34787"/>
                  </a:cubicBezTo>
                  <a:cubicBezTo>
                    <a:pt x="13746" y="34787"/>
                    <a:pt x="14315" y="34641"/>
                    <a:pt x="14900" y="34495"/>
                  </a:cubicBezTo>
                  <a:cubicBezTo>
                    <a:pt x="15144" y="34446"/>
                    <a:pt x="15582" y="34478"/>
                    <a:pt x="15794" y="34300"/>
                  </a:cubicBezTo>
                  <a:cubicBezTo>
                    <a:pt x="16102" y="34023"/>
                    <a:pt x="15387" y="33406"/>
                    <a:pt x="15209" y="33243"/>
                  </a:cubicBezTo>
                  <a:cubicBezTo>
                    <a:pt x="14851" y="32918"/>
                    <a:pt x="14868" y="32545"/>
                    <a:pt x="14673" y="32122"/>
                  </a:cubicBezTo>
                  <a:cubicBezTo>
                    <a:pt x="14494" y="31765"/>
                    <a:pt x="14250" y="31424"/>
                    <a:pt x="14023" y="31099"/>
                  </a:cubicBezTo>
                  <a:cubicBezTo>
                    <a:pt x="13941" y="30985"/>
                    <a:pt x="13876" y="30871"/>
                    <a:pt x="13828" y="30774"/>
                  </a:cubicBezTo>
                  <a:cubicBezTo>
                    <a:pt x="13698" y="30514"/>
                    <a:pt x="13584" y="30254"/>
                    <a:pt x="13389" y="30026"/>
                  </a:cubicBezTo>
                  <a:cubicBezTo>
                    <a:pt x="13178" y="29783"/>
                    <a:pt x="12934" y="29555"/>
                    <a:pt x="12755" y="29279"/>
                  </a:cubicBezTo>
                  <a:cubicBezTo>
                    <a:pt x="12560" y="28986"/>
                    <a:pt x="12495" y="28662"/>
                    <a:pt x="12382" y="28337"/>
                  </a:cubicBezTo>
                  <a:cubicBezTo>
                    <a:pt x="12219" y="27914"/>
                    <a:pt x="11927" y="27557"/>
                    <a:pt x="11634" y="27232"/>
                  </a:cubicBezTo>
                  <a:cubicBezTo>
                    <a:pt x="11358" y="26923"/>
                    <a:pt x="11049" y="26663"/>
                    <a:pt x="10936" y="26257"/>
                  </a:cubicBezTo>
                  <a:cubicBezTo>
                    <a:pt x="10838" y="25916"/>
                    <a:pt x="10838" y="25688"/>
                    <a:pt x="10594" y="25379"/>
                  </a:cubicBezTo>
                  <a:cubicBezTo>
                    <a:pt x="10351" y="25054"/>
                    <a:pt x="10091" y="24746"/>
                    <a:pt x="9912" y="24372"/>
                  </a:cubicBezTo>
                  <a:cubicBezTo>
                    <a:pt x="9587" y="23755"/>
                    <a:pt x="9262" y="23137"/>
                    <a:pt x="8921" y="22536"/>
                  </a:cubicBezTo>
                  <a:cubicBezTo>
                    <a:pt x="8580" y="21951"/>
                    <a:pt x="8173" y="21399"/>
                    <a:pt x="7767" y="20879"/>
                  </a:cubicBezTo>
                  <a:cubicBezTo>
                    <a:pt x="7394" y="20391"/>
                    <a:pt x="7296" y="19758"/>
                    <a:pt x="7085" y="19189"/>
                  </a:cubicBezTo>
                  <a:cubicBezTo>
                    <a:pt x="6874" y="18588"/>
                    <a:pt x="6630" y="17970"/>
                    <a:pt x="6289" y="17418"/>
                  </a:cubicBezTo>
                  <a:cubicBezTo>
                    <a:pt x="5996" y="16898"/>
                    <a:pt x="5704" y="16329"/>
                    <a:pt x="5509" y="15777"/>
                  </a:cubicBezTo>
                  <a:cubicBezTo>
                    <a:pt x="5281" y="15159"/>
                    <a:pt x="5265" y="14477"/>
                    <a:pt x="5135" y="13843"/>
                  </a:cubicBezTo>
                  <a:cubicBezTo>
                    <a:pt x="5070" y="13535"/>
                    <a:pt x="5038" y="13226"/>
                    <a:pt x="4908" y="12933"/>
                  </a:cubicBezTo>
                  <a:cubicBezTo>
                    <a:pt x="4778" y="12609"/>
                    <a:pt x="4599" y="12300"/>
                    <a:pt x="4534" y="11975"/>
                  </a:cubicBezTo>
                  <a:cubicBezTo>
                    <a:pt x="4485" y="11650"/>
                    <a:pt x="4436" y="11357"/>
                    <a:pt x="4306" y="11049"/>
                  </a:cubicBezTo>
                  <a:cubicBezTo>
                    <a:pt x="4046" y="10366"/>
                    <a:pt x="3689" y="9716"/>
                    <a:pt x="3608" y="8969"/>
                  </a:cubicBezTo>
                  <a:cubicBezTo>
                    <a:pt x="3575" y="8547"/>
                    <a:pt x="3543" y="8124"/>
                    <a:pt x="3494" y="7702"/>
                  </a:cubicBezTo>
                  <a:cubicBezTo>
                    <a:pt x="3429" y="7149"/>
                    <a:pt x="3413" y="6629"/>
                    <a:pt x="3250" y="6109"/>
                  </a:cubicBezTo>
                  <a:cubicBezTo>
                    <a:pt x="3055" y="5508"/>
                    <a:pt x="2877" y="4858"/>
                    <a:pt x="2763" y="4241"/>
                  </a:cubicBezTo>
                  <a:cubicBezTo>
                    <a:pt x="2649" y="3656"/>
                    <a:pt x="2600" y="3038"/>
                    <a:pt x="2535" y="2437"/>
                  </a:cubicBezTo>
                  <a:cubicBezTo>
                    <a:pt x="2454" y="1836"/>
                    <a:pt x="2487" y="1235"/>
                    <a:pt x="2422" y="634"/>
                  </a:cubicBezTo>
                  <a:cubicBezTo>
                    <a:pt x="2389" y="341"/>
                    <a:pt x="2454" y="276"/>
                    <a:pt x="2552" y="0"/>
                  </a:cubicBezTo>
                  <a:cubicBezTo>
                    <a:pt x="2730" y="325"/>
                    <a:pt x="2698" y="796"/>
                    <a:pt x="2958" y="1121"/>
                  </a:cubicBezTo>
                  <a:cubicBezTo>
                    <a:pt x="2779" y="975"/>
                    <a:pt x="2714" y="1202"/>
                    <a:pt x="2714" y="1462"/>
                  </a:cubicBezTo>
                </a:path>
              </a:pathLst>
            </a:custGeom>
            <a:solidFill>
              <a:srgbClr val="C7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4763434" y="789645"/>
              <a:ext cx="923779" cy="1982470"/>
            </a:xfrm>
            <a:custGeom>
              <a:avLst/>
              <a:gdLst/>
              <a:ahLst/>
              <a:cxnLst/>
              <a:rect l="l" t="t" r="r" b="b"/>
              <a:pathLst>
                <a:path w="28207" h="60882" fill="none" extrusionOk="0">
                  <a:moveTo>
                    <a:pt x="6483" y="0"/>
                  </a:moveTo>
                  <a:cubicBezTo>
                    <a:pt x="6841" y="455"/>
                    <a:pt x="6581" y="910"/>
                    <a:pt x="6256" y="1251"/>
                  </a:cubicBezTo>
                  <a:cubicBezTo>
                    <a:pt x="5915" y="1625"/>
                    <a:pt x="5606" y="2031"/>
                    <a:pt x="5362" y="2502"/>
                  </a:cubicBezTo>
                  <a:cubicBezTo>
                    <a:pt x="5102" y="2957"/>
                    <a:pt x="4468" y="5053"/>
                    <a:pt x="5476" y="4923"/>
                  </a:cubicBezTo>
                  <a:cubicBezTo>
                    <a:pt x="5330" y="4923"/>
                    <a:pt x="5200" y="4923"/>
                    <a:pt x="5053" y="4923"/>
                  </a:cubicBezTo>
                  <a:cubicBezTo>
                    <a:pt x="4988" y="5362"/>
                    <a:pt x="5086" y="5801"/>
                    <a:pt x="5037" y="6239"/>
                  </a:cubicBezTo>
                  <a:cubicBezTo>
                    <a:pt x="5005" y="6759"/>
                    <a:pt x="4371" y="8742"/>
                    <a:pt x="4940" y="9002"/>
                  </a:cubicBezTo>
                  <a:cubicBezTo>
                    <a:pt x="4858" y="8985"/>
                    <a:pt x="4761" y="8969"/>
                    <a:pt x="4680" y="8937"/>
                  </a:cubicBezTo>
                  <a:cubicBezTo>
                    <a:pt x="4566" y="8937"/>
                    <a:pt x="4387" y="10545"/>
                    <a:pt x="4371" y="10659"/>
                  </a:cubicBezTo>
                  <a:cubicBezTo>
                    <a:pt x="4225" y="11195"/>
                    <a:pt x="3965" y="11812"/>
                    <a:pt x="4030" y="12381"/>
                  </a:cubicBezTo>
                  <a:cubicBezTo>
                    <a:pt x="4826" y="12527"/>
                    <a:pt x="5118" y="13519"/>
                    <a:pt x="5135" y="14201"/>
                  </a:cubicBezTo>
                  <a:cubicBezTo>
                    <a:pt x="5135" y="13843"/>
                    <a:pt x="4420" y="12852"/>
                    <a:pt x="3981" y="12950"/>
                  </a:cubicBezTo>
                  <a:cubicBezTo>
                    <a:pt x="3559" y="13047"/>
                    <a:pt x="3575" y="13843"/>
                    <a:pt x="3461" y="14152"/>
                  </a:cubicBezTo>
                  <a:cubicBezTo>
                    <a:pt x="3201" y="14932"/>
                    <a:pt x="2730" y="15550"/>
                    <a:pt x="2372" y="16264"/>
                  </a:cubicBezTo>
                  <a:cubicBezTo>
                    <a:pt x="2113" y="16768"/>
                    <a:pt x="1869" y="17174"/>
                    <a:pt x="2340" y="17629"/>
                  </a:cubicBezTo>
                  <a:cubicBezTo>
                    <a:pt x="2697" y="17970"/>
                    <a:pt x="3217" y="18019"/>
                    <a:pt x="3412" y="18539"/>
                  </a:cubicBezTo>
                  <a:cubicBezTo>
                    <a:pt x="3299" y="18360"/>
                    <a:pt x="3152" y="18182"/>
                    <a:pt x="3039" y="18003"/>
                  </a:cubicBezTo>
                  <a:cubicBezTo>
                    <a:pt x="3299" y="17922"/>
                    <a:pt x="3575" y="17743"/>
                    <a:pt x="3802" y="17613"/>
                  </a:cubicBezTo>
                  <a:cubicBezTo>
                    <a:pt x="3185" y="18117"/>
                    <a:pt x="2762" y="17808"/>
                    <a:pt x="2161" y="17548"/>
                  </a:cubicBezTo>
                  <a:cubicBezTo>
                    <a:pt x="1511" y="17239"/>
                    <a:pt x="1495" y="18230"/>
                    <a:pt x="1511" y="18669"/>
                  </a:cubicBezTo>
                  <a:cubicBezTo>
                    <a:pt x="1251" y="18718"/>
                    <a:pt x="1186" y="19027"/>
                    <a:pt x="1073" y="19238"/>
                  </a:cubicBezTo>
                  <a:cubicBezTo>
                    <a:pt x="553" y="20375"/>
                    <a:pt x="374" y="21513"/>
                    <a:pt x="342" y="22747"/>
                  </a:cubicBezTo>
                  <a:cubicBezTo>
                    <a:pt x="342" y="22845"/>
                    <a:pt x="163" y="24210"/>
                    <a:pt x="325" y="24193"/>
                  </a:cubicBezTo>
                  <a:cubicBezTo>
                    <a:pt x="439" y="24177"/>
                    <a:pt x="536" y="24096"/>
                    <a:pt x="618" y="23998"/>
                  </a:cubicBezTo>
                  <a:cubicBezTo>
                    <a:pt x="0" y="24843"/>
                    <a:pt x="488" y="26013"/>
                    <a:pt x="878" y="26907"/>
                  </a:cubicBezTo>
                  <a:cubicBezTo>
                    <a:pt x="1008" y="27216"/>
                    <a:pt x="1186" y="28402"/>
                    <a:pt x="1723" y="28044"/>
                  </a:cubicBezTo>
                  <a:cubicBezTo>
                    <a:pt x="1349" y="28288"/>
                    <a:pt x="1430" y="28580"/>
                    <a:pt x="1528" y="28987"/>
                  </a:cubicBezTo>
                  <a:cubicBezTo>
                    <a:pt x="1690" y="29636"/>
                    <a:pt x="1901" y="30286"/>
                    <a:pt x="2210" y="30888"/>
                  </a:cubicBezTo>
                  <a:cubicBezTo>
                    <a:pt x="2616" y="31700"/>
                    <a:pt x="3104" y="32399"/>
                    <a:pt x="3965" y="31716"/>
                  </a:cubicBezTo>
                  <a:cubicBezTo>
                    <a:pt x="3900" y="32025"/>
                    <a:pt x="3461" y="32220"/>
                    <a:pt x="3412" y="32561"/>
                  </a:cubicBezTo>
                  <a:cubicBezTo>
                    <a:pt x="3364" y="32951"/>
                    <a:pt x="3607" y="33520"/>
                    <a:pt x="3770" y="33861"/>
                  </a:cubicBezTo>
                  <a:cubicBezTo>
                    <a:pt x="4079" y="34560"/>
                    <a:pt x="4745" y="35340"/>
                    <a:pt x="5557" y="35193"/>
                  </a:cubicBezTo>
                  <a:cubicBezTo>
                    <a:pt x="4663" y="35421"/>
                    <a:pt x="5671" y="36948"/>
                    <a:pt x="5915" y="37354"/>
                  </a:cubicBezTo>
                  <a:cubicBezTo>
                    <a:pt x="6158" y="37728"/>
                    <a:pt x="6467" y="38280"/>
                    <a:pt x="6873" y="38508"/>
                  </a:cubicBezTo>
                  <a:cubicBezTo>
                    <a:pt x="7166" y="38687"/>
                    <a:pt x="7474" y="38622"/>
                    <a:pt x="7816" y="38654"/>
                  </a:cubicBezTo>
                  <a:cubicBezTo>
                    <a:pt x="7702" y="38654"/>
                    <a:pt x="7669" y="39483"/>
                    <a:pt x="7669" y="39580"/>
                  </a:cubicBezTo>
                  <a:cubicBezTo>
                    <a:pt x="7686" y="40100"/>
                    <a:pt x="8027" y="40230"/>
                    <a:pt x="8319" y="40620"/>
                  </a:cubicBezTo>
                  <a:cubicBezTo>
                    <a:pt x="8547" y="40929"/>
                    <a:pt x="9717" y="42846"/>
                    <a:pt x="10220" y="41969"/>
                  </a:cubicBezTo>
                  <a:cubicBezTo>
                    <a:pt x="10155" y="42066"/>
                    <a:pt x="9895" y="42229"/>
                    <a:pt x="9879" y="42359"/>
                  </a:cubicBezTo>
                  <a:cubicBezTo>
                    <a:pt x="9863" y="42521"/>
                    <a:pt x="10171" y="42716"/>
                    <a:pt x="10269" y="42830"/>
                  </a:cubicBezTo>
                  <a:cubicBezTo>
                    <a:pt x="10740" y="43301"/>
                    <a:pt x="11228" y="43740"/>
                    <a:pt x="11699" y="44195"/>
                  </a:cubicBezTo>
                  <a:cubicBezTo>
                    <a:pt x="12186" y="44698"/>
                    <a:pt x="12706" y="45251"/>
                    <a:pt x="13324" y="45576"/>
                  </a:cubicBezTo>
                  <a:cubicBezTo>
                    <a:pt x="14331" y="46079"/>
                    <a:pt x="14948" y="45235"/>
                    <a:pt x="15387" y="44390"/>
                  </a:cubicBezTo>
                  <a:cubicBezTo>
                    <a:pt x="15680" y="43805"/>
                    <a:pt x="15712" y="43301"/>
                    <a:pt x="15420" y="42700"/>
                  </a:cubicBezTo>
                  <a:cubicBezTo>
                    <a:pt x="15468" y="43252"/>
                    <a:pt x="15631" y="43675"/>
                    <a:pt x="16151" y="43870"/>
                  </a:cubicBezTo>
                  <a:cubicBezTo>
                    <a:pt x="16638" y="44048"/>
                    <a:pt x="17044" y="44146"/>
                    <a:pt x="17548" y="44162"/>
                  </a:cubicBezTo>
                  <a:cubicBezTo>
                    <a:pt x="18068" y="44195"/>
                    <a:pt x="18604" y="44455"/>
                    <a:pt x="19108" y="44243"/>
                  </a:cubicBezTo>
                  <a:cubicBezTo>
                    <a:pt x="18539" y="44503"/>
                    <a:pt x="17516" y="44243"/>
                    <a:pt x="16947" y="44048"/>
                  </a:cubicBezTo>
                  <a:cubicBezTo>
                    <a:pt x="16573" y="43918"/>
                    <a:pt x="16134" y="43707"/>
                    <a:pt x="15761" y="43642"/>
                  </a:cubicBezTo>
                  <a:cubicBezTo>
                    <a:pt x="15501" y="44065"/>
                    <a:pt x="15338" y="44520"/>
                    <a:pt x="15046" y="44942"/>
                  </a:cubicBezTo>
                  <a:cubicBezTo>
                    <a:pt x="14851" y="45202"/>
                    <a:pt x="14493" y="45852"/>
                    <a:pt x="14542" y="46177"/>
                  </a:cubicBezTo>
                  <a:cubicBezTo>
                    <a:pt x="14623" y="46746"/>
                    <a:pt x="15387" y="47006"/>
                    <a:pt x="15810" y="47266"/>
                  </a:cubicBezTo>
                  <a:cubicBezTo>
                    <a:pt x="16264" y="47558"/>
                    <a:pt x="17044" y="48110"/>
                    <a:pt x="17386" y="47542"/>
                  </a:cubicBezTo>
                  <a:cubicBezTo>
                    <a:pt x="17191" y="47753"/>
                    <a:pt x="17077" y="47818"/>
                    <a:pt x="17174" y="48062"/>
                  </a:cubicBezTo>
                  <a:cubicBezTo>
                    <a:pt x="17304" y="48403"/>
                    <a:pt x="17922" y="48760"/>
                    <a:pt x="18198" y="48988"/>
                  </a:cubicBezTo>
                  <a:cubicBezTo>
                    <a:pt x="18702" y="49410"/>
                    <a:pt x="19222" y="49833"/>
                    <a:pt x="19709" y="50288"/>
                  </a:cubicBezTo>
                  <a:cubicBezTo>
                    <a:pt x="20619" y="51149"/>
                    <a:pt x="20960" y="52059"/>
                    <a:pt x="20830" y="53310"/>
                  </a:cubicBezTo>
                  <a:cubicBezTo>
                    <a:pt x="20798" y="53618"/>
                    <a:pt x="20489" y="54317"/>
                    <a:pt x="20635" y="54545"/>
                  </a:cubicBezTo>
                  <a:cubicBezTo>
                    <a:pt x="20863" y="54463"/>
                    <a:pt x="21171" y="54512"/>
                    <a:pt x="21431" y="54512"/>
                  </a:cubicBezTo>
                  <a:cubicBezTo>
                    <a:pt x="21139" y="54626"/>
                    <a:pt x="20765" y="54545"/>
                    <a:pt x="20489" y="54707"/>
                  </a:cubicBezTo>
                  <a:cubicBezTo>
                    <a:pt x="20148" y="54935"/>
                    <a:pt x="20066" y="55422"/>
                    <a:pt x="20018" y="55812"/>
                  </a:cubicBezTo>
                  <a:cubicBezTo>
                    <a:pt x="19953" y="56186"/>
                    <a:pt x="19953" y="56527"/>
                    <a:pt x="20099" y="56884"/>
                  </a:cubicBezTo>
                  <a:cubicBezTo>
                    <a:pt x="20180" y="57079"/>
                    <a:pt x="20424" y="57615"/>
                    <a:pt x="20651" y="57356"/>
                  </a:cubicBezTo>
                  <a:cubicBezTo>
                    <a:pt x="20148" y="57908"/>
                    <a:pt x="21431" y="58460"/>
                    <a:pt x="21772" y="58623"/>
                  </a:cubicBezTo>
                  <a:cubicBezTo>
                    <a:pt x="22487" y="58964"/>
                    <a:pt x="23316" y="59760"/>
                    <a:pt x="24015" y="59045"/>
                  </a:cubicBezTo>
                  <a:cubicBezTo>
                    <a:pt x="23966" y="59127"/>
                    <a:pt x="23657" y="59468"/>
                    <a:pt x="23673" y="59549"/>
                  </a:cubicBezTo>
                  <a:cubicBezTo>
                    <a:pt x="23738" y="59776"/>
                    <a:pt x="23901" y="59581"/>
                    <a:pt x="24031" y="59630"/>
                  </a:cubicBezTo>
                  <a:cubicBezTo>
                    <a:pt x="24226" y="59711"/>
                    <a:pt x="24437" y="59955"/>
                    <a:pt x="24632" y="60069"/>
                  </a:cubicBezTo>
                  <a:cubicBezTo>
                    <a:pt x="24957" y="60280"/>
                    <a:pt x="25347" y="60443"/>
                    <a:pt x="25721" y="60556"/>
                  </a:cubicBezTo>
                  <a:cubicBezTo>
                    <a:pt x="26842" y="60881"/>
                    <a:pt x="27703" y="60508"/>
                    <a:pt x="27687" y="59305"/>
                  </a:cubicBezTo>
                  <a:cubicBezTo>
                    <a:pt x="27735" y="59614"/>
                    <a:pt x="27930" y="59841"/>
                    <a:pt x="28207" y="59549"/>
                  </a:cubicBezTo>
                </a:path>
              </a:pathLst>
            </a:custGeom>
            <a:noFill/>
            <a:ln w="3250" cap="flat" cmpd="sng">
              <a:solidFill>
                <a:srgbClr val="E0738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4844294" y="1522920"/>
              <a:ext cx="29835" cy="34972"/>
            </a:xfrm>
            <a:custGeom>
              <a:avLst/>
              <a:gdLst/>
              <a:ahLst/>
              <a:cxnLst/>
              <a:rect l="l" t="t" r="r" b="b"/>
              <a:pathLst>
                <a:path w="911" h="1074" fill="none" extrusionOk="0">
                  <a:moveTo>
                    <a:pt x="1" y="1025"/>
                  </a:moveTo>
                  <a:cubicBezTo>
                    <a:pt x="196" y="960"/>
                    <a:pt x="456" y="976"/>
                    <a:pt x="602" y="1073"/>
                  </a:cubicBezTo>
                  <a:cubicBezTo>
                    <a:pt x="488" y="1041"/>
                    <a:pt x="375" y="1025"/>
                    <a:pt x="277" y="992"/>
                  </a:cubicBezTo>
                  <a:cubicBezTo>
                    <a:pt x="553" y="732"/>
                    <a:pt x="765" y="342"/>
                    <a:pt x="911" y="1"/>
                  </a:cubicBezTo>
                </a:path>
              </a:pathLst>
            </a:custGeom>
            <a:noFill/>
            <a:ln w="3250" cap="flat" cmpd="sng">
              <a:solidFill>
                <a:srgbClr val="E0738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4283450" y="789092"/>
              <a:ext cx="310274" cy="1142325"/>
            </a:xfrm>
            <a:custGeom>
              <a:avLst/>
              <a:gdLst/>
              <a:ahLst/>
              <a:cxnLst/>
              <a:rect l="l" t="t" r="r" b="b"/>
              <a:pathLst>
                <a:path w="9474" h="35081" fill="none" extrusionOk="0">
                  <a:moveTo>
                    <a:pt x="1" y="1"/>
                  </a:moveTo>
                  <a:cubicBezTo>
                    <a:pt x="228" y="440"/>
                    <a:pt x="878" y="635"/>
                    <a:pt x="1252" y="943"/>
                  </a:cubicBezTo>
                  <a:cubicBezTo>
                    <a:pt x="2828" y="2259"/>
                    <a:pt x="4079" y="4323"/>
                    <a:pt x="4095" y="6435"/>
                  </a:cubicBezTo>
                  <a:cubicBezTo>
                    <a:pt x="4095" y="6809"/>
                    <a:pt x="4144" y="7378"/>
                    <a:pt x="3916" y="7621"/>
                  </a:cubicBezTo>
                  <a:cubicBezTo>
                    <a:pt x="3608" y="7962"/>
                    <a:pt x="3023" y="7962"/>
                    <a:pt x="2730" y="7686"/>
                  </a:cubicBezTo>
                  <a:cubicBezTo>
                    <a:pt x="2909" y="7751"/>
                    <a:pt x="3088" y="7816"/>
                    <a:pt x="3267" y="7914"/>
                  </a:cubicBezTo>
                  <a:cubicBezTo>
                    <a:pt x="3169" y="8141"/>
                    <a:pt x="3088" y="8385"/>
                    <a:pt x="3055" y="8612"/>
                  </a:cubicBezTo>
                  <a:cubicBezTo>
                    <a:pt x="3267" y="8222"/>
                    <a:pt x="3267" y="7751"/>
                    <a:pt x="3803" y="7637"/>
                  </a:cubicBezTo>
                  <a:cubicBezTo>
                    <a:pt x="4306" y="7524"/>
                    <a:pt x="4469" y="7962"/>
                    <a:pt x="4745" y="8336"/>
                  </a:cubicBezTo>
                  <a:cubicBezTo>
                    <a:pt x="5103" y="8824"/>
                    <a:pt x="5444" y="9360"/>
                    <a:pt x="5639" y="9928"/>
                  </a:cubicBezTo>
                  <a:cubicBezTo>
                    <a:pt x="5834" y="10481"/>
                    <a:pt x="5655" y="10643"/>
                    <a:pt x="5249" y="11017"/>
                  </a:cubicBezTo>
                  <a:cubicBezTo>
                    <a:pt x="5460" y="10903"/>
                    <a:pt x="5622" y="10725"/>
                    <a:pt x="5769" y="10513"/>
                  </a:cubicBezTo>
                  <a:cubicBezTo>
                    <a:pt x="5785" y="10497"/>
                    <a:pt x="6516" y="12317"/>
                    <a:pt x="6532" y="12544"/>
                  </a:cubicBezTo>
                  <a:cubicBezTo>
                    <a:pt x="6581" y="13389"/>
                    <a:pt x="6337" y="14218"/>
                    <a:pt x="6386" y="15047"/>
                  </a:cubicBezTo>
                  <a:cubicBezTo>
                    <a:pt x="6159" y="15063"/>
                    <a:pt x="5931" y="15063"/>
                    <a:pt x="5720" y="15047"/>
                  </a:cubicBezTo>
                  <a:cubicBezTo>
                    <a:pt x="6142" y="15242"/>
                    <a:pt x="6207" y="14982"/>
                    <a:pt x="6386" y="15404"/>
                  </a:cubicBezTo>
                  <a:cubicBezTo>
                    <a:pt x="6516" y="15713"/>
                    <a:pt x="6484" y="16168"/>
                    <a:pt x="6581" y="16493"/>
                  </a:cubicBezTo>
                  <a:cubicBezTo>
                    <a:pt x="6679" y="16834"/>
                    <a:pt x="6987" y="17191"/>
                    <a:pt x="7036" y="17533"/>
                  </a:cubicBezTo>
                  <a:cubicBezTo>
                    <a:pt x="7069" y="17874"/>
                    <a:pt x="6857" y="18134"/>
                    <a:pt x="6581" y="18377"/>
                  </a:cubicBezTo>
                  <a:cubicBezTo>
                    <a:pt x="6825" y="18264"/>
                    <a:pt x="7004" y="18036"/>
                    <a:pt x="7199" y="17841"/>
                  </a:cubicBezTo>
                  <a:cubicBezTo>
                    <a:pt x="7735" y="18394"/>
                    <a:pt x="8872" y="21075"/>
                    <a:pt x="7848" y="21448"/>
                  </a:cubicBezTo>
                  <a:cubicBezTo>
                    <a:pt x="7995" y="21416"/>
                    <a:pt x="8141" y="21335"/>
                    <a:pt x="8255" y="21221"/>
                  </a:cubicBezTo>
                  <a:cubicBezTo>
                    <a:pt x="8872" y="22098"/>
                    <a:pt x="9262" y="22846"/>
                    <a:pt x="9148" y="23967"/>
                  </a:cubicBezTo>
                  <a:cubicBezTo>
                    <a:pt x="9116" y="24340"/>
                    <a:pt x="9018" y="24763"/>
                    <a:pt x="8937" y="25120"/>
                  </a:cubicBezTo>
                  <a:cubicBezTo>
                    <a:pt x="8791" y="25640"/>
                    <a:pt x="8661" y="25592"/>
                    <a:pt x="8255" y="25933"/>
                  </a:cubicBezTo>
                  <a:cubicBezTo>
                    <a:pt x="8417" y="25868"/>
                    <a:pt x="8612" y="25819"/>
                    <a:pt x="8758" y="25770"/>
                  </a:cubicBezTo>
                  <a:cubicBezTo>
                    <a:pt x="8791" y="25738"/>
                    <a:pt x="8775" y="25738"/>
                    <a:pt x="8758" y="25754"/>
                  </a:cubicBezTo>
                  <a:cubicBezTo>
                    <a:pt x="8677" y="26404"/>
                    <a:pt x="9181" y="27720"/>
                    <a:pt x="8742" y="28175"/>
                  </a:cubicBezTo>
                  <a:cubicBezTo>
                    <a:pt x="8433" y="28500"/>
                    <a:pt x="7767" y="28516"/>
                    <a:pt x="7361" y="28565"/>
                  </a:cubicBezTo>
                  <a:cubicBezTo>
                    <a:pt x="6906" y="28646"/>
                    <a:pt x="6744" y="28776"/>
                    <a:pt x="6354" y="29020"/>
                  </a:cubicBezTo>
                  <a:cubicBezTo>
                    <a:pt x="7150" y="28890"/>
                    <a:pt x="6776" y="28386"/>
                    <a:pt x="6402" y="27980"/>
                  </a:cubicBezTo>
                  <a:cubicBezTo>
                    <a:pt x="6857" y="28240"/>
                    <a:pt x="7134" y="28565"/>
                    <a:pt x="7653" y="28516"/>
                  </a:cubicBezTo>
                  <a:cubicBezTo>
                    <a:pt x="8027" y="28484"/>
                    <a:pt x="8580" y="28272"/>
                    <a:pt x="8872" y="28061"/>
                  </a:cubicBezTo>
                  <a:cubicBezTo>
                    <a:pt x="9197" y="28370"/>
                    <a:pt x="9295" y="29280"/>
                    <a:pt x="9376" y="29735"/>
                  </a:cubicBezTo>
                  <a:cubicBezTo>
                    <a:pt x="9473" y="30287"/>
                    <a:pt x="9311" y="30612"/>
                    <a:pt x="9197" y="31148"/>
                  </a:cubicBezTo>
                  <a:cubicBezTo>
                    <a:pt x="9116" y="31571"/>
                    <a:pt x="9002" y="31831"/>
                    <a:pt x="9035" y="32253"/>
                  </a:cubicBezTo>
                  <a:cubicBezTo>
                    <a:pt x="9051" y="32497"/>
                    <a:pt x="9213" y="32984"/>
                    <a:pt x="8726" y="32984"/>
                  </a:cubicBezTo>
                  <a:cubicBezTo>
                    <a:pt x="8417" y="32984"/>
                    <a:pt x="8320" y="32529"/>
                    <a:pt x="8287" y="32351"/>
                  </a:cubicBezTo>
                  <a:cubicBezTo>
                    <a:pt x="8417" y="32903"/>
                    <a:pt x="8482" y="33017"/>
                    <a:pt x="7962" y="33293"/>
                  </a:cubicBezTo>
                  <a:cubicBezTo>
                    <a:pt x="7475" y="33569"/>
                    <a:pt x="2974" y="35080"/>
                    <a:pt x="2877" y="34138"/>
                  </a:cubicBezTo>
                </a:path>
              </a:pathLst>
            </a:custGeom>
            <a:noFill/>
            <a:ln w="3250" cap="flat" cmpd="sng">
              <a:solidFill>
                <a:srgbClr val="E0738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4442026" y="1871078"/>
              <a:ext cx="157004" cy="606346"/>
            </a:xfrm>
            <a:custGeom>
              <a:avLst/>
              <a:gdLst/>
              <a:ahLst/>
              <a:cxnLst/>
              <a:rect l="l" t="t" r="r" b="b"/>
              <a:pathLst>
                <a:path w="4794" h="18621" fill="none" extrusionOk="0">
                  <a:moveTo>
                    <a:pt x="4193" y="0"/>
                  </a:moveTo>
                  <a:cubicBezTo>
                    <a:pt x="4647" y="634"/>
                    <a:pt x="4729" y="1852"/>
                    <a:pt x="4761" y="2632"/>
                  </a:cubicBezTo>
                  <a:cubicBezTo>
                    <a:pt x="4794" y="3363"/>
                    <a:pt x="4485" y="4078"/>
                    <a:pt x="4371" y="4777"/>
                  </a:cubicBezTo>
                  <a:cubicBezTo>
                    <a:pt x="4209" y="5817"/>
                    <a:pt x="4745" y="7490"/>
                    <a:pt x="3949" y="8319"/>
                  </a:cubicBezTo>
                  <a:cubicBezTo>
                    <a:pt x="3543" y="8173"/>
                    <a:pt x="3283" y="7702"/>
                    <a:pt x="3039" y="7377"/>
                  </a:cubicBezTo>
                  <a:cubicBezTo>
                    <a:pt x="3803" y="8140"/>
                    <a:pt x="4030" y="9131"/>
                    <a:pt x="3900" y="10188"/>
                  </a:cubicBezTo>
                  <a:cubicBezTo>
                    <a:pt x="3786" y="11032"/>
                    <a:pt x="3120" y="11910"/>
                    <a:pt x="2357" y="11032"/>
                  </a:cubicBezTo>
                  <a:cubicBezTo>
                    <a:pt x="2097" y="10756"/>
                    <a:pt x="2048" y="10350"/>
                    <a:pt x="1902" y="9976"/>
                  </a:cubicBezTo>
                  <a:cubicBezTo>
                    <a:pt x="1999" y="10269"/>
                    <a:pt x="2015" y="10642"/>
                    <a:pt x="2194" y="10902"/>
                  </a:cubicBezTo>
                  <a:cubicBezTo>
                    <a:pt x="2324" y="11130"/>
                    <a:pt x="2600" y="11244"/>
                    <a:pt x="2730" y="11504"/>
                  </a:cubicBezTo>
                  <a:cubicBezTo>
                    <a:pt x="3299" y="12478"/>
                    <a:pt x="2925" y="14688"/>
                    <a:pt x="2227" y="15517"/>
                  </a:cubicBezTo>
                  <a:cubicBezTo>
                    <a:pt x="1642" y="16232"/>
                    <a:pt x="780" y="15679"/>
                    <a:pt x="1" y="15744"/>
                  </a:cubicBezTo>
                  <a:cubicBezTo>
                    <a:pt x="586" y="15696"/>
                    <a:pt x="1365" y="15777"/>
                    <a:pt x="1739" y="16297"/>
                  </a:cubicBezTo>
                  <a:cubicBezTo>
                    <a:pt x="2129" y="16833"/>
                    <a:pt x="2113" y="18052"/>
                    <a:pt x="1837" y="18620"/>
                  </a:cubicBezTo>
                </a:path>
              </a:pathLst>
            </a:custGeom>
            <a:noFill/>
            <a:ln w="3250" cap="flat" cmpd="sng">
              <a:solidFill>
                <a:srgbClr val="E0738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694409" y="1801753"/>
              <a:ext cx="33" cy="37056"/>
            </a:xfrm>
            <a:custGeom>
              <a:avLst/>
              <a:gdLst/>
              <a:ahLst/>
              <a:cxnLst/>
              <a:rect l="l" t="t" r="r" b="b"/>
              <a:pathLst>
                <a:path w="1" h="1138" extrusionOk="0">
                  <a:moveTo>
                    <a:pt x="0" y="1"/>
                  </a:moveTo>
                  <a:lnTo>
                    <a:pt x="0" y="11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4343645" y="263728"/>
              <a:ext cx="67268" cy="81960"/>
            </a:xfrm>
            <a:custGeom>
              <a:avLst/>
              <a:gdLst/>
              <a:ahLst/>
              <a:cxnLst/>
              <a:rect l="l" t="t" r="r" b="b"/>
              <a:pathLst>
                <a:path w="2054" h="2517" extrusionOk="0">
                  <a:moveTo>
                    <a:pt x="1120" y="1"/>
                  </a:moveTo>
                  <a:lnTo>
                    <a:pt x="1120" y="1"/>
                  </a:lnTo>
                  <a:cubicBezTo>
                    <a:pt x="217" y="296"/>
                    <a:pt x="0" y="2516"/>
                    <a:pt x="1155" y="2516"/>
                  </a:cubicBezTo>
                  <a:cubicBezTo>
                    <a:pt x="1206" y="2516"/>
                    <a:pt x="1259" y="2512"/>
                    <a:pt x="1315" y="2503"/>
                  </a:cubicBezTo>
                  <a:cubicBezTo>
                    <a:pt x="1349" y="2509"/>
                    <a:pt x="1381" y="2511"/>
                    <a:pt x="1411" y="2511"/>
                  </a:cubicBezTo>
                  <a:cubicBezTo>
                    <a:pt x="2054" y="2511"/>
                    <a:pt x="1619" y="1228"/>
                    <a:pt x="1526" y="1073"/>
                  </a:cubicBezTo>
                  <a:cubicBezTo>
                    <a:pt x="1331" y="732"/>
                    <a:pt x="1347" y="293"/>
                    <a:pt x="1022" y="82"/>
                  </a:cubicBezTo>
                  <a:lnTo>
                    <a:pt x="1120" y="1"/>
                  </a:ln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4392016" y="337287"/>
              <a:ext cx="26626" cy="39173"/>
            </a:xfrm>
            <a:custGeom>
              <a:avLst/>
              <a:gdLst/>
              <a:ahLst/>
              <a:cxnLst/>
              <a:rect l="l" t="t" r="r" b="b"/>
              <a:pathLst>
                <a:path w="813" h="1203" extrusionOk="0">
                  <a:moveTo>
                    <a:pt x="406" y="0"/>
                  </a:moveTo>
                  <a:lnTo>
                    <a:pt x="0" y="341"/>
                  </a:lnTo>
                  <a:lnTo>
                    <a:pt x="390" y="1203"/>
                  </a:lnTo>
                  <a:lnTo>
                    <a:pt x="813" y="991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3296889" y="499025"/>
              <a:ext cx="1197307" cy="2670"/>
            </a:xfrm>
            <a:custGeom>
              <a:avLst/>
              <a:gdLst/>
              <a:ahLst/>
              <a:cxnLst/>
              <a:rect l="l" t="t" r="r" b="b"/>
              <a:pathLst>
                <a:path w="36559" h="82" fill="none" extrusionOk="0">
                  <a:moveTo>
                    <a:pt x="1" y="0"/>
                  </a:moveTo>
                  <a:lnTo>
                    <a:pt x="36558" y="82"/>
                  </a:lnTo>
                </a:path>
              </a:pathLst>
            </a:custGeom>
            <a:noFill/>
            <a:ln w="6900" cap="flat" cmpd="sng">
              <a:solidFill>
                <a:srgbClr val="8F0000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4647433" y="851547"/>
              <a:ext cx="1239850" cy="549720"/>
            </a:xfrm>
            <a:custGeom>
              <a:avLst/>
              <a:gdLst/>
              <a:ahLst/>
              <a:cxnLst/>
              <a:rect l="l" t="t" r="r" b="b"/>
              <a:pathLst>
                <a:path w="37858" h="16882" fill="none" extrusionOk="0">
                  <a:moveTo>
                    <a:pt x="0" y="9148"/>
                  </a:moveTo>
                  <a:cubicBezTo>
                    <a:pt x="6272" y="0"/>
                    <a:pt x="34332" y="325"/>
                    <a:pt x="37858" y="1446"/>
                  </a:cubicBezTo>
                  <a:cubicBezTo>
                    <a:pt x="28450" y="1349"/>
                    <a:pt x="10041" y="7409"/>
                    <a:pt x="5151" y="16882"/>
                  </a:cubicBezTo>
                </a:path>
              </a:pathLst>
            </a:custGeom>
            <a:noFill/>
            <a:ln w="5675" cap="flat" cmpd="sng">
              <a:solidFill>
                <a:srgbClr val="8F0000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3281464" y="905503"/>
              <a:ext cx="1121753" cy="418526"/>
            </a:xfrm>
            <a:custGeom>
              <a:avLst/>
              <a:gdLst/>
              <a:ahLst/>
              <a:cxnLst/>
              <a:rect l="l" t="t" r="r" b="b"/>
              <a:pathLst>
                <a:path w="34252" h="12853" fill="none" extrusionOk="0">
                  <a:moveTo>
                    <a:pt x="34251" y="12853"/>
                  </a:moveTo>
                  <a:cubicBezTo>
                    <a:pt x="20896" y="1"/>
                    <a:pt x="10920" y="1154"/>
                    <a:pt x="1" y="699"/>
                  </a:cubicBezTo>
                </a:path>
              </a:pathLst>
            </a:custGeom>
            <a:noFill/>
            <a:ln w="6900" cap="flat" cmpd="sng">
              <a:solidFill>
                <a:srgbClr val="8F0000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6043173" y="1999114"/>
              <a:ext cx="257579" cy="33344"/>
            </a:xfrm>
            <a:custGeom>
              <a:avLst/>
              <a:gdLst/>
              <a:ahLst/>
              <a:cxnLst/>
              <a:rect l="l" t="t" r="r" b="b"/>
              <a:pathLst>
                <a:path w="7865" h="1024" fill="none" extrusionOk="0">
                  <a:moveTo>
                    <a:pt x="0" y="1024"/>
                  </a:moveTo>
                  <a:lnTo>
                    <a:pt x="7864" y="0"/>
                  </a:lnTo>
                </a:path>
              </a:pathLst>
            </a:custGeom>
            <a:noFill/>
            <a:ln w="6900" cap="flat" cmpd="sng">
              <a:solidFill>
                <a:srgbClr val="8F0000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3291060" y="1207617"/>
              <a:ext cx="848225" cy="25399"/>
            </a:xfrm>
            <a:custGeom>
              <a:avLst/>
              <a:gdLst/>
              <a:ahLst/>
              <a:cxnLst/>
              <a:rect l="l" t="t" r="r" b="b"/>
              <a:pathLst>
                <a:path w="25900" h="780" fill="none" extrusionOk="0">
                  <a:moveTo>
                    <a:pt x="25900" y="0"/>
                  </a:moveTo>
                  <a:lnTo>
                    <a:pt x="0" y="780"/>
                  </a:lnTo>
                </a:path>
              </a:pathLst>
            </a:custGeom>
            <a:noFill/>
            <a:ln w="6900" cap="flat" cmpd="sng">
              <a:solidFill>
                <a:srgbClr val="8F0000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3037247" y="3261986"/>
              <a:ext cx="273004" cy="33"/>
            </a:xfrm>
            <a:custGeom>
              <a:avLst/>
              <a:gdLst/>
              <a:ahLst/>
              <a:cxnLst/>
              <a:rect l="l" t="t" r="r" b="b"/>
              <a:pathLst>
                <a:path w="8336" h="1" fill="none" extrusionOk="0">
                  <a:moveTo>
                    <a:pt x="0" y="1"/>
                  </a:moveTo>
                  <a:lnTo>
                    <a:pt x="8335" y="1"/>
                  </a:lnTo>
                </a:path>
              </a:pathLst>
            </a:custGeom>
            <a:noFill/>
            <a:ln w="6900" cap="flat" cmpd="sng">
              <a:solidFill>
                <a:srgbClr val="8F0000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4404232" y="1319242"/>
              <a:ext cx="449690" cy="233896"/>
            </a:xfrm>
            <a:custGeom>
              <a:avLst/>
              <a:gdLst/>
              <a:ahLst/>
              <a:cxnLst/>
              <a:rect l="l" t="t" r="r" b="b"/>
              <a:pathLst>
                <a:path w="13731" h="7183" fill="none" extrusionOk="0">
                  <a:moveTo>
                    <a:pt x="1788" y="7182"/>
                  </a:moveTo>
                  <a:lnTo>
                    <a:pt x="1" y="0"/>
                  </a:lnTo>
                  <a:lnTo>
                    <a:pt x="13730" y="5492"/>
                  </a:lnTo>
                </a:path>
              </a:pathLst>
            </a:custGeom>
            <a:noFill/>
            <a:ln w="6900" cap="flat" cmpd="sng">
              <a:solidFill>
                <a:srgbClr val="8F0000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3194742" y="2698426"/>
              <a:ext cx="2987357" cy="1426759"/>
            </a:xfrm>
            <a:custGeom>
              <a:avLst/>
              <a:gdLst/>
              <a:ahLst/>
              <a:cxnLst/>
              <a:rect l="l" t="t" r="r" b="b"/>
              <a:pathLst>
                <a:path w="91217" h="43816" extrusionOk="0">
                  <a:moveTo>
                    <a:pt x="37013" y="0"/>
                  </a:moveTo>
                  <a:cubicBezTo>
                    <a:pt x="36439" y="0"/>
                    <a:pt x="35869" y="99"/>
                    <a:pt x="35372" y="296"/>
                  </a:cubicBezTo>
                  <a:cubicBezTo>
                    <a:pt x="34836" y="508"/>
                    <a:pt x="34576" y="979"/>
                    <a:pt x="34105" y="1434"/>
                  </a:cubicBezTo>
                  <a:cubicBezTo>
                    <a:pt x="33321" y="2204"/>
                    <a:pt x="32699" y="2386"/>
                    <a:pt x="31757" y="2386"/>
                  </a:cubicBezTo>
                  <a:cubicBezTo>
                    <a:pt x="31625" y="2386"/>
                    <a:pt x="31488" y="2382"/>
                    <a:pt x="31343" y="2376"/>
                  </a:cubicBezTo>
                  <a:cubicBezTo>
                    <a:pt x="31315" y="2376"/>
                    <a:pt x="31288" y="2375"/>
                    <a:pt x="31262" y="2375"/>
                  </a:cubicBezTo>
                  <a:cubicBezTo>
                    <a:pt x="30458" y="2375"/>
                    <a:pt x="30329" y="2617"/>
                    <a:pt x="29620" y="3026"/>
                  </a:cubicBezTo>
                  <a:cubicBezTo>
                    <a:pt x="27764" y="4075"/>
                    <a:pt x="25289" y="4184"/>
                    <a:pt x="23091" y="4184"/>
                  </a:cubicBezTo>
                  <a:cubicBezTo>
                    <a:pt x="22769" y="4184"/>
                    <a:pt x="22453" y="4182"/>
                    <a:pt x="22146" y="4180"/>
                  </a:cubicBezTo>
                  <a:cubicBezTo>
                    <a:pt x="21756" y="4176"/>
                    <a:pt x="21366" y="4174"/>
                    <a:pt x="20975" y="4174"/>
                  </a:cubicBezTo>
                  <a:cubicBezTo>
                    <a:pt x="19411" y="4174"/>
                    <a:pt x="17841" y="4215"/>
                    <a:pt x="16281" y="4423"/>
                  </a:cubicBezTo>
                  <a:cubicBezTo>
                    <a:pt x="14429" y="4683"/>
                    <a:pt x="12576" y="5236"/>
                    <a:pt x="10675" y="5463"/>
                  </a:cubicBezTo>
                  <a:cubicBezTo>
                    <a:pt x="8466" y="5707"/>
                    <a:pt x="6337" y="6292"/>
                    <a:pt x="4339" y="7218"/>
                  </a:cubicBezTo>
                  <a:cubicBezTo>
                    <a:pt x="3396" y="7640"/>
                    <a:pt x="2080" y="7673"/>
                    <a:pt x="1219" y="8128"/>
                  </a:cubicBezTo>
                  <a:cubicBezTo>
                    <a:pt x="277" y="8648"/>
                    <a:pt x="537" y="9541"/>
                    <a:pt x="455" y="10419"/>
                  </a:cubicBezTo>
                  <a:cubicBezTo>
                    <a:pt x="358" y="11410"/>
                    <a:pt x="49" y="12336"/>
                    <a:pt x="33" y="13360"/>
                  </a:cubicBezTo>
                  <a:cubicBezTo>
                    <a:pt x="1" y="15374"/>
                    <a:pt x="439" y="17357"/>
                    <a:pt x="829" y="19323"/>
                  </a:cubicBezTo>
                  <a:cubicBezTo>
                    <a:pt x="1707" y="23693"/>
                    <a:pt x="3266" y="27869"/>
                    <a:pt x="4680" y="32094"/>
                  </a:cubicBezTo>
                  <a:cubicBezTo>
                    <a:pt x="5525" y="34612"/>
                    <a:pt x="6126" y="38918"/>
                    <a:pt x="8319" y="40689"/>
                  </a:cubicBezTo>
                  <a:cubicBezTo>
                    <a:pt x="9352" y="41525"/>
                    <a:pt x="10573" y="41911"/>
                    <a:pt x="11793" y="41911"/>
                  </a:cubicBezTo>
                  <a:cubicBezTo>
                    <a:pt x="13395" y="41911"/>
                    <a:pt x="14996" y="41245"/>
                    <a:pt x="16167" y="40055"/>
                  </a:cubicBezTo>
                  <a:cubicBezTo>
                    <a:pt x="17857" y="38349"/>
                    <a:pt x="19271" y="36107"/>
                    <a:pt x="20538" y="34092"/>
                  </a:cubicBezTo>
                  <a:cubicBezTo>
                    <a:pt x="22455" y="31102"/>
                    <a:pt x="24437" y="28113"/>
                    <a:pt x="26517" y="25237"/>
                  </a:cubicBezTo>
                  <a:cubicBezTo>
                    <a:pt x="29523" y="21061"/>
                    <a:pt x="33081" y="16577"/>
                    <a:pt x="37419" y="13750"/>
                  </a:cubicBezTo>
                  <a:cubicBezTo>
                    <a:pt x="39387" y="12453"/>
                    <a:pt x="41969" y="10227"/>
                    <a:pt x="44536" y="10227"/>
                  </a:cubicBezTo>
                  <a:cubicBezTo>
                    <a:pt x="44704" y="10227"/>
                    <a:pt x="44872" y="10236"/>
                    <a:pt x="45040" y="10256"/>
                  </a:cubicBezTo>
                  <a:cubicBezTo>
                    <a:pt x="46193" y="10386"/>
                    <a:pt x="47022" y="11475"/>
                    <a:pt x="48289" y="11605"/>
                  </a:cubicBezTo>
                  <a:cubicBezTo>
                    <a:pt x="48435" y="11619"/>
                    <a:pt x="48580" y="11625"/>
                    <a:pt x="48726" y="11625"/>
                  </a:cubicBezTo>
                  <a:cubicBezTo>
                    <a:pt x="49782" y="11625"/>
                    <a:pt x="50838" y="11301"/>
                    <a:pt x="51880" y="11215"/>
                  </a:cubicBezTo>
                  <a:cubicBezTo>
                    <a:pt x="52618" y="11151"/>
                    <a:pt x="52897" y="10516"/>
                    <a:pt x="53764" y="10516"/>
                  </a:cubicBezTo>
                  <a:cubicBezTo>
                    <a:pt x="53775" y="10516"/>
                    <a:pt x="53786" y="10516"/>
                    <a:pt x="53797" y="10516"/>
                  </a:cubicBezTo>
                  <a:cubicBezTo>
                    <a:pt x="54723" y="10549"/>
                    <a:pt x="55682" y="11052"/>
                    <a:pt x="56478" y="11442"/>
                  </a:cubicBezTo>
                  <a:cubicBezTo>
                    <a:pt x="58038" y="12222"/>
                    <a:pt x="59500" y="13197"/>
                    <a:pt x="60930" y="14205"/>
                  </a:cubicBezTo>
                  <a:cubicBezTo>
                    <a:pt x="63059" y="15683"/>
                    <a:pt x="65252" y="17243"/>
                    <a:pt x="67023" y="19144"/>
                  </a:cubicBezTo>
                  <a:cubicBezTo>
                    <a:pt x="68957" y="21175"/>
                    <a:pt x="70516" y="23823"/>
                    <a:pt x="71832" y="26293"/>
                  </a:cubicBezTo>
                  <a:cubicBezTo>
                    <a:pt x="74010" y="30404"/>
                    <a:pt x="76154" y="34547"/>
                    <a:pt x="78234" y="38690"/>
                  </a:cubicBezTo>
                  <a:cubicBezTo>
                    <a:pt x="79047" y="40283"/>
                    <a:pt x="79810" y="42947"/>
                    <a:pt x="81630" y="43662"/>
                  </a:cubicBezTo>
                  <a:cubicBezTo>
                    <a:pt x="81897" y="43767"/>
                    <a:pt x="82145" y="43815"/>
                    <a:pt x="82377" y="43815"/>
                  </a:cubicBezTo>
                  <a:cubicBezTo>
                    <a:pt x="84779" y="43815"/>
                    <a:pt x="85434" y="38648"/>
                    <a:pt x="86131" y="37033"/>
                  </a:cubicBezTo>
                  <a:cubicBezTo>
                    <a:pt x="88552" y="31395"/>
                    <a:pt x="89916" y="24766"/>
                    <a:pt x="90404" y="18689"/>
                  </a:cubicBezTo>
                  <a:cubicBezTo>
                    <a:pt x="90599" y="16333"/>
                    <a:pt x="91216" y="14058"/>
                    <a:pt x="90826" y="11702"/>
                  </a:cubicBezTo>
                  <a:cubicBezTo>
                    <a:pt x="90550" y="9996"/>
                    <a:pt x="90420" y="8095"/>
                    <a:pt x="89088" y="7462"/>
                  </a:cubicBezTo>
                  <a:cubicBezTo>
                    <a:pt x="88796" y="7323"/>
                    <a:pt x="88434" y="7243"/>
                    <a:pt x="87990" y="7243"/>
                  </a:cubicBezTo>
                  <a:cubicBezTo>
                    <a:pt x="87914" y="7243"/>
                    <a:pt x="87836" y="7246"/>
                    <a:pt x="87755" y="7250"/>
                  </a:cubicBezTo>
                  <a:cubicBezTo>
                    <a:pt x="86781" y="7317"/>
                    <a:pt x="85899" y="7477"/>
                    <a:pt x="85019" y="7477"/>
                  </a:cubicBezTo>
                  <a:cubicBezTo>
                    <a:pt x="84388" y="7477"/>
                    <a:pt x="83757" y="7394"/>
                    <a:pt x="83092" y="7137"/>
                  </a:cubicBezTo>
                  <a:cubicBezTo>
                    <a:pt x="79128" y="5609"/>
                    <a:pt x="76366" y="3123"/>
                    <a:pt x="71865" y="2912"/>
                  </a:cubicBezTo>
                  <a:cubicBezTo>
                    <a:pt x="71679" y="2905"/>
                    <a:pt x="71494" y="2901"/>
                    <a:pt x="71309" y="2901"/>
                  </a:cubicBezTo>
                  <a:cubicBezTo>
                    <a:pt x="67536" y="2901"/>
                    <a:pt x="63829" y="4433"/>
                    <a:pt x="60329" y="5626"/>
                  </a:cubicBezTo>
                  <a:cubicBezTo>
                    <a:pt x="57553" y="6566"/>
                    <a:pt x="54898" y="7240"/>
                    <a:pt x="52113" y="7240"/>
                  </a:cubicBezTo>
                  <a:cubicBezTo>
                    <a:pt x="50954" y="7240"/>
                    <a:pt x="49772" y="7123"/>
                    <a:pt x="48549" y="6861"/>
                  </a:cubicBezTo>
                  <a:cubicBezTo>
                    <a:pt x="46047" y="6341"/>
                    <a:pt x="42684" y="5642"/>
                    <a:pt x="41351" y="3172"/>
                  </a:cubicBezTo>
                  <a:cubicBezTo>
                    <a:pt x="40831" y="2214"/>
                    <a:pt x="40507" y="1466"/>
                    <a:pt x="39694" y="849"/>
                  </a:cubicBezTo>
                  <a:cubicBezTo>
                    <a:pt x="39499" y="703"/>
                    <a:pt x="39272" y="573"/>
                    <a:pt x="39012" y="443"/>
                  </a:cubicBezTo>
                  <a:cubicBezTo>
                    <a:pt x="38422" y="148"/>
                    <a:pt x="37714" y="0"/>
                    <a:pt x="37013" y="0"/>
                  </a:cubicBezTo>
                  <a:close/>
                </a:path>
              </a:pathLst>
            </a:custGeom>
            <a:solidFill>
              <a:srgbClr val="F16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4467849" y="529471"/>
              <a:ext cx="188378" cy="94236"/>
            </a:xfrm>
            <a:custGeom>
              <a:avLst/>
              <a:gdLst/>
              <a:ahLst/>
              <a:cxnLst/>
              <a:rect l="l" t="t" r="r" b="b"/>
              <a:pathLst>
                <a:path w="5752" h="2894" extrusionOk="0">
                  <a:moveTo>
                    <a:pt x="5252" y="1"/>
                  </a:moveTo>
                  <a:cubicBezTo>
                    <a:pt x="5218" y="1"/>
                    <a:pt x="5179" y="9"/>
                    <a:pt x="5134" y="26"/>
                  </a:cubicBezTo>
                  <a:cubicBezTo>
                    <a:pt x="5102" y="42"/>
                    <a:pt x="5021" y="140"/>
                    <a:pt x="4988" y="172"/>
                  </a:cubicBezTo>
                  <a:cubicBezTo>
                    <a:pt x="4842" y="270"/>
                    <a:pt x="4696" y="351"/>
                    <a:pt x="4533" y="432"/>
                  </a:cubicBezTo>
                  <a:cubicBezTo>
                    <a:pt x="3883" y="741"/>
                    <a:pt x="3266" y="936"/>
                    <a:pt x="2567" y="1115"/>
                  </a:cubicBezTo>
                  <a:cubicBezTo>
                    <a:pt x="2041" y="1243"/>
                    <a:pt x="1514" y="1372"/>
                    <a:pt x="971" y="1372"/>
                  </a:cubicBezTo>
                  <a:cubicBezTo>
                    <a:pt x="828" y="1372"/>
                    <a:pt x="683" y="1363"/>
                    <a:pt x="536" y="1342"/>
                  </a:cubicBezTo>
                  <a:cubicBezTo>
                    <a:pt x="371" y="1327"/>
                    <a:pt x="248" y="1243"/>
                    <a:pt x="89" y="1243"/>
                  </a:cubicBezTo>
                  <a:cubicBezTo>
                    <a:pt x="76" y="1243"/>
                    <a:pt x="63" y="1243"/>
                    <a:pt x="49" y="1245"/>
                  </a:cubicBezTo>
                  <a:cubicBezTo>
                    <a:pt x="0" y="1391"/>
                    <a:pt x="130" y="1553"/>
                    <a:pt x="195" y="1700"/>
                  </a:cubicBezTo>
                  <a:cubicBezTo>
                    <a:pt x="276" y="1895"/>
                    <a:pt x="293" y="2057"/>
                    <a:pt x="309" y="2268"/>
                  </a:cubicBezTo>
                  <a:cubicBezTo>
                    <a:pt x="309" y="2382"/>
                    <a:pt x="260" y="2642"/>
                    <a:pt x="341" y="2723"/>
                  </a:cubicBezTo>
                  <a:cubicBezTo>
                    <a:pt x="455" y="2857"/>
                    <a:pt x="732" y="2893"/>
                    <a:pt x="977" y="2893"/>
                  </a:cubicBezTo>
                  <a:cubicBezTo>
                    <a:pt x="1119" y="2893"/>
                    <a:pt x="1249" y="2881"/>
                    <a:pt x="1332" y="2869"/>
                  </a:cubicBezTo>
                  <a:cubicBezTo>
                    <a:pt x="1641" y="2837"/>
                    <a:pt x="1934" y="2821"/>
                    <a:pt x="2226" y="2772"/>
                  </a:cubicBezTo>
                  <a:cubicBezTo>
                    <a:pt x="2860" y="2707"/>
                    <a:pt x="3477" y="2610"/>
                    <a:pt x="4078" y="2398"/>
                  </a:cubicBezTo>
                  <a:cubicBezTo>
                    <a:pt x="4598" y="2236"/>
                    <a:pt x="5264" y="2025"/>
                    <a:pt x="5622" y="1570"/>
                  </a:cubicBezTo>
                  <a:cubicBezTo>
                    <a:pt x="5752" y="1423"/>
                    <a:pt x="5703" y="1407"/>
                    <a:pt x="5654" y="1261"/>
                  </a:cubicBezTo>
                  <a:cubicBezTo>
                    <a:pt x="5557" y="968"/>
                    <a:pt x="5492" y="741"/>
                    <a:pt x="5476" y="432"/>
                  </a:cubicBezTo>
                  <a:cubicBezTo>
                    <a:pt x="5462" y="240"/>
                    <a:pt x="5437" y="1"/>
                    <a:pt x="5252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4444171" y="433379"/>
              <a:ext cx="188378" cy="94236"/>
            </a:xfrm>
            <a:custGeom>
              <a:avLst/>
              <a:gdLst/>
              <a:ahLst/>
              <a:cxnLst/>
              <a:rect l="l" t="t" r="r" b="b"/>
              <a:pathLst>
                <a:path w="5752" h="2894" extrusionOk="0">
                  <a:moveTo>
                    <a:pt x="5252" y="1"/>
                  </a:moveTo>
                  <a:cubicBezTo>
                    <a:pt x="5218" y="1"/>
                    <a:pt x="5179" y="9"/>
                    <a:pt x="5134" y="26"/>
                  </a:cubicBezTo>
                  <a:cubicBezTo>
                    <a:pt x="5102" y="42"/>
                    <a:pt x="5021" y="140"/>
                    <a:pt x="4988" y="172"/>
                  </a:cubicBezTo>
                  <a:cubicBezTo>
                    <a:pt x="4842" y="270"/>
                    <a:pt x="4696" y="351"/>
                    <a:pt x="4533" y="432"/>
                  </a:cubicBezTo>
                  <a:cubicBezTo>
                    <a:pt x="3883" y="741"/>
                    <a:pt x="3266" y="936"/>
                    <a:pt x="2567" y="1115"/>
                  </a:cubicBezTo>
                  <a:cubicBezTo>
                    <a:pt x="2041" y="1243"/>
                    <a:pt x="1514" y="1372"/>
                    <a:pt x="971" y="1372"/>
                  </a:cubicBezTo>
                  <a:cubicBezTo>
                    <a:pt x="828" y="1372"/>
                    <a:pt x="683" y="1363"/>
                    <a:pt x="536" y="1342"/>
                  </a:cubicBezTo>
                  <a:cubicBezTo>
                    <a:pt x="371" y="1327"/>
                    <a:pt x="248" y="1243"/>
                    <a:pt x="89" y="1243"/>
                  </a:cubicBezTo>
                  <a:cubicBezTo>
                    <a:pt x="76" y="1243"/>
                    <a:pt x="63" y="1243"/>
                    <a:pt x="49" y="1245"/>
                  </a:cubicBezTo>
                  <a:cubicBezTo>
                    <a:pt x="0" y="1391"/>
                    <a:pt x="130" y="1553"/>
                    <a:pt x="195" y="1700"/>
                  </a:cubicBezTo>
                  <a:cubicBezTo>
                    <a:pt x="276" y="1895"/>
                    <a:pt x="293" y="2057"/>
                    <a:pt x="309" y="2268"/>
                  </a:cubicBezTo>
                  <a:cubicBezTo>
                    <a:pt x="309" y="2382"/>
                    <a:pt x="260" y="2642"/>
                    <a:pt x="341" y="2723"/>
                  </a:cubicBezTo>
                  <a:cubicBezTo>
                    <a:pt x="455" y="2857"/>
                    <a:pt x="732" y="2893"/>
                    <a:pt x="977" y="2893"/>
                  </a:cubicBezTo>
                  <a:cubicBezTo>
                    <a:pt x="1119" y="2893"/>
                    <a:pt x="1249" y="2881"/>
                    <a:pt x="1332" y="2869"/>
                  </a:cubicBezTo>
                  <a:cubicBezTo>
                    <a:pt x="1641" y="2837"/>
                    <a:pt x="1934" y="2821"/>
                    <a:pt x="2226" y="2772"/>
                  </a:cubicBezTo>
                  <a:cubicBezTo>
                    <a:pt x="2860" y="2707"/>
                    <a:pt x="3477" y="2610"/>
                    <a:pt x="4078" y="2398"/>
                  </a:cubicBezTo>
                  <a:cubicBezTo>
                    <a:pt x="4598" y="2236"/>
                    <a:pt x="5264" y="2025"/>
                    <a:pt x="5622" y="1570"/>
                  </a:cubicBezTo>
                  <a:cubicBezTo>
                    <a:pt x="5752" y="1423"/>
                    <a:pt x="5703" y="1407"/>
                    <a:pt x="5654" y="1261"/>
                  </a:cubicBezTo>
                  <a:cubicBezTo>
                    <a:pt x="5557" y="968"/>
                    <a:pt x="5492" y="741"/>
                    <a:pt x="5476" y="432"/>
                  </a:cubicBezTo>
                  <a:cubicBezTo>
                    <a:pt x="5462" y="240"/>
                    <a:pt x="5437" y="1"/>
                    <a:pt x="5252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4422064" y="331068"/>
              <a:ext cx="188378" cy="94236"/>
            </a:xfrm>
            <a:custGeom>
              <a:avLst/>
              <a:gdLst/>
              <a:ahLst/>
              <a:cxnLst/>
              <a:rect l="l" t="t" r="r" b="b"/>
              <a:pathLst>
                <a:path w="5752" h="2894" extrusionOk="0">
                  <a:moveTo>
                    <a:pt x="5252" y="1"/>
                  </a:moveTo>
                  <a:cubicBezTo>
                    <a:pt x="5218" y="1"/>
                    <a:pt x="5179" y="9"/>
                    <a:pt x="5134" y="26"/>
                  </a:cubicBezTo>
                  <a:cubicBezTo>
                    <a:pt x="5102" y="42"/>
                    <a:pt x="5021" y="140"/>
                    <a:pt x="4988" y="172"/>
                  </a:cubicBezTo>
                  <a:cubicBezTo>
                    <a:pt x="4842" y="270"/>
                    <a:pt x="4696" y="351"/>
                    <a:pt x="4533" y="432"/>
                  </a:cubicBezTo>
                  <a:cubicBezTo>
                    <a:pt x="3883" y="741"/>
                    <a:pt x="3266" y="936"/>
                    <a:pt x="2567" y="1115"/>
                  </a:cubicBezTo>
                  <a:cubicBezTo>
                    <a:pt x="2041" y="1243"/>
                    <a:pt x="1514" y="1372"/>
                    <a:pt x="971" y="1372"/>
                  </a:cubicBezTo>
                  <a:cubicBezTo>
                    <a:pt x="828" y="1372"/>
                    <a:pt x="683" y="1363"/>
                    <a:pt x="536" y="1342"/>
                  </a:cubicBezTo>
                  <a:cubicBezTo>
                    <a:pt x="371" y="1327"/>
                    <a:pt x="248" y="1243"/>
                    <a:pt x="89" y="1243"/>
                  </a:cubicBezTo>
                  <a:cubicBezTo>
                    <a:pt x="76" y="1243"/>
                    <a:pt x="63" y="1243"/>
                    <a:pt x="49" y="1245"/>
                  </a:cubicBezTo>
                  <a:cubicBezTo>
                    <a:pt x="0" y="1391"/>
                    <a:pt x="130" y="1553"/>
                    <a:pt x="195" y="1700"/>
                  </a:cubicBezTo>
                  <a:cubicBezTo>
                    <a:pt x="276" y="1895"/>
                    <a:pt x="293" y="2057"/>
                    <a:pt x="309" y="2268"/>
                  </a:cubicBezTo>
                  <a:cubicBezTo>
                    <a:pt x="309" y="2382"/>
                    <a:pt x="260" y="2642"/>
                    <a:pt x="341" y="2723"/>
                  </a:cubicBezTo>
                  <a:cubicBezTo>
                    <a:pt x="455" y="2857"/>
                    <a:pt x="732" y="2893"/>
                    <a:pt x="977" y="2893"/>
                  </a:cubicBezTo>
                  <a:cubicBezTo>
                    <a:pt x="1119" y="2893"/>
                    <a:pt x="1249" y="2881"/>
                    <a:pt x="1332" y="2869"/>
                  </a:cubicBezTo>
                  <a:cubicBezTo>
                    <a:pt x="1641" y="2837"/>
                    <a:pt x="1934" y="2821"/>
                    <a:pt x="2226" y="2772"/>
                  </a:cubicBezTo>
                  <a:cubicBezTo>
                    <a:pt x="2860" y="2707"/>
                    <a:pt x="3477" y="2610"/>
                    <a:pt x="4078" y="2398"/>
                  </a:cubicBezTo>
                  <a:cubicBezTo>
                    <a:pt x="4598" y="2236"/>
                    <a:pt x="5264" y="2025"/>
                    <a:pt x="5622" y="1570"/>
                  </a:cubicBezTo>
                  <a:cubicBezTo>
                    <a:pt x="5752" y="1423"/>
                    <a:pt x="5703" y="1407"/>
                    <a:pt x="5654" y="1261"/>
                  </a:cubicBezTo>
                  <a:cubicBezTo>
                    <a:pt x="5557" y="968"/>
                    <a:pt x="5492" y="741"/>
                    <a:pt x="5476" y="432"/>
                  </a:cubicBezTo>
                  <a:cubicBezTo>
                    <a:pt x="5462" y="240"/>
                    <a:pt x="5437" y="1"/>
                    <a:pt x="5252" y="1"/>
                  </a:cubicBezTo>
                  <a:close/>
                </a:path>
              </a:pathLst>
            </a:custGeom>
            <a:solidFill>
              <a:srgbClr val="E8F2F7"/>
            </a:solidFill>
            <a:ln w="5275" cap="flat" cmpd="sng">
              <a:solidFill>
                <a:srgbClr val="626366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 txBox="1"/>
            <p:nvPr/>
          </p:nvSpPr>
          <p:spPr>
            <a:xfrm>
              <a:off x="2232219" y="3104261"/>
              <a:ext cx="8973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DIAPHRAGM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0" name="Google Shape;150;p15"/>
            <p:cNvSpPr txBox="1"/>
            <p:nvPr/>
          </p:nvSpPr>
          <p:spPr>
            <a:xfrm>
              <a:off x="6144585" y="1825299"/>
              <a:ext cx="8973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ALVEOLI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1" name="Google Shape;151;p15"/>
            <p:cNvSpPr txBox="1"/>
            <p:nvPr/>
          </p:nvSpPr>
          <p:spPr>
            <a:xfrm>
              <a:off x="5799464" y="632499"/>
              <a:ext cx="897219" cy="5212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RINGS OF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CARTILAGE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2" name="Google Shape;152;p15"/>
            <p:cNvSpPr txBox="1"/>
            <p:nvPr/>
          </p:nvSpPr>
          <p:spPr>
            <a:xfrm>
              <a:off x="2528929" y="331427"/>
              <a:ext cx="8973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TRACHEA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3" name="Google Shape;153;p15"/>
            <p:cNvSpPr txBox="1"/>
            <p:nvPr/>
          </p:nvSpPr>
          <p:spPr>
            <a:xfrm>
              <a:off x="2130200" y="694953"/>
              <a:ext cx="12993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LEFT AND RIGHT BRONCHUS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4" name="Google Shape;154;p15"/>
            <p:cNvSpPr txBox="1"/>
            <p:nvPr/>
          </p:nvSpPr>
          <p:spPr>
            <a:xfrm>
              <a:off x="2281868" y="1062610"/>
              <a:ext cx="1165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BRONCHIOLE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6"/>
          <p:cNvPicPr preferRelativeResize="0"/>
          <p:nvPr/>
        </p:nvPicPr>
        <p:blipFill rotWithShape="1">
          <a:blip r:embed="rId3">
            <a:alphaModFix/>
          </a:blip>
          <a:srcRect l="20792"/>
          <a:stretch/>
        </p:blipFill>
        <p:spPr>
          <a:xfrm>
            <a:off x="0" y="0"/>
            <a:ext cx="543559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61" name="Google Shape;161;p16"/>
          <p:cNvSpPr txBox="1"/>
          <p:nvPr/>
        </p:nvSpPr>
        <p:spPr>
          <a:xfrm>
            <a:off x="6299400" y="2179200"/>
            <a:ext cx="2074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spirometer trace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measures various aspects of lung function.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2" name="Google Shape;162;p16"/>
          <p:cNvCxnSpPr/>
          <p:nvPr/>
        </p:nvCxnSpPr>
        <p:spPr>
          <a:xfrm>
            <a:off x="543560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68" name="Google Shape;168;p17"/>
          <p:cNvGrpSpPr/>
          <p:nvPr/>
        </p:nvGrpSpPr>
        <p:grpSpPr>
          <a:xfrm>
            <a:off x="450229" y="489218"/>
            <a:ext cx="5352738" cy="4202349"/>
            <a:chOff x="717816" y="182038"/>
            <a:chExt cx="5808722" cy="4333212"/>
          </a:xfrm>
        </p:grpSpPr>
        <p:sp>
          <p:nvSpPr>
            <p:cNvPr id="169" name="Google Shape;169;p17"/>
            <p:cNvSpPr/>
            <p:nvPr/>
          </p:nvSpPr>
          <p:spPr>
            <a:xfrm>
              <a:off x="4435115" y="319833"/>
              <a:ext cx="81973" cy="16932"/>
            </a:xfrm>
            <a:custGeom>
              <a:avLst/>
              <a:gdLst/>
              <a:ahLst/>
              <a:cxnLst/>
              <a:rect l="l" t="t" r="r" b="b"/>
              <a:pathLst>
                <a:path w="2503" h="520" extrusionOk="0">
                  <a:moveTo>
                    <a:pt x="2503" y="0"/>
                  </a:moveTo>
                  <a:cubicBezTo>
                    <a:pt x="1641" y="0"/>
                    <a:pt x="797" y="179"/>
                    <a:pt x="0" y="520"/>
                  </a:cubicBezTo>
                  <a:lnTo>
                    <a:pt x="260" y="439"/>
                  </a:lnTo>
                  <a:cubicBezTo>
                    <a:pt x="1008" y="276"/>
                    <a:pt x="1706" y="0"/>
                    <a:pt x="2503" y="0"/>
                  </a:cubicBezTo>
                  <a:close/>
                </a:path>
              </a:pathLst>
            </a:custGeom>
            <a:solidFill>
              <a:srgbClr val="0473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4344103" y="228821"/>
              <a:ext cx="35174" cy="45001"/>
            </a:xfrm>
            <a:custGeom>
              <a:avLst/>
              <a:gdLst/>
              <a:ahLst/>
              <a:cxnLst/>
              <a:rect l="l" t="t" r="r" b="b"/>
              <a:pathLst>
                <a:path w="1074" h="1382" extrusionOk="0">
                  <a:moveTo>
                    <a:pt x="488" y="0"/>
                  </a:moveTo>
                  <a:lnTo>
                    <a:pt x="1" y="179"/>
                  </a:lnTo>
                  <a:lnTo>
                    <a:pt x="602" y="1381"/>
                  </a:lnTo>
                  <a:lnTo>
                    <a:pt x="1073" y="1024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4575056" y="278544"/>
              <a:ext cx="21844" cy="44480"/>
            </a:xfrm>
            <a:custGeom>
              <a:avLst/>
              <a:gdLst/>
              <a:ahLst/>
              <a:cxnLst/>
              <a:rect l="l" t="t" r="r" b="b"/>
              <a:pathLst>
                <a:path w="667" h="1366" extrusionOk="0">
                  <a:moveTo>
                    <a:pt x="49" y="1"/>
                  </a:moveTo>
                  <a:lnTo>
                    <a:pt x="1" y="1365"/>
                  </a:lnTo>
                  <a:lnTo>
                    <a:pt x="537" y="1365"/>
                  </a:lnTo>
                  <a:lnTo>
                    <a:pt x="667" y="244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1282847" y="313953"/>
              <a:ext cx="3343758" cy="3040603"/>
            </a:xfrm>
            <a:custGeom>
              <a:avLst/>
              <a:gdLst/>
              <a:ahLst/>
              <a:cxnLst/>
              <a:rect l="l" t="t" r="r" b="b"/>
              <a:pathLst>
                <a:path w="151989" h="138021" fill="none" extrusionOk="0">
                  <a:moveTo>
                    <a:pt x="107794" y="138020"/>
                  </a:moveTo>
                  <a:cubicBezTo>
                    <a:pt x="107891" y="138020"/>
                    <a:pt x="107987" y="138004"/>
                    <a:pt x="108084" y="137956"/>
                  </a:cubicBezTo>
                  <a:cubicBezTo>
                    <a:pt x="108165" y="137923"/>
                    <a:pt x="108262" y="137859"/>
                    <a:pt x="108358" y="137778"/>
                  </a:cubicBezTo>
                  <a:cubicBezTo>
                    <a:pt x="108455" y="137698"/>
                    <a:pt x="108552" y="137601"/>
                    <a:pt x="108649" y="137472"/>
                  </a:cubicBezTo>
                  <a:cubicBezTo>
                    <a:pt x="108746" y="137359"/>
                    <a:pt x="108842" y="137214"/>
                    <a:pt x="108923" y="137052"/>
                  </a:cubicBezTo>
                  <a:cubicBezTo>
                    <a:pt x="109020" y="136891"/>
                    <a:pt x="109117" y="136714"/>
                    <a:pt x="109213" y="136520"/>
                  </a:cubicBezTo>
                  <a:cubicBezTo>
                    <a:pt x="109310" y="136310"/>
                    <a:pt x="109407" y="136101"/>
                    <a:pt x="109504" y="135859"/>
                  </a:cubicBezTo>
                  <a:cubicBezTo>
                    <a:pt x="109584" y="135617"/>
                    <a:pt x="109681" y="135359"/>
                    <a:pt x="109778" y="135085"/>
                  </a:cubicBezTo>
                  <a:cubicBezTo>
                    <a:pt x="109875" y="134810"/>
                    <a:pt x="109971" y="134520"/>
                    <a:pt x="110068" y="134214"/>
                  </a:cubicBezTo>
                  <a:cubicBezTo>
                    <a:pt x="110165" y="133891"/>
                    <a:pt x="110262" y="133568"/>
                    <a:pt x="110342" y="133214"/>
                  </a:cubicBezTo>
                  <a:cubicBezTo>
                    <a:pt x="110439" y="132875"/>
                    <a:pt x="110536" y="132504"/>
                    <a:pt x="110633" y="132133"/>
                  </a:cubicBezTo>
                  <a:cubicBezTo>
                    <a:pt x="110729" y="131746"/>
                    <a:pt x="110826" y="131359"/>
                    <a:pt x="110923" y="130939"/>
                  </a:cubicBezTo>
                  <a:cubicBezTo>
                    <a:pt x="111004" y="130536"/>
                    <a:pt x="111100" y="130101"/>
                    <a:pt x="111197" y="129665"/>
                  </a:cubicBezTo>
                  <a:cubicBezTo>
                    <a:pt x="111294" y="129214"/>
                    <a:pt x="111391" y="128762"/>
                    <a:pt x="111488" y="128294"/>
                  </a:cubicBezTo>
                  <a:cubicBezTo>
                    <a:pt x="111584" y="127826"/>
                    <a:pt x="111681" y="127326"/>
                    <a:pt x="111762" y="126842"/>
                  </a:cubicBezTo>
                  <a:cubicBezTo>
                    <a:pt x="111859" y="126342"/>
                    <a:pt x="111955" y="125826"/>
                    <a:pt x="112052" y="125310"/>
                  </a:cubicBezTo>
                  <a:cubicBezTo>
                    <a:pt x="112149" y="124778"/>
                    <a:pt x="112246" y="124246"/>
                    <a:pt x="112342" y="123697"/>
                  </a:cubicBezTo>
                  <a:cubicBezTo>
                    <a:pt x="112423" y="123149"/>
                    <a:pt x="112520" y="122600"/>
                    <a:pt x="112617" y="122036"/>
                  </a:cubicBezTo>
                  <a:cubicBezTo>
                    <a:pt x="112713" y="121471"/>
                    <a:pt x="112810" y="120891"/>
                    <a:pt x="112907" y="120310"/>
                  </a:cubicBezTo>
                  <a:cubicBezTo>
                    <a:pt x="113004" y="119713"/>
                    <a:pt x="113101" y="119133"/>
                    <a:pt x="113181" y="118520"/>
                  </a:cubicBezTo>
                  <a:cubicBezTo>
                    <a:pt x="113278" y="117923"/>
                    <a:pt x="113375" y="117310"/>
                    <a:pt x="113472" y="116697"/>
                  </a:cubicBezTo>
                  <a:cubicBezTo>
                    <a:pt x="113568" y="116084"/>
                    <a:pt x="113665" y="115471"/>
                    <a:pt x="113762" y="114842"/>
                  </a:cubicBezTo>
                  <a:cubicBezTo>
                    <a:pt x="113842" y="114213"/>
                    <a:pt x="113939" y="113584"/>
                    <a:pt x="114036" y="112955"/>
                  </a:cubicBezTo>
                  <a:cubicBezTo>
                    <a:pt x="114133" y="112310"/>
                    <a:pt x="114230" y="111681"/>
                    <a:pt x="114326" y="111036"/>
                  </a:cubicBezTo>
                  <a:cubicBezTo>
                    <a:pt x="114423" y="110390"/>
                    <a:pt x="114520" y="109745"/>
                    <a:pt x="114601" y="109100"/>
                  </a:cubicBezTo>
                  <a:cubicBezTo>
                    <a:pt x="114697" y="108455"/>
                    <a:pt x="114794" y="107810"/>
                    <a:pt x="114891" y="107165"/>
                  </a:cubicBezTo>
                  <a:cubicBezTo>
                    <a:pt x="114988" y="106519"/>
                    <a:pt x="115084" y="105874"/>
                    <a:pt x="115181" y="105229"/>
                  </a:cubicBezTo>
                  <a:cubicBezTo>
                    <a:pt x="115278" y="104584"/>
                    <a:pt x="115359" y="103939"/>
                    <a:pt x="115455" y="103294"/>
                  </a:cubicBezTo>
                  <a:cubicBezTo>
                    <a:pt x="115552" y="102664"/>
                    <a:pt x="115649" y="102019"/>
                    <a:pt x="115746" y="101390"/>
                  </a:cubicBezTo>
                  <a:cubicBezTo>
                    <a:pt x="115843" y="100745"/>
                    <a:pt x="115939" y="100116"/>
                    <a:pt x="116020" y="99503"/>
                  </a:cubicBezTo>
                  <a:cubicBezTo>
                    <a:pt x="116117" y="98874"/>
                    <a:pt x="116214" y="98245"/>
                    <a:pt x="116310" y="97632"/>
                  </a:cubicBezTo>
                  <a:cubicBezTo>
                    <a:pt x="116407" y="97019"/>
                    <a:pt x="116504" y="96406"/>
                    <a:pt x="116601" y="95809"/>
                  </a:cubicBezTo>
                  <a:cubicBezTo>
                    <a:pt x="116697" y="95213"/>
                    <a:pt x="116778" y="94616"/>
                    <a:pt x="116875" y="94035"/>
                  </a:cubicBezTo>
                  <a:cubicBezTo>
                    <a:pt x="116972" y="93438"/>
                    <a:pt x="117068" y="92874"/>
                    <a:pt x="117165" y="92309"/>
                  </a:cubicBezTo>
                  <a:cubicBezTo>
                    <a:pt x="117262" y="91745"/>
                    <a:pt x="117359" y="91180"/>
                    <a:pt x="117439" y="90632"/>
                  </a:cubicBezTo>
                  <a:cubicBezTo>
                    <a:pt x="117536" y="90084"/>
                    <a:pt x="117633" y="89551"/>
                    <a:pt x="117730" y="89035"/>
                  </a:cubicBezTo>
                  <a:cubicBezTo>
                    <a:pt x="117826" y="88503"/>
                    <a:pt x="117923" y="88003"/>
                    <a:pt x="118020" y="87503"/>
                  </a:cubicBezTo>
                  <a:cubicBezTo>
                    <a:pt x="118117" y="87003"/>
                    <a:pt x="118197" y="86519"/>
                    <a:pt x="118294" y="86051"/>
                  </a:cubicBezTo>
                  <a:cubicBezTo>
                    <a:pt x="118391" y="85583"/>
                    <a:pt x="118488" y="85116"/>
                    <a:pt x="118585" y="84680"/>
                  </a:cubicBezTo>
                  <a:cubicBezTo>
                    <a:pt x="118681" y="84229"/>
                    <a:pt x="118778" y="83809"/>
                    <a:pt x="118859" y="83390"/>
                  </a:cubicBezTo>
                  <a:cubicBezTo>
                    <a:pt x="118956" y="82987"/>
                    <a:pt x="119052" y="82583"/>
                    <a:pt x="119149" y="82212"/>
                  </a:cubicBezTo>
                  <a:cubicBezTo>
                    <a:pt x="119246" y="81825"/>
                    <a:pt x="119343" y="81470"/>
                    <a:pt x="119439" y="81116"/>
                  </a:cubicBezTo>
                  <a:cubicBezTo>
                    <a:pt x="119536" y="80777"/>
                    <a:pt x="119617" y="80438"/>
                    <a:pt x="119714" y="80132"/>
                  </a:cubicBezTo>
                  <a:cubicBezTo>
                    <a:pt x="119810" y="79825"/>
                    <a:pt x="119907" y="79519"/>
                    <a:pt x="120004" y="79245"/>
                  </a:cubicBezTo>
                  <a:cubicBezTo>
                    <a:pt x="120101" y="78970"/>
                    <a:pt x="120197" y="78712"/>
                    <a:pt x="120278" y="78486"/>
                  </a:cubicBezTo>
                  <a:cubicBezTo>
                    <a:pt x="120375" y="78245"/>
                    <a:pt x="120472" y="78019"/>
                    <a:pt x="120568" y="77825"/>
                  </a:cubicBezTo>
                  <a:cubicBezTo>
                    <a:pt x="120665" y="77632"/>
                    <a:pt x="120762" y="77438"/>
                    <a:pt x="120859" y="77277"/>
                  </a:cubicBezTo>
                  <a:cubicBezTo>
                    <a:pt x="120956" y="77115"/>
                    <a:pt x="121036" y="76986"/>
                    <a:pt x="121133" y="76857"/>
                  </a:cubicBezTo>
                  <a:cubicBezTo>
                    <a:pt x="121230" y="76744"/>
                    <a:pt x="121327" y="76632"/>
                    <a:pt x="121423" y="76551"/>
                  </a:cubicBezTo>
                  <a:cubicBezTo>
                    <a:pt x="121520" y="76470"/>
                    <a:pt x="121617" y="76422"/>
                    <a:pt x="121714" y="76374"/>
                  </a:cubicBezTo>
                  <a:cubicBezTo>
                    <a:pt x="121794" y="76341"/>
                    <a:pt x="121891" y="76309"/>
                    <a:pt x="121988" y="76309"/>
                  </a:cubicBezTo>
                  <a:moveTo>
                    <a:pt x="90681" y="65"/>
                  </a:moveTo>
                  <a:cubicBezTo>
                    <a:pt x="90793" y="65"/>
                    <a:pt x="90906" y="97"/>
                    <a:pt x="91019" y="194"/>
                  </a:cubicBezTo>
                  <a:cubicBezTo>
                    <a:pt x="91132" y="291"/>
                    <a:pt x="91245" y="420"/>
                    <a:pt x="91358" y="597"/>
                  </a:cubicBezTo>
                  <a:cubicBezTo>
                    <a:pt x="91471" y="791"/>
                    <a:pt x="91584" y="1017"/>
                    <a:pt x="91681" y="1275"/>
                  </a:cubicBezTo>
                  <a:cubicBezTo>
                    <a:pt x="91793" y="1549"/>
                    <a:pt x="91906" y="1872"/>
                    <a:pt x="92019" y="2227"/>
                  </a:cubicBezTo>
                  <a:cubicBezTo>
                    <a:pt x="92132" y="2581"/>
                    <a:pt x="92245" y="2985"/>
                    <a:pt x="92358" y="3436"/>
                  </a:cubicBezTo>
                  <a:cubicBezTo>
                    <a:pt x="92471" y="3888"/>
                    <a:pt x="92584" y="4372"/>
                    <a:pt x="92697" y="4904"/>
                  </a:cubicBezTo>
                  <a:cubicBezTo>
                    <a:pt x="92810" y="5436"/>
                    <a:pt x="92923" y="6017"/>
                    <a:pt x="93035" y="6630"/>
                  </a:cubicBezTo>
                  <a:cubicBezTo>
                    <a:pt x="93148" y="7243"/>
                    <a:pt x="93261" y="7888"/>
                    <a:pt x="93374" y="8598"/>
                  </a:cubicBezTo>
                  <a:cubicBezTo>
                    <a:pt x="93471" y="9291"/>
                    <a:pt x="93584" y="10017"/>
                    <a:pt x="93697" y="10791"/>
                  </a:cubicBezTo>
                  <a:cubicBezTo>
                    <a:pt x="93810" y="11566"/>
                    <a:pt x="93923" y="12388"/>
                    <a:pt x="94035" y="13227"/>
                  </a:cubicBezTo>
                  <a:cubicBezTo>
                    <a:pt x="94148" y="14082"/>
                    <a:pt x="94261" y="14969"/>
                    <a:pt x="94374" y="15888"/>
                  </a:cubicBezTo>
                  <a:cubicBezTo>
                    <a:pt x="94487" y="16808"/>
                    <a:pt x="94600" y="17759"/>
                    <a:pt x="94713" y="18759"/>
                  </a:cubicBezTo>
                  <a:cubicBezTo>
                    <a:pt x="94826" y="19743"/>
                    <a:pt x="94939" y="20759"/>
                    <a:pt x="95052" y="21824"/>
                  </a:cubicBezTo>
                  <a:cubicBezTo>
                    <a:pt x="95165" y="22872"/>
                    <a:pt x="95261" y="23953"/>
                    <a:pt x="95374" y="25066"/>
                  </a:cubicBezTo>
                  <a:cubicBezTo>
                    <a:pt x="95487" y="26179"/>
                    <a:pt x="95600" y="27324"/>
                    <a:pt x="95713" y="28501"/>
                  </a:cubicBezTo>
                  <a:cubicBezTo>
                    <a:pt x="95826" y="29663"/>
                    <a:pt x="95939" y="30856"/>
                    <a:pt x="96052" y="32082"/>
                  </a:cubicBezTo>
                  <a:cubicBezTo>
                    <a:pt x="96165" y="33292"/>
                    <a:pt x="96277" y="34550"/>
                    <a:pt x="96390" y="35808"/>
                  </a:cubicBezTo>
                  <a:cubicBezTo>
                    <a:pt x="96503" y="37082"/>
                    <a:pt x="96616" y="38356"/>
                    <a:pt x="96729" y="39663"/>
                  </a:cubicBezTo>
                  <a:cubicBezTo>
                    <a:pt x="96842" y="40969"/>
                    <a:pt x="96939" y="42308"/>
                    <a:pt x="97052" y="43647"/>
                  </a:cubicBezTo>
                  <a:cubicBezTo>
                    <a:pt x="97165" y="44986"/>
                    <a:pt x="97277" y="46357"/>
                    <a:pt x="97390" y="47728"/>
                  </a:cubicBezTo>
                  <a:cubicBezTo>
                    <a:pt x="97503" y="49099"/>
                    <a:pt x="97616" y="50486"/>
                    <a:pt x="97729" y="51889"/>
                  </a:cubicBezTo>
                  <a:cubicBezTo>
                    <a:pt x="97842" y="53292"/>
                    <a:pt x="97955" y="54696"/>
                    <a:pt x="98068" y="56115"/>
                  </a:cubicBezTo>
                  <a:cubicBezTo>
                    <a:pt x="98181" y="57534"/>
                    <a:pt x="98294" y="58970"/>
                    <a:pt x="98407" y="60389"/>
                  </a:cubicBezTo>
                  <a:cubicBezTo>
                    <a:pt x="98519" y="61825"/>
                    <a:pt x="98632" y="63260"/>
                    <a:pt x="98729" y="64712"/>
                  </a:cubicBezTo>
                  <a:cubicBezTo>
                    <a:pt x="98842" y="66147"/>
                    <a:pt x="98955" y="67599"/>
                    <a:pt x="99068" y="69035"/>
                  </a:cubicBezTo>
                  <a:cubicBezTo>
                    <a:pt x="99181" y="70486"/>
                    <a:pt x="99294" y="71938"/>
                    <a:pt x="99407" y="73373"/>
                  </a:cubicBezTo>
                  <a:cubicBezTo>
                    <a:pt x="99519" y="74809"/>
                    <a:pt x="99632" y="76261"/>
                    <a:pt x="99745" y="77680"/>
                  </a:cubicBezTo>
                  <a:cubicBezTo>
                    <a:pt x="99858" y="79116"/>
                    <a:pt x="99971" y="80551"/>
                    <a:pt x="100084" y="81970"/>
                  </a:cubicBezTo>
                  <a:cubicBezTo>
                    <a:pt x="100197" y="83390"/>
                    <a:pt x="100310" y="84793"/>
                    <a:pt x="100423" y="86196"/>
                  </a:cubicBezTo>
                  <a:cubicBezTo>
                    <a:pt x="100520" y="87600"/>
                    <a:pt x="100632" y="88987"/>
                    <a:pt x="100745" y="90358"/>
                  </a:cubicBezTo>
                  <a:cubicBezTo>
                    <a:pt x="100858" y="91729"/>
                    <a:pt x="100971" y="93084"/>
                    <a:pt x="101084" y="94438"/>
                  </a:cubicBezTo>
                  <a:cubicBezTo>
                    <a:pt x="101197" y="95777"/>
                    <a:pt x="101310" y="97100"/>
                    <a:pt x="101423" y="98406"/>
                  </a:cubicBezTo>
                  <a:cubicBezTo>
                    <a:pt x="101536" y="99713"/>
                    <a:pt x="101649" y="101003"/>
                    <a:pt x="101761" y="102277"/>
                  </a:cubicBezTo>
                  <a:cubicBezTo>
                    <a:pt x="101874" y="103535"/>
                    <a:pt x="101987" y="104777"/>
                    <a:pt x="102100" y="106003"/>
                  </a:cubicBezTo>
                  <a:cubicBezTo>
                    <a:pt x="102213" y="107229"/>
                    <a:pt x="102310" y="108423"/>
                    <a:pt x="102423" y="109584"/>
                  </a:cubicBezTo>
                  <a:cubicBezTo>
                    <a:pt x="102536" y="110761"/>
                    <a:pt x="102649" y="111891"/>
                    <a:pt x="102762" y="113020"/>
                  </a:cubicBezTo>
                  <a:cubicBezTo>
                    <a:pt x="102874" y="114132"/>
                    <a:pt x="102987" y="115213"/>
                    <a:pt x="103100" y="116262"/>
                  </a:cubicBezTo>
                  <a:cubicBezTo>
                    <a:pt x="103213" y="117310"/>
                    <a:pt x="103326" y="118342"/>
                    <a:pt x="103439" y="119326"/>
                  </a:cubicBezTo>
                  <a:cubicBezTo>
                    <a:pt x="103552" y="120310"/>
                    <a:pt x="103665" y="121278"/>
                    <a:pt x="103778" y="122197"/>
                  </a:cubicBezTo>
                  <a:cubicBezTo>
                    <a:pt x="103891" y="123117"/>
                    <a:pt x="104003" y="124004"/>
                    <a:pt x="104100" y="124842"/>
                  </a:cubicBezTo>
                  <a:cubicBezTo>
                    <a:pt x="104213" y="125697"/>
                    <a:pt x="104326" y="126504"/>
                    <a:pt x="104439" y="127278"/>
                  </a:cubicBezTo>
                  <a:cubicBezTo>
                    <a:pt x="104552" y="128052"/>
                    <a:pt x="104665" y="128794"/>
                    <a:pt x="104778" y="129488"/>
                  </a:cubicBezTo>
                  <a:cubicBezTo>
                    <a:pt x="104891" y="130181"/>
                    <a:pt x="105004" y="130843"/>
                    <a:pt x="105116" y="131455"/>
                  </a:cubicBezTo>
                  <a:cubicBezTo>
                    <a:pt x="105229" y="132068"/>
                    <a:pt x="105342" y="132649"/>
                    <a:pt x="105455" y="133181"/>
                  </a:cubicBezTo>
                  <a:cubicBezTo>
                    <a:pt x="105568" y="133714"/>
                    <a:pt x="105681" y="134197"/>
                    <a:pt x="105778" y="134649"/>
                  </a:cubicBezTo>
                  <a:cubicBezTo>
                    <a:pt x="105891" y="135101"/>
                    <a:pt x="106004" y="135504"/>
                    <a:pt x="106116" y="135859"/>
                  </a:cubicBezTo>
                  <a:cubicBezTo>
                    <a:pt x="106229" y="136214"/>
                    <a:pt x="106342" y="136536"/>
                    <a:pt x="106455" y="136794"/>
                  </a:cubicBezTo>
                  <a:cubicBezTo>
                    <a:pt x="106568" y="137069"/>
                    <a:pt x="106681" y="137294"/>
                    <a:pt x="106794" y="137472"/>
                  </a:cubicBezTo>
                  <a:cubicBezTo>
                    <a:pt x="106907" y="137665"/>
                    <a:pt x="107020" y="137794"/>
                    <a:pt x="107133" y="137891"/>
                  </a:cubicBezTo>
                  <a:cubicBezTo>
                    <a:pt x="107246" y="137972"/>
                    <a:pt x="107358" y="138020"/>
                    <a:pt x="107471" y="138020"/>
                  </a:cubicBezTo>
                  <a:moveTo>
                    <a:pt x="71825" y="100535"/>
                  </a:moveTo>
                  <a:cubicBezTo>
                    <a:pt x="72132" y="100519"/>
                    <a:pt x="72357" y="100342"/>
                    <a:pt x="72567" y="100132"/>
                  </a:cubicBezTo>
                  <a:cubicBezTo>
                    <a:pt x="72696" y="100003"/>
                    <a:pt x="72825" y="99842"/>
                    <a:pt x="72938" y="99648"/>
                  </a:cubicBezTo>
                  <a:cubicBezTo>
                    <a:pt x="73067" y="99455"/>
                    <a:pt x="73196" y="99213"/>
                    <a:pt x="73309" y="98955"/>
                  </a:cubicBezTo>
                  <a:cubicBezTo>
                    <a:pt x="73438" y="98697"/>
                    <a:pt x="73567" y="98406"/>
                    <a:pt x="73696" y="98084"/>
                  </a:cubicBezTo>
                  <a:cubicBezTo>
                    <a:pt x="73809" y="97745"/>
                    <a:pt x="73938" y="97390"/>
                    <a:pt x="74067" y="97003"/>
                  </a:cubicBezTo>
                  <a:cubicBezTo>
                    <a:pt x="74180" y="96616"/>
                    <a:pt x="74309" y="96197"/>
                    <a:pt x="74438" y="95745"/>
                  </a:cubicBezTo>
                  <a:cubicBezTo>
                    <a:pt x="74551" y="95309"/>
                    <a:pt x="74680" y="94826"/>
                    <a:pt x="74809" y="94326"/>
                  </a:cubicBezTo>
                  <a:cubicBezTo>
                    <a:pt x="74938" y="93809"/>
                    <a:pt x="75051" y="93277"/>
                    <a:pt x="75180" y="92713"/>
                  </a:cubicBezTo>
                  <a:cubicBezTo>
                    <a:pt x="75309" y="92148"/>
                    <a:pt x="75422" y="91551"/>
                    <a:pt x="75551" y="90938"/>
                  </a:cubicBezTo>
                  <a:cubicBezTo>
                    <a:pt x="75680" y="90309"/>
                    <a:pt x="75809" y="89664"/>
                    <a:pt x="75922" y="89003"/>
                  </a:cubicBezTo>
                  <a:cubicBezTo>
                    <a:pt x="76051" y="88325"/>
                    <a:pt x="76180" y="87632"/>
                    <a:pt x="76293" y="86906"/>
                  </a:cubicBezTo>
                  <a:cubicBezTo>
                    <a:pt x="76422" y="86196"/>
                    <a:pt x="76551" y="85438"/>
                    <a:pt x="76664" y="84680"/>
                  </a:cubicBezTo>
                  <a:cubicBezTo>
                    <a:pt x="76793" y="83906"/>
                    <a:pt x="76922" y="83116"/>
                    <a:pt x="77051" y="82309"/>
                  </a:cubicBezTo>
                  <a:cubicBezTo>
                    <a:pt x="77164" y="81503"/>
                    <a:pt x="77293" y="80664"/>
                    <a:pt x="77422" y="79809"/>
                  </a:cubicBezTo>
                  <a:cubicBezTo>
                    <a:pt x="77535" y="78954"/>
                    <a:pt x="77664" y="78083"/>
                    <a:pt x="77793" y="77196"/>
                  </a:cubicBezTo>
                  <a:cubicBezTo>
                    <a:pt x="77906" y="76309"/>
                    <a:pt x="78035" y="75406"/>
                    <a:pt x="78164" y="74486"/>
                  </a:cubicBezTo>
                  <a:cubicBezTo>
                    <a:pt x="78293" y="73567"/>
                    <a:pt x="78406" y="72615"/>
                    <a:pt x="78535" y="71664"/>
                  </a:cubicBezTo>
                  <a:cubicBezTo>
                    <a:pt x="78664" y="70712"/>
                    <a:pt x="78777" y="69744"/>
                    <a:pt x="78906" y="68777"/>
                  </a:cubicBezTo>
                  <a:cubicBezTo>
                    <a:pt x="79035" y="67793"/>
                    <a:pt x="79148" y="66809"/>
                    <a:pt x="79277" y="65793"/>
                  </a:cubicBezTo>
                  <a:cubicBezTo>
                    <a:pt x="79406" y="64793"/>
                    <a:pt x="79535" y="63793"/>
                    <a:pt x="79648" y="62760"/>
                  </a:cubicBezTo>
                  <a:cubicBezTo>
                    <a:pt x="79777" y="61744"/>
                    <a:pt x="79906" y="60712"/>
                    <a:pt x="80019" y="59680"/>
                  </a:cubicBezTo>
                  <a:cubicBezTo>
                    <a:pt x="80148" y="58647"/>
                    <a:pt x="80277" y="57615"/>
                    <a:pt x="80390" y="56567"/>
                  </a:cubicBezTo>
                  <a:cubicBezTo>
                    <a:pt x="80519" y="55518"/>
                    <a:pt x="80648" y="54470"/>
                    <a:pt x="80777" y="53421"/>
                  </a:cubicBezTo>
                  <a:cubicBezTo>
                    <a:pt x="80890" y="52373"/>
                    <a:pt x="81019" y="51325"/>
                    <a:pt x="81148" y="50260"/>
                  </a:cubicBezTo>
                  <a:cubicBezTo>
                    <a:pt x="81261" y="49212"/>
                    <a:pt x="81390" y="48163"/>
                    <a:pt x="81519" y="47115"/>
                  </a:cubicBezTo>
                  <a:cubicBezTo>
                    <a:pt x="81632" y="46050"/>
                    <a:pt x="81761" y="45002"/>
                    <a:pt x="81890" y="43970"/>
                  </a:cubicBezTo>
                  <a:cubicBezTo>
                    <a:pt x="82019" y="42921"/>
                    <a:pt x="82132" y="41873"/>
                    <a:pt x="82261" y="40840"/>
                  </a:cubicBezTo>
                  <a:cubicBezTo>
                    <a:pt x="82390" y="39808"/>
                    <a:pt x="82503" y="38776"/>
                    <a:pt x="82632" y="37760"/>
                  </a:cubicBezTo>
                  <a:cubicBezTo>
                    <a:pt x="82761" y="36744"/>
                    <a:pt x="82874" y="35727"/>
                    <a:pt x="83003" y="34727"/>
                  </a:cubicBezTo>
                  <a:cubicBezTo>
                    <a:pt x="83132" y="33727"/>
                    <a:pt x="83261" y="32743"/>
                    <a:pt x="83374" y="31760"/>
                  </a:cubicBezTo>
                  <a:cubicBezTo>
                    <a:pt x="83503" y="30776"/>
                    <a:pt x="83632" y="29808"/>
                    <a:pt x="83745" y="28856"/>
                  </a:cubicBezTo>
                  <a:cubicBezTo>
                    <a:pt x="83874" y="27905"/>
                    <a:pt x="84003" y="26969"/>
                    <a:pt x="84132" y="26050"/>
                  </a:cubicBezTo>
                  <a:cubicBezTo>
                    <a:pt x="84245" y="25130"/>
                    <a:pt x="84374" y="24211"/>
                    <a:pt x="84503" y="23324"/>
                  </a:cubicBezTo>
                  <a:cubicBezTo>
                    <a:pt x="84616" y="22437"/>
                    <a:pt x="84745" y="21566"/>
                    <a:pt x="84874" y="20711"/>
                  </a:cubicBezTo>
                  <a:cubicBezTo>
                    <a:pt x="84987" y="19856"/>
                    <a:pt x="85116" y="19033"/>
                    <a:pt x="85245" y="18227"/>
                  </a:cubicBezTo>
                  <a:cubicBezTo>
                    <a:pt x="85374" y="17404"/>
                    <a:pt x="85487" y="16614"/>
                    <a:pt x="85616" y="15856"/>
                  </a:cubicBezTo>
                  <a:cubicBezTo>
                    <a:pt x="85745" y="15082"/>
                    <a:pt x="85858" y="14340"/>
                    <a:pt x="85987" y="13614"/>
                  </a:cubicBezTo>
                  <a:cubicBezTo>
                    <a:pt x="86116" y="12904"/>
                    <a:pt x="86229" y="12195"/>
                    <a:pt x="86358" y="11533"/>
                  </a:cubicBezTo>
                  <a:cubicBezTo>
                    <a:pt x="86487" y="10856"/>
                    <a:pt x="86616" y="10211"/>
                    <a:pt x="86729" y="9598"/>
                  </a:cubicBezTo>
                  <a:cubicBezTo>
                    <a:pt x="86858" y="8969"/>
                    <a:pt x="86987" y="8388"/>
                    <a:pt x="87100" y="7823"/>
                  </a:cubicBezTo>
                  <a:cubicBezTo>
                    <a:pt x="87229" y="7259"/>
                    <a:pt x="87358" y="6711"/>
                    <a:pt x="87471" y="6211"/>
                  </a:cubicBezTo>
                  <a:cubicBezTo>
                    <a:pt x="87600" y="5711"/>
                    <a:pt x="87729" y="5227"/>
                    <a:pt x="87858" y="4775"/>
                  </a:cubicBezTo>
                  <a:cubicBezTo>
                    <a:pt x="87971" y="4323"/>
                    <a:pt x="88100" y="3904"/>
                    <a:pt x="88229" y="3517"/>
                  </a:cubicBezTo>
                  <a:cubicBezTo>
                    <a:pt x="88342" y="3130"/>
                    <a:pt x="88471" y="2775"/>
                    <a:pt x="88600" y="2452"/>
                  </a:cubicBezTo>
                  <a:cubicBezTo>
                    <a:pt x="88713" y="2130"/>
                    <a:pt x="88842" y="1839"/>
                    <a:pt x="88971" y="1565"/>
                  </a:cubicBezTo>
                  <a:cubicBezTo>
                    <a:pt x="89100" y="1307"/>
                    <a:pt x="89213" y="1081"/>
                    <a:pt x="89342" y="888"/>
                  </a:cubicBezTo>
                  <a:cubicBezTo>
                    <a:pt x="89471" y="678"/>
                    <a:pt x="89584" y="517"/>
                    <a:pt x="89713" y="388"/>
                  </a:cubicBezTo>
                  <a:cubicBezTo>
                    <a:pt x="89842" y="259"/>
                    <a:pt x="89955" y="162"/>
                    <a:pt x="90084" y="97"/>
                  </a:cubicBezTo>
                  <a:cubicBezTo>
                    <a:pt x="90213" y="33"/>
                    <a:pt x="90342" y="1"/>
                    <a:pt x="90455" y="1"/>
                  </a:cubicBezTo>
                  <a:moveTo>
                    <a:pt x="1" y="100406"/>
                  </a:moveTo>
                  <a:cubicBezTo>
                    <a:pt x="726" y="99664"/>
                    <a:pt x="1791" y="97632"/>
                    <a:pt x="2501" y="95116"/>
                  </a:cubicBezTo>
                  <a:cubicBezTo>
                    <a:pt x="3226" y="92600"/>
                    <a:pt x="3936" y="89454"/>
                    <a:pt x="4662" y="86535"/>
                  </a:cubicBezTo>
                  <a:cubicBezTo>
                    <a:pt x="5388" y="83599"/>
                    <a:pt x="6097" y="80906"/>
                    <a:pt x="6823" y="79164"/>
                  </a:cubicBezTo>
                  <a:cubicBezTo>
                    <a:pt x="7533" y="77406"/>
                    <a:pt x="8259" y="76615"/>
                    <a:pt x="8985" y="76986"/>
                  </a:cubicBezTo>
                  <a:cubicBezTo>
                    <a:pt x="9694" y="77357"/>
                    <a:pt x="10420" y="78890"/>
                    <a:pt x="11146" y="81196"/>
                  </a:cubicBezTo>
                  <a:cubicBezTo>
                    <a:pt x="11856" y="83487"/>
                    <a:pt x="12582" y="86519"/>
                    <a:pt x="13291" y="89503"/>
                  </a:cubicBezTo>
                  <a:cubicBezTo>
                    <a:pt x="14017" y="92471"/>
                    <a:pt x="14743" y="95358"/>
                    <a:pt x="15453" y="97406"/>
                  </a:cubicBezTo>
                  <a:cubicBezTo>
                    <a:pt x="16178" y="99439"/>
                    <a:pt x="16904" y="100616"/>
                    <a:pt x="17614" y="100616"/>
                  </a:cubicBezTo>
                  <a:cubicBezTo>
                    <a:pt x="18340" y="100616"/>
                    <a:pt x="19049" y="99439"/>
                    <a:pt x="19775" y="97406"/>
                  </a:cubicBezTo>
                  <a:cubicBezTo>
                    <a:pt x="20501" y="95358"/>
                    <a:pt x="21211" y="92471"/>
                    <a:pt x="21937" y="89503"/>
                  </a:cubicBezTo>
                  <a:cubicBezTo>
                    <a:pt x="22646" y="86519"/>
                    <a:pt x="23372" y="83487"/>
                    <a:pt x="24098" y="81196"/>
                  </a:cubicBezTo>
                  <a:cubicBezTo>
                    <a:pt x="24808" y="78890"/>
                    <a:pt x="25534" y="77357"/>
                    <a:pt x="26259" y="76986"/>
                  </a:cubicBezTo>
                  <a:cubicBezTo>
                    <a:pt x="26969" y="76615"/>
                    <a:pt x="27695" y="77406"/>
                    <a:pt x="28405" y="79164"/>
                  </a:cubicBezTo>
                  <a:cubicBezTo>
                    <a:pt x="29130" y="80906"/>
                    <a:pt x="29856" y="83599"/>
                    <a:pt x="30566" y="86535"/>
                  </a:cubicBezTo>
                  <a:cubicBezTo>
                    <a:pt x="31292" y="89454"/>
                    <a:pt x="32001" y="92600"/>
                    <a:pt x="32727" y="95116"/>
                  </a:cubicBezTo>
                  <a:cubicBezTo>
                    <a:pt x="33453" y="97632"/>
                    <a:pt x="34163" y="99503"/>
                    <a:pt x="34889" y="100245"/>
                  </a:cubicBezTo>
                  <a:cubicBezTo>
                    <a:pt x="35614" y="100987"/>
                    <a:pt x="36324" y="100584"/>
                    <a:pt x="37050" y="99148"/>
                  </a:cubicBezTo>
                  <a:cubicBezTo>
                    <a:pt x="37760" y="97713"/>
                    <a:pt x="38486" y="95261"/>
                    <a:pt x="39211" y="92422"/>
                  </a:cubicBezTo>
                  <a:cubicBezTo>
                    <a:pt x="39921" y="89584"/>
                    <a:pt x="40647" y="86406"/>
                    <a:pt x="41357" y="83712"/>
                  </a:cubicBezTo>
                  <a:cubicBezTo>
                    <a:pt x="42082" y="81003"/>
                    <a:pt x="42808" y="78825"/>
                    <a:pt x="43518" y="77728"/>
                  </a:cubicBezTo>
                  <a:cubicBezTo>
                    <a:pt x="44244" y="76632"/>
                    <a:pt x="44970" y="76632"/>
                    <a:pt x="45679" y="77728"/>
                  </a:cubicBezTo>
                  <a:cubicBezTo>
                    <a:pt x="46405" y="78825"/>
                    <a:pt x="47115" y="81003"/>
                    <a:pt x="47841" y="83712"/>
                  </a:cubicBezTo>
                  <a:cubicBezTo>
                    <a:pt x="48566" y="86406"/>
                    <a:pt x="49276" y="89584"/>
                    <a:pt x="50002" y="92422"/>
                  </a:cubicBezTo>
                  <a:cubicBezTo>
                    <a:pt x="50712" y="95261"/>
                    <a:pt x="51437" y="97713"/>
                    <a:pt x="52163" y="99148"/>
                  </a:cubicBezTo>
                  <a:cubicBezTo>
                    <a:pt x="52873" y="100584"/>
                    <a:pt x="53599" y="100987"/>
                    <a:pt x="54325" y="100245"/>
                  </a:cubicBezTo>
                  <a:cubicBezTo>
                    <a:pt x="55034" y="99503"/>
                    <a:pt x="55760" y="97632"/>
                    <a:pt x="56470" y="95116"/>
                  </a:cubicBezTo>
                  <a:cubicBezTo>
                    <a:pt x="57196" y="92600"/>
                    <a:pt x="57922" y="89454"/>
                    <a:pt x="58631" y="86535"/>
                  </a:cubicBezTo>
                  <a:cubicBezTo>
                    <a:pt x="59357" y="83599"/>
                    <a:pt x="60067" y="80906"/>
                    <a:pt x="60793" y="79164"/>
                  </a:cubicBezTo>
                  <a:cubicBezTo>
                    <a:pt x="61518" y="77406"/>
                    <a:pt x="62228" y="76615"/>
                    <a:pt x="62954" y="76986"/>
                  </a:cubicBezTo>
                  <a:cubicBezTo>
                    <a:pt x="63680" y="77357"/>
                    <a:pt x="64389" y="78890"/>
                    <a:pt x="65115" y="81196"/>
                  </a:cubicBezTo>
                  <a:cubicBezTo>
                    <a:pt x="65825" y="83487"/>
                    <a:pt x="66551" y="86519"/>
                    <a:pt x="67277" y="89503"/>
                  </a:cubicBezTo>
                  <a:cubicBezTo>
                    <a:pt x="67986" y="92471"/>
                    <a:pt x="68712" y="95358"/>
                    <a:pt x="69438" y="97406"/>
                  </a:cubicBezTo>
                  <a:cubicBezTo>
                    <a:pt x="70148" y="99439"/>
                    <a:pt x="70874" y="100616"/>
                    <a:pt x="71583" y="100616"/>
                  </a:cubicBezTo>
                  <a:moveTo>
                    <a:pt x="122230" y="76309"/>
                  </a:moveTo>
                  <a:cubicBezTo>
                    <a:pt x="122439" y="76309"/>
                    <a:pt x="122649" y="76390"/>
                    <a:pt x="122843" y="76535"/>
                  </a:cubicBezTo>
                  <a:cubicBezTo>
                    <a:pt x="123052" y="76664"/>
                    <a:pt x="123262" y="76890"/>
                    <a:pt x="123456" y="77164"/>
                  </a:cubicBezTo>
                  <a:cubicBezTo>
                    <a:pt x="123665" y="77438"/>
                    <a:pt x="123875" y="77793"/>
                    <a:pt x="124069" y="78196"/>
                  </a:cubicBezTo>
                  <a:cubicBezTo>
                    <a:pt x="124278" y="78616"/>
                    <a:pt x="124488" y="79083"/>
                    <a:pt x="124681" y="79599"/>
                  </a:cubicBezTo>
                  <a:cubicBezTo>
                    <a:pt x="124891" y="80116"/>
                    <a:pt x="125101" y="80696"/>
                    <a:pt x="125294" y="81309"/>
                  </a:cubicBezTo>
                  <a:cubicBezTo>
                    <a:pt x="125504" y="81922"/>
                    <a:pt x="125714" y="82583"/>
                    <a:pt x="125907" y="83277"/>
                  </a:cubicBezTo>
                  <a:cubicBezTo>
                    <a:pt x="126117" y="83970"/>
                    <a:pt x="126327" y="84680"/>
                    <a:pt x="126520" y="85422"/>
                  </a:cubicBezTo>
                  <a:cubicBezTo>
                    <a:pt x="126730" y="86164"/>
                    <a:pt x="126940" y="86922"/>
                    <a:pt x="127133" y="87680"/>
                  </a:cubicBezTo>
                  <a:cubicBezTo>
                    <a:pt x="127343" y="88438"/>
                    <a:pt x="127553" y="89196"/>
                    <a:pt x="127746" y="89954"/>
                  </a:cubicBezTo>
                  <a:cubicBezTo>
                    <a:pt x="127956" y="90713"/>
                    <a:pt x="128165" y="91455"/>
                    <a:pt x="128359" y="92180"/>
                  </a:cubicBezTo>
                  <a:cubicBezTo>
                    <a:pt x="128569" y="92906"/>
                    <a:pt x="128778" y="93616"/>
                    <a:pt x="128972" y="94277"/>
                  </a:cubicBezTo>
                  <a:cubicBezTo>
                    <a:pt x="129182" y="94955"/>
                    <a:pt x="129391" y="95584"/>
                    <a:pt x="129585" y="96164"/>
                  </a:cubicBezTo>
                  <a:cubicBezTo>
                    <a:pt x="129795" y="96761"/>
                    <a:pt x="130004" y="97293"/>
                    <a:pt x="130198" y="97777"/>
                  </a:cubicBezTo>
                  <a:cubicBezTo>
                    <a:pt x="130407" y="98261"/>
                    <a:pt x="130617" y="98697"/>
                    <a:pt x="130827" y="99068"/>
                  </a:cubicBezTo>
                  <a:cubicBezTo>
                    <a:pt x="131020" y="99439"/>
                    <a:pt x="131230" y="99729"/>
                    <a:pt x="131440" y="99971"/>
                  </a:cubicBezTo>
                  <a:cubicBezTo>
                    <a:pt x="131633" y="100213"/>
                    <a:pt x="131843" y="100374"/>
                    <a:pt x="132053" y="100471"/>
                  </a:cubicBezTo>
                  <a:cubicBezTo>
                    <a:pt x="132246" y="100568"/>
                    <a:pt x="132456" y="100584"/>
                    <a:pt x="132666" y="100535"/>
                  </a:cubicBezTo>
                  <a:cubicBezTo>
                    <a:pt x="132859" y="100487"/>
                    <a:pt x="133069" y="100374"/>
                    <a:pt x="133279" y="100181"/>
                  </a:cubicBezTo>
                  <a:cubicBezTo>
                    <a:pt x="133472" y="99987"/>
                    <a:pt x="133682" y="99729"/>
                    <a:pt x="133891" y="99406"/>
                  </a:cubicBezTo>
                  <a:cubicBezTo>
                    <a:pt x="134085" y="99084"/>
                    <a:pt x="134295" y="98697"/>
                    <a:pt x="134504" y="98245"/>
                  </a:cubicBezTo>
                  <a:cubicBezTo>
                    <a:pt x="134698" y="97810"/>
                    <a:pt x="134908" y="97293"/>
                    <a:pt x="135117" y="96745"/>
                  </a:cubicBezTo>
                  <a:cubicBezTo>
                    <a:pt x="135311" y="96180"/>
                    <a:pt x="135521" y="95584"/>
                    <a:pt x="135730" y="94938"/>
                  </a:cubicBezTo>
                  <a:cubicBezTo>
                    <a:pt x="135924" y="94293"/>
                    <a:pt x="136133" y="93616"/>
                    <a:pt x="136343" y="92906"/>
                  </a:cubicBezTo>
                  <a:cubicBezTo>
                    <a:pt x="136537" y="92196"/>
                    <a:pt x="136746" y="91455"/>
                    <a:pt x="136956" y="90713"/>
                  </a:cubicBezTo>
                  <a:cubicBezTo>
                    <a:pt x="137150" y="89971"/>
                    <a:pt x="137359" y="89196"/>
                    <a:pt x="137569" y="88438"/>
                  </a:cubicBezTo>
                  <a:cubicBezTo>
                    <a:pt x="137763" y="87680"/>
                    <a:pt x="137972" y="86922"/>
                    <a:pt x="138182" y="86164"/>
                  </a:cubicBezTo>
                  <a:cubicBezTo>
                    <a:pt x="138375" y="85422"/>
                    <a:pt x="138585" y="84680"/>
                    <a:pt x="138795" y="83970"/>
                  </a:cubicBezTo>
                  <a:cubicBezTo>
                    <a:pt x="138988" y="83261"/>
                    <a:pt x="139198" y="82583"/>
                    <a:pt x="139408" y="81938"/>
                  </a:cubicBezTo>
                  <a:cubicBezTo>
                    <a:pt x="139617" y="81293"/>
                    <a:pt x="139811" y="80696"/>
                    <a:pt x="140021" y="80132"/>
                  </a:cubicBezTo>
                  <a:cubicBezTo>
                    <a:pt x="140230" y="79583"/>
                    <a:pt x="140424" y="79083"/>
                    <a:pt x="140634" y="78632"/>
                  </a:cubicBezTo>
                  <a:cubicBezTo>
                    <a:pt x="140843" y="78180"/>
                    <a:pt x="141037" y="77793"/>
                    <a:pt x="141246" y="77470"/>
                  </a:cubicBezTo>
                  <a:cubicBezTo>
                    <a:pt x="141456" y="77148"/>
                    <a:pt x="141650" y="76890"/>
                    <a:pt x="141859" y="76696"/>
                  </a:cubicBezTo>
                  <a:cubicBezTo>
                    <a:pt x="142069" y="76503"/>
                    <a:pt x="142263" y="76390"/>
                    <a:pt x="142472" y="76341"/>
                  </a:cubicBezTo>
                  <a:cubicBezTo>
                    <a:pt x="142682" y="76293"/>
                    <a:pt x="142876" y="76309"/>
                    <a:pt x="143085" y="76406"/>
                  </a:cubicBezTo>
                  <a:cubicBezTo>
                    <a:pt x="143295" y="76503"/>
                    <a:pt x="143488" y="76664"/>
                    <a:pt x="143698" y="76906"/>
                  </a:cubicBezTo>
                  <a:cubicBezTo>
                    <a:pt x="143908" y="77148"/>
                    <a:pt x="144101" y="77454"/>
                    <a:pt x="144311" y="77809"/>
                  </a:cubicBezTo>
                  <a:cubicBezTo>
                    <a:pt x="144521" y="78180"/>
                    <a:pt x="144714" y="78616"/>
                    <a:pt x="144924" y="79099"/>
                  </a:cubicBezTo>
                  <a:cubicBezTo>
                    <a:pt x="145134" y="79583"/>
                    <a:pt x="145327" y="80116"/>
                    <a:pt x="145537" y="80712"/>
                  </a:cubicBezTo>
                  <a:cubicBezTo>
                    <a:pt x="145747" y="81293"/>
                    <a:pt x="145940" y="81922"/>
                    <a:pt x="146150" y="82599"/>
                  </a:cubicBezTo>
                  <a:cubicBezTo>
                    <a:pt x="146360" y="83261"/>
                    <a:pt x="146553" y="83970"/>
                    <a:pt x="146763" y="84696"/>
                  </a:cubicBezTo>
                  <a:cubicBezTo>
                    <a:pt x="146972" y="85422"/>
                    <a:pt x="147166" y="86164"/>
                    <a:pt x="147376" y="86922"/>
                  </a:cubicBezTo>
                  <a:cubicBezTo>
                    <a:pt x="147585" y="87680"/>
                    <a:pt x="147779" y="88438"/>
                    <a:pt x="147989" y="89196"/>
                  </a:cubicBezTo>
                  <a:cubicBezTo>
                    <a:pt x="148198" y="89954"/>
                    <a:pt x="148408" y="90713"/>
                    <a:pt x="148602" y="91455"/>
                  </a:cubicBezTo>
                  <a:cubicBezTo>
                    <a:pt x="148811" y="92196"/>
                    <a:pt x="149021" y="92906"/>
                    <a:pt x="149214" y="93600"/>
                  </a:cubicBezTo>
                  <a:cubicBezTo>
                    <a:pt x="149424" y="94293"/>
                    <a:pt x="149634" y="94955"/>
                    <a:pt x="149827" y="95568"/>
                  </a:cubicBezTo>
                  <a:cubicBezTo>
                    <a:pt x="150037" y="96180"/>
                    <a:pt x="150247" y="96761"/>
                    <a:pt x="150440" y="97277"/>
                  </a:cubicBezTo>
                  <a:cubicBezTo>
                    <a:pt x="150650" y="97793"/>
                    <a:pt x="150860" y="98261"/>
                    <a:pt x="151053" y="98681"/>
                  </a:cubicBezTo>
                  <a:cubicBezTo>
                    <a:pt x="151263" y="99084"/>
                    <a:pt x="151779" y="100100"/>
                    <a:pt x="151989" y="100374"/>
                  </a:cubicBezTo>
                </a:path>
              </a:pathLst>
            </a:custGeom>
            <a:noFill/>
            <a:ln w="10075" cap="rnd" cmpd="sng">
              <a:solidFill>
                <a:srgbClr val="25AEFA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1274333" y="301884"/>
              <a:ext cx="3353350" cy="3802775"/>
            </a:xfrm>
            <a:custGeom>
              <a:avLst/>
              <a:gdLst/>
              <a:ahLst/>
              <a:cxnLst/>
              <a:rect l="l" t="t" r="r" b="b"/>
              <a:pathLst>
                <a:path w="152425" h="172618" fill="none" extrusionOk="0">
                  <a:moveTo>
                    <a:pt x="152424" y="172617"/>
                  </a:moveTo>
                  <a:lnTo>
                    <a:pt x="0" y="17261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7"/>
            <p:cNvSpPr/>
            <p:nvPr/>
          </p:nvSpPr>
          <p:spPr>
            <a:xfrm>
              <a:off x="1262277" y="3351616"/>
              <a:ext cx="3961188" cy="22"/>
            </a:xfrm>
            <a:custGeom>
              <a:avLst/>
              <a:gdLst/>
              <a:ahLst/>
              <a:cxnLst/>
              <a:rect l="l" t="t" r="r" b="b"/>
              <a:pathLst>
                <a:path w="180054" h="1" fill="none" extrusionOk="0">
                  <a:moveTo>
                    <a:pt x="0" y="0"/>
                  </a:moveTo>
                  <a:lnTo>
                    <a:pt x="180054" y="0"/>
                  </a:lnTo>
                </a:path>
              </a:pathLst>
            </a:custGeom>
            <a:noFill/>
            <a:ln w="5250" cap="flat" cmpd="sng">
              <a:solidFill>
                <a:srgbClr val="000000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1272551" y="2535988"/>
              <a:ext cx="3959280" cy="301057"/>
            </a:xfrm>
            <a:custGeom>
              <a:avLst/>
              <a:gdLst/>
              <a:ahLst/>
              <a:cxnLst/>
              <a:rect l="l" t="t" r="r" b="b"/>
              <a:pathLst>
                <a:path w="207265" h="1" fill="none" extrusionOk="0">
                  <a:moveTo>
                    <a:pt x="1" y="0"/>
                  </a:moveTo>
                  <a:lnTo>
                    <a:pt x="207265" y="0"/>
                  </a:lnTo>
                </a:path>
              </a:pathLst>
            </a:custGeom>
            <a:noFill/>
            <a:ln w="5250" cap="flat" cmpd="sng">
              <a:solidFill>
                <a:srgbClr val="000000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1262629" y="1990688"/>
              <a:ext cx="3965104" cy="22"/>
            </a:xfrm>
            <a:custGeom>
              <a:avLst/>
              <a:gdLst/>
              <a:ahLst/>
              <a:cxnLst/>
              <a:rect l="l" t="t" r="r" b="b"/>
              <a:pathLst>
                <a:path w="180232" h="1" fill="none" extrusionOk="0">
                  <a:moveTo>
                    <a:pt x="0" y="1"/>
                  </a:moveTo>
                  <a:lnTo>
                    <a:pt x="180231" y="1"/>
                  </a:lnTo>
                </a:path>
              </a:pathLst>
            </a:custGeom>
            <a:noFill/>
            <a:ln w="5250" cap="flat" cmpd="sng">
              <a:solidFill>
                <a:srgbClr val="000000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2955243" y="4103659"/>
              <a:ext cx="919798" cy="346113"/>
            </a:xfrm>
            <a:custGeom>
              <a:avLst/>
              <a:gdLst/>
              <a:ahLst/>
              <a:cxnLst/>
              <a:rect l="l" t="t" r="r" b="b"/>
              <a:pathLst>
                <a:path w="41809" h="15711" fill="none" extrusionOk="0">
                  <a:moveTo>
                    <a:pt x="1" y="0"/>
                  </a:moveTo>
                  <a:lnTo>
                    <a:pt x="41808" y="0"/>
                  </a:lnTo>
                  <a:lnTo>
                    <a:pt x="41808" y="15710"/>
                  </a:lnTo>
                  <a:lnTo>
                    <a:pt x="1" y="15710"/>
                  </a:lnTo>
                  <a:close/>
                </a:path>
              </a:pathLst>
            </a:custGeom>
            <a:noFill/>
            <a:ln w="52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1274333" y="4103659"/>
              <a:ext cx="1680932" cy="346113"/>
            </a:xfrm>
            <a:custGeom>
              <a:avLst/>
              <a:gdLst/>
              <a:ahLst/>
              <a:cxnLst/>
              <a:rect l="l" t="t" r="r" b="b"/>
              <a:pathLst>
                <a:path w="76406" h="15711" fill="none" extrusionOk="0">
                  <a:moveTo>
                    <a:pt x="0" y="0"/>
                  </a:moveTo>
                  <a:lnTo>
                    <a:pt x="76406" y="0"/>
                  </a:lnTo>
                  <a:lnTo>
                    <a:pt x="76406" y="15710"/>
                  </a:lnTo>
                  <a:lnTo>
                    <a:pt x="0" y="15710"/>
                  </a:lnTo>
                  <a:close/>
                </a:path>
              </a:pathLst>
            </a:custGeom>
            <a:noFill/>
            <a:ln w="52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3875019" y="4103659"/>
              <a:ext cx="752664" cy="346113"/>
            </a:xfrm>
            <a:custGeom>
              <a:avLst/>
              <a:gdLst/>
              <a:ahLst/>
              <a:cxnLst/>
              <a:rect l="l" t="t" r="r" b="b"/>
              <a:pathLst>
                <a:path w="34212" h="15711" fill="none" extrusionOk="0">
                  <a:moveTo>
                    <a:pt x="0" y="0"/>
                  </a:moveTo>
                  <a:lnTo>
                    <a:pt x="34211" y="0"/>
                  </a:lnTo>
                  <a:lnTo>
                    <a:pt x="34211" y="15710"/>
                  </a:lnTo>
                  <a:lnTo>
                    <a:pt x="0" y="15710"/>
                  </a:lnTo>
                  <a:close/>
                </a:path>
              </a:pathLst>
            </a:custGeom>
            <a:noFill/>
            <a:ln w="5250" cap="flat" cmpd="sng">
              <a:solidFill>
                <a:srgbClr val="000000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4627661" y="315033"/>
              <a:ext cx="600072" cy="3785349"/>
            </a:xfrm>
            <a:custGeom>
              <a:avLst/>
              <a:gdLst/>
              <a:ahLst/>
              <a:cxnLst/>
              <a:rect l="l" t="t" r="r" b="b"/>
              <a:pathLst>
                <a:path w="27276" h="171827" fill="none" extrusionOk="0">
                  <a:moveTo>
                    <a:pt x="0" y="0"/>
                  </a:moveTo>
                  <a:lnTo>
                    <a:pt x="27275" y="0"/>
                  </a:lnTo>
                  <a:lnTo>
                    <a:pt x="27275" y="171827"/>
                  </a:lnTo>
                  <a:lnTo>
                    <a:pt x="0" y="171827"/>
                  </a:lnTo>
                  <a:close/>
                </a:path>
              </a:pathLst>
            </a:custGeom>
            <a:noFill/>
            <a:ln w="5250" cap="rnd" cmpd="sng">
              <a:solidFill>
                <a:srgbClr val="000000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5228767" y="315033"/>
              <a:ext cx="600072" cy="3785349"/>
            </a:xfrm>
            <a:custGeom>
              <a:avLst/>
              <a:gdLst/>
              <a:ahLst/>
              <a:cxnLst/>
              <a:rect l="l" t="t" r="r" b="b"/>
              <a:pathLst>
                <a:path w="27276" h="171827" fill="none" extrusionOk="0">
                  <a:moveTo>
                    <a:pt x="0" y="0"/>
                  </a:moveTo>
                  <a:lnTo>
                    <a:pt x="27275" y="0"/>
                  </a:lnTo>
                  <a:lnTo>
                    <a:pt x="27275" y="171827"/>
                  </a:lnTo>
                  <a:lnTo>
                    <a:pt x="0" y="171827"/>
                  </a:lnTo>
                  <a:close/>
                </a:path>
              </a:pathLst>
            </a:custGeom>
            <a:noFill/>
            <a:ln w="5250" cap="rnd" cmpd="sng">
              <a:solidFill>
                <a:srgbClr val="000000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5830225" y="315033"/>
              <a:ext cx="599720" cy="3785349"/>
            </a:xfrm>
            <a:custGeom>
              <a:avLst/>
              <a:gdLst/>
              <a:ahLst/>
              <a:cxnLst/>
              <a:rect l="l" t="t" r="r" b="b"/>
              <a:pathLst>
                <a:path w="27260" h="171827" fill="none" extrusionOk="0">
                  <a:moveTo>
                    <a:pt x="1" y="0"/>
                  </a:moveTo>
                  <a:lnTo>
                    <a:pt x="27260" y="0"/>
                  </a:lnTo>
                  <a:lnTo>
                    <a:pt x="27260" y="171827"/>
                  </a:lnTo>
                  <a:lnTo>
                    <a:pt x="1" y="171827"/>
                  </a:lnTo>
                  <a:close/>
                </a:path>
              </a:pathLst>
            </a:custGeom>
            <a:noFill/>
            <a:ln w="5250" cap="rnd" cmpd="sng">
              <a:solidFill>
                <a:srgbClr val="000000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7"/>
            <p:cNvSpPr/>
            <p:nvPr/>
          </p:nvSpPr>
          <p:spPr>
            <a:xfrm>
              <a:off x="5229298" y="3349492"/>
              <a:ext cx="600424" cy="22"/>
            </a:xfrm>
            <a:custGeom>
              <a:avLst/>
              <a:gdLst/>
              <a:ahLst/>
              <a:cxnLst/>
              <a:rect l="l" t="t" r="r" b="b"/>
              <a:pathLst>
                <a:path w="27292" h="1" fill="none" extrusionOk="0">
                  <a:moveTo>
                    <a:pt x="1" y="1"/>
                  </a:moveTo>
                  <a:lnTo>
                    <a:pt x="27292" y="1"/>
                  </a:lnTo>
                </a:path>
              </a:pathLst>
            </a:custGeom>
            <a:noFill/>
            <a:ln w="5250" cap="flat" cmpd="sng">
              <a:solidFill>
                <a:srgbClr val="000000"/>
              </a:solidFill>
              <a:prstDash val="solid"/>
              <a:miter lim="161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7"/>
            <p:cNvSpPr txBox="1"/>
            <p:nvPr/>
          </p:nvSpPr>
          <p:spPr>
            <a:xfrm>
              <a:off x="1261575" y="4115041"/>
              <a:ext cx="1723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NORMAL 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RESPIRATION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5" name="Google Shape;185;p17"/>
            <p:cNvSpPr txBox="1"/>
            <p:nvPr/>
          </p:nvSpPr>
          <p:spPr>
            <a:xfrm>
              <a:off x="2953548" y="4115050"/>
              <a:ext cx="919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latin typeface="Kalam"/>
                  <a:ea typeface="Kalam"/>
                  <a:cs typeface="Kalam"/>
                  <a:sym typeface="Kalam"/>
                </a:rPr>
                <a:t>FORCED </a:t>
              </a:r>
              <a:endParaRPr sz="600" dirty="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latin typeface="Kalam"/>
                  <a:ea typeface="Kalam"/>
                  <a:cs typeface="Kalam"/>
                  <a:sym typeface="Kalam"/>
                </a:rPr>
                <a:t>RESPIRATION</a:t>
              </a:r>
              <a:endParaRPr sz="6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6" name="Google Shape;186;p17"/>
            <p:cNvSpPr txBox="1"/>
            <p:nvPr/>
          </p:nvSpPr>
          <p:spPr>
            <a:xfrm>
              <a:off x="3873905" y="4100382"/>
              <a:ext cx="752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latin typeface="Kalam"/>
                  <a:ea typeface="Kalam"/>
                  <a:cs typeface="Kalam"/>
                  <a:sym typeface="Kalam"/>
                </a:rPr>
                <a:t>NORMAL </a:t>
              </a:r>
              <a:endParaRPr sz="600" dirty="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latin typeface="Kalam"/>
                  <a:ea typeface="Kalam"/>
                  <a:cs typeface="Kalam"/>
                  <a:sym typeface="Kalam"/>
                </a:rPr>
                <a:t>RESPIRATION</a:t>
              </a:r>
              <a:endParaRPr sz="6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7" name="Google Shape;187;p17"/>
            <p:cNvSpPr txBox="1"/>
            <p:nvPr/>
          </p:nvSpPr>
          <p:spPr>
            <a:xfrm rot="16200000">
              <a:off x="-1157484" y="2220472"/>
              <a:ext cx="4104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latin typeface="Kalam"/>
                  <a:ea typeface="Kalam"/>
                  <a:cs typeface="Kalam"/>
                  <a:sym typeface="Kalam"/>
                </a:rPr>
                <a:t>VOLUME (ML/KG)</a:t>
              </a:r>
              <a:endParaRPr sz="10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8" name="Google Shape;188;p17"/>
            <p:cNvSpPr txBox="1"/>
            <p:nvPr/>
          </p:nvSpPr>
          <p:spPr>
            <a:xfrm>
              <a:off x="1015275" y="3968800"/>
              <a:ext cx="265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9" name="Google Shape;189;p17"/>
            <p:cNvSpPr txBox="1"/>
            <p:nvPr/>
          </p:nvSpPr>
          <p:spPr>
            <a:xfrm>
              <a:off x="902975" y="3203250"/>
              <a:ext cx="354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15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0" name="Google Shape;190;p17"/>
            <p:cNvSpPr txBox="1"/>
            <p:nvPr/>
          </p:nvSpPr>
          <p:spPr>
            <a:xfrm>
              <a:off x="902974" y="2389750"/>
              <a:ext cx="354000" cy="292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30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1" name="Google Shape;191;p17"/>
            <p:cNvSpPr txBox="1"/>
            <p:nvPr/>
          </p:nvSpPr>
          <p:spPr>
            <a:xfrm>
              <a:off x="907575" y="1844450"/>
              <a:ext cx="354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37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2" name="Google Shape;192;p17"/>
            <p:cNvSpPr txBox="1"/>
            <p:nvPr/>
          </p:nvSpPr>
          <p:spPr>
            <a:xfrm>
              <a:off x="927800" y="182038"/>
              <a:ext cx="354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80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3" name="Google Shape;193;p17"/>
            <p:cNvSpPr txBox="1"/>
            <p:nvPr/>
          </p:nvSpPr>
          <p:spPr>
            <a:xfrm>
              <a:off x="4596900" y="879825"/>
              <a:ext cx="683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INSPIRATORY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RESERVE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VOLUME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(IRV)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4" name="Google Shape;194;p17"/>
            <p:cNvSpPr txBox="1"/>
            <p:nvPr/>
          </p:nvSpPr>
          <p:spPr>
            <a:xfrm>
              <a:off x="4586125" y="2078700"/>
              <a:ext cx="683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TIDAL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VOLUME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5" name="Google Shape;195;p17"/>
            <p:cNvSpPr txBox="1"/>
            <p:nvPr/>
          </p:nvSpPr>
          <p:spPr>
            <a:xfrm>
              <a:off x="4548825" y="2712963"/>
              <a:ext cx="752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EXPIRATORY 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RESERVE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VOLUME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(ERV)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6" name="Google Shape;196;p17"/>
            <p:cNvSpPr txBox="1"/>
            <p:nvPr/>
          </p:nvSpPr>
          <p:spPr>
            <a:xfrm>
              <a:off x="4548825" y="3544438"/>
              <a:ext cx="75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RESIDUAL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VOLUME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" name="Google Shape;197;p17"/>
            <p:cNvSpPr txBox="1"/>
            <p:nvPr/>
          </p:nvSpPr>
          <p:spPr>
            <a:xfrm>
              <a:off x="5153163" y="1654238"/>
              <a:ext cx="75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VITAL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CAPACITY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8" name="Google Shape;198;p17"/>
            <p:cNvSpPr txBox="1"/>
            <p:nvPr/>
          </p:nvSpPr>
          <p:spPr>
            <a:xfrm>
              <a:off x="5153150" y="3544438"/>
              <a:ext cx="75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RESIDUAL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VOLUME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9" name="Google Shape;199;p17"/>
            <p:cNvSpPr txBox="1"/>
            <p:nvPr/>
          </p:nvSpPr>
          <p:spPr>
            <a:xfrm>
              <a:off x="5733638" y="2043875"/>
              <a:ext cx="792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TOTAL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LUNG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CAPACITY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00" name="Google Shape;200;p17"/>
          <p:cNvSpPr txBox="1"/>
          <p:nvPr/>
        </p:nvSpPr>
        <p:spPr>
          <a:xfrm>
            <a:off x="6299400" y="2179200"/>
            <a:ext cx="2074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spirometer trace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measures various aspects of lung function.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Tuberculosis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" name="Google Shape;20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Tuberculosis (TB) is a lung disease caused by a </a:t>
            </a:r>
            <a:r>
              <a:rPr lang="en" b="1">
                <a:solidFill>
                  <a:srgbClr val="CCCCCC"/>
                </a:solidFill>
              </a:rPr>
              <a:t>bacterial infection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Individuals are infected with the </a:t>
            </a:r>
            <a:r>
              <a:rPr lang="en" i="1">
                <a:solidFill>
                  <a:srgbClr val="CCCCCC"/>
                </a:solidFill>
              </a:rPr>
              <a:t>Mycobacterium tuberculosis </a:t>
            </a:r>
            <a:r>
              <a:rPr lang="en">
                <a:solidFill>
                  <a:srgbClr val="CCCCCC"/>
                </a:solidFill>
              </a:rPr>
              <a:t>bacteria.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main symptom of TB is a </a:t>
            </a:r>
            <a:r>
              <a:rPr lang="en" b="1">
                <a:solidFill>
                  <a:srgbClr val="CCCCCC"/>
                </a:solidFill>
              </a:rPr>
              <a:t>chronic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persistent cough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Other symptoms include coughing up </a:t>
            </a:r>
            <a:r>
              <a:rPr lang="en" b="1">
                <a:solidFill>
                  <a:srgbClr val="CC0000"/>
                </a:solidFill>
              </a:rPr>
              <a:t>blood</a:t>
            </a:r>
            <a:r>
              <a:rPr lang="en">
                <a:solidFill>
                  <a:srgbClr val="CCCCCC"/>
                </a:solidFill>
              </a:rPr>
              <a:t>, chest pains and a general shortness of breath.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an individual is infected, the immune system builds a </a:t>
            </a:r>
            <a:r>
              <a:rPr lang="en" b="1">
                <a:solidFill>
                  <a:srgbClr val="CCCCCC"/>
                </a:solidFill>
              </a:rPr>
              <a:t>wall </a:t>
            </a:r>
            <a:r>
              <a:rPr lang="en">
                <a:solidFill>
                  <a:srgbClr val="CCCCCC"/>
                </a:solidFill>
              </a:rPr>
              <a:t>around the bacteria.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forms small, hard lumps referred to as </a:t>
            </a:r>
            <a:r>
              <a:rPr lang="en" b="1">
                <a:solidFill>
                  <a:srgbClr val="CCCCCC"/>
                </a:solidFill>
              </a:rPr>
              <a:t>tubercules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infected tissue within the tubercules dies.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damages the </a:t>
            </a:r>
            <a:r>
              <a:rPr lang="en" b="1">
                <a:solidFill>
                  <a:srgbClr val="CCCCCC"/>
                </a:solidFill>
              </a:rPr>
              <a:t>gas exchange surface</a:t>
            </a:r>
            <a:r>
              <a:rPr lang="en">
                <a:solidFill>
                  <a:srgbClr val="CCCCCC"/>
                </a:solidFill>
              </a:rPr>
              <a:t>, reducing </a:t>
            </a:r>
            <a:r>
              <a:rPr lang="en" b="1">
                <a:solidFill>
                  <a:srgbClr val="CCCCCC"/>
                </a:solidFill>
              </a:rPr>
              <a:t>tidal volume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may also lead to scar tissue (fibrosis), which further reduces tidal volume.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Less air</a:t>
            </a:r>
            <a:r>
              <a:rPr lang="en">
                <a:solidFill>
                  <a:srgbClr val="CCCCCC"/>
                </a:solidFill>
              </a:rPr>
              <a:t> can be inhaled with each breath.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the individual has to breathe </a:t>
            </a:r>
            <a:r>
              <a:rPr lang="en" b="1">
                <a:solidFill>
                  <a:srgbClr val="CCCCCC"/>
                </a:solidFill>
              </a:rPr>
              <a:t>faster</a:t>
            </a:r>
            <a:r>
              <a:rPr lang="en">
                <a:solidFill>
                  <a:srgbClr val="CCCCCC"/>
                </a:solidFill>
              </a:rPr>
              <a:t>, thus increasing their ventilation rate.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07" name="Google Shape;20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625" y="0"/>
            <a:ext cx="41313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14" name="Google Shape;214;p19"/>
          <p:cNvSpPr txBox="1"/>
          <p:nvPr/>
        </p:nvSpPr>
        <p:spPr>
          <a:xfrm>
            <a:off x="728050" y="2263950"/>
            <a:ext cx="348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TB is a lung disease caused by the bacteria </a:t>
            </a:r>
            <a:r>
              <a:rPr lang="en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Mycobacterium tuberculosis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5" name="Google Shape;215;p19"/>
          <p:cNvCxnSpPr/>
          <p:nvPr/>
        </p:nvCxnSpPr>
        <p:spPr>
          <a:xfrm>
            <a:off x="501262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21" name="Google Shape;221;p20"/>
          <p:cNvSpPr txBox="1"/>
          <p:nvPr/>
        </p:nvSpPr>
        <p:spPr>
          <a:xfrm>
            <a:off x="5276100" y="1940700"/>
            <a:ext cx="3065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Tuberculosis can lead to the formation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tubercles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Tubercles are small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hard lumps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embedded in lung tissue.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22" name="Google Shape;222;p20"/>
          <p:cNvGrpSpPr/>
          <p:nvPr/>
        </p:nvGrpSpPr>
        <p:grpSpPr>
          <a:xfrm>
            <a:off x="346950" y="1005002"/>
            <a:ext cx="4394020" cy="3133491"/>
            <a:chOff x="895650" y="880340"/>
            <a:chExt cx="4394020" cy="3133491"/>
          </a:xfrm>
        </p:grpSpPr>
        <p:sp>
          <p:nvSpPr>
            <p:cNvPr id="223" name="Google Shape;223;p20"/>
            <p:cNvSpPr/>
            <p:nvPr/>
          </p:nvSpPr>
          <p:spPr>
            <a:xfrm>
              <a:off x="3470514" y="3261214"/>
              <a:ext cx="220110" cy="749541"/>
            </a:xfrm>
            <a:custGeom>
              <a:avLst/>
              <a:gdLst/>
              <a:ahLst/>
              <a:cxnLst/>
              <a:rect l="l" t="t" r="r" b="b"/>
              <a:pathLst>
                <a:path w="7656" h="26071" extrusionOk="0">
                  <a:moveTo>
                    <a:pt x="0" y="1"/>
                  </a:moveTo>
                  <a:lnTo>
                    <a:pt x="0" y="26070"/>
                  </a:lnTo>
                  <a:lnTo>
                    <a:pt x="7655" y="26070"/>
                  </a:lnTo>
                  <a:lnTo>
                    <a:pt x="7655" y="1"/>
                  </a:lnTo>
                  <a:close/>
                </a:path>
              </a:pathLst>
            </a:custGeom>
            <a:solidFill>
              <a:srgbClr val="3887C8"/>
            </a:solidFill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3698271" y="3538249"/>
              <a:ext cx="137022" cy="475582"/>
            </a:xfrm>
            <a:custGeom>
              <a:avLst/>
              <a:gdLst/>
              <a:ahLst/>
              <a:cxnLst/>
              <a:rect l="l" t="t" r="r" b="b"/>
              <a:pathLst>
                <a:path w="4766" h="16542" extrusionOk="0">
                  <a:moveTo>
                    <a:pt x="1" y="0"/>
                  </a:moveTo>
                  <a:lnTo>
                    <a:pt x="1" y="16541"/>
                  </a:lnTo>
                  <a:lnTo>
                    <a:pt x="4765" y="16541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F16548"/>
            </a:solidFill>
            <a:ln w="12050" cap="flat" cmpd="sng">
              <a:solidFill>
                <a:srgbClr val="F1654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2076139" y="1249404"/>
              <a:ext cx="1411337" cy="2732055"/>
            </a:xfrm>
            <a:custGeom>
              <a:avLst/>
              <a:gdLst/>
              <a:ahLst/>
              <a:cxnLst/>
              <a:rect l="l" t="t" r="r" b="b"/>
              <a:pathLst>
                <a:path w="49090" h="95028" extrusionOk="0">
                  <a:moveTo>
                    <a:pt x="35187" y="0"/>
                  </a:moveTo>
                  <a:cubicBezTo>
                    <a:pt x="33019" y="0"/>
                    <a:pt x="30608" y="1026"/>
                    <a:pt x="29390" y="2099"/>
                  </a:cubicBezTo>
                  <a:cubicBezTo>
                    <a:pt x="27088" y="4133"/>
                    <a:pt x="26606" y="4240"/>
                    <a:pt x="22912" y="8576"/>
                  </a:cubicBezTo>
                  <a:cubicBezTo>
                    <a:pt x="12955" y="20246"/>
                    <a:pt x="8084" y="30149"/>
                    <a:pt x="4016" y="43853"/>
                  </a:cubicBezTo>
                  <a:cubicBezTo>
                    <a:pt x="1" y="57236"/>
                    <a:pt x="1179" y="82075"/>
                    <a:pt x="2999" y="88980"/>
                  </a:cubicBezTo>
                  <a:cubicBezTo>
                    <a:pt x="4235" y="93813"/>
                    <a:pt x="7202" y="95028"/>
                    <a:pt x="9808" y="95028"/>
                  </a:cubicBezTo>
                  <a:cubicBezTo>
                    <a:pt x="10925" y="95028"/>
                    <a:pt x="11975" y="94804"/>
                    <a:pt x="12795" y="94547"/>
                  </a:cubicBezTo>
                  <a:cubicBezTo>
                    <a:pt x="15525" y="93691"/>
                    <a:pt x="18790" y="91710"/>
                    <a:pt x="22591" y="89462"/>
                  </a:cubicBezTo>
                  <a:cubicBezTo>
                    <a:pt x="26338" y="87214"/>
                    <a:pt x="30460" y="84537"/>
                    <a:pt x="33565" y="83306"/>
                  </a:cubicBezTo>
                  <a:cubicBezTo>
                    <a:pt x="35813" y="82449"/>
                    <a:pt x="36830" y="82610"/>
                    <a:pt x="40524" y="82289"/>
                  </a:cubicBezTo>
                  <a:cubicBezTo>
                    <a:pt x="46466" y="81807"/>
                    <a:pt x="47055" y="79773"/>
                    <a:pt x="48018" y="74741"/>
                  </a:cubicBezTo>
                  <a:cubicBezTo>
                    <a:pt x="48447" y="72760"/>
                    <a:pt x="48875" y="69709"/>
                    <a:pt x="48982" y="62536"/>
                  </a:cubicBezTo>
                  <a:cubicBezTo>
                    <a:pt x="49036" y="55416"/>
                    <a:pt x="49089" y="38072"/>
                    <a:pt x="48500" y="30578"/>
                  </a:cubicBezTo>
                  <a:cubicBezTo>
                    <a:pt x="47911" y="23083"/>
                    <a:pt x="44753" y="17248"/>
                    <a:pt x="42826" y="13876"/>
                  </a:cubicBezTo>
                  <a:cubicBezTo>
                    <a:pt x="40899" y="10450"/>
                    <a:pt x="41381" y="11092"/>
                    <a:pt x="40631" y="8523"/>
                  </a:cubicBezTo>
                  <a:cubicBezTo>
                    <a:pt x="39882" y="5953"/>
                    <a:pt x="40685" y="7292"/>
                    <a:pt x="39293" y="2795"/>
                  </a:cubicBezTo>
                  <a:cubicBezTo>
                    <a:pt x="38680" y="734"/>
                    <a:pt x="37021" y="0"/>
                    <a:pt x="35187" y="0"/>
                  </a:cubicBezTo>
                  <a:close/>
                </a:path>
              </a:pathLst>
            </a:custGeom>
            <a:solidFill>
              <a:srgbClr val="8AACDB"/>
            </a:solidFill>
            <a:ln w="12050" cap="flat" cmpd="sng">
              <a:solidFill>
                <a:srgbClr val="7DA7D9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3755225" y="1250554"/>
              <a:ext cx="1534445" cy="2656931"/>
            </a:xfrm>
            <a:custGeom>
              <a:avLst/>
              <a:gdLst/>
              <a:ahLst/>
              <a:cxnLst/>
              <a:rect l="l" t="t" r="r" b="b"/>
              <a:pathLst>
                <a:path w="53372" h="92415" extrusionOk="0">
                  <a:moveTo>
                    <a:pt x="15790" y="1"/>
                  </a:moveTo>
                  <a:cubicBezTo>
                    <a:pt x="11209" y="1"/>
                    <a:pt x="9911" y="6960"/>
                    <a:pt x="10386" y="10410"/>
                  </a:cubicBezTo>
                  <a:cubicBezTo>
                    <a:pt x="10921" y="13889"/>
                    <a:pt x="12259" y="16298"/>
                    <a:pt x="11777" y="17690"/>
                  </a:cubicBezTo>
                  <a:cubicBezTo>
                    <a:pt x="11563" y="18225"/>
                    <a:pt x="11242" y="18011"/>
                    <a:pt x="7388" y="24221"/>
                  </a:cubicBezTo>
                  <a:cubicBezTo>
                    <a:pt x="3480" y="30431"/>
                    <a:pt x="5942" y="46651"/>
                    <a:pt x="7388" y="51522"/>
                  </a:cubicBezTo>
                  <a:cubicBezTo>
                    <a:pt x="9154" y="57731"/>
                    <a:pt x="0" y="87602"/>
                    <a:pt x="25107" y="88405"/>
                  </a:cubicBezTo>
                  <a:cubicBezTo>
                    <a:pt x="28479" y="88512"/>
                    <a:pt x="29496" y="89583"/>
                    <a:pt x="33190" y="90171"/>
                  </a:cubicBezTo>
                  <a:cubicBezTo>
                    <a:pt x="36241" y="90600"/>
                    <a:pt x="40791" y="90921"/>
                    <a:pt x="46359" y="92206"/>
                  </a:cubicBezTo>
                  <a:cubicBezTo>
                    <a:pt x="46973" y="92347"/>
                    <a:pt x="47525" y="92415"/>
                    <a:pt x="48023" y="92415"/>
                  </a:cubicBezTo>
                  <a:cubicBezTo>
                    <a:pt x="52033" y="92415"/>
                    <a:pt x="52467" y="88029"/>
                    <a:pt x="52943" y="82838"/>
                  </a:cubicBezTo>
                  <a:cubicBezTo>
                    <a:pt x="53371" y="78020"/>
                    <a:pt x="51712" y="62175"/>
                    <a:pt x="51230" y="57571"/>
                  </a:cubicBezTo>
                  <a:cubicBezTo>
                    <a:pt x="50909" y="54038"/>
                    <a:pt x="47857" y="32304"/>
                    <a:pt x="34207" y="15335"/>
                  </a:cubicBezTo>
                  <a:cubicBezTo>
                    <a:pt x="30085" y="10196"/>
                    <a:pt x="27462" y="6288"/>
                    <a:pt x="19700" y="1363"/>
                  </a:cubicBezTo>
                  <a:cubicBezTo>
                    <a:pt x="18191" y="406"/>
                    <a:pt x="16895" y="1"/>
                    <a:pt x="15790" y="1"/>
                  </a:cubicBezTo>
                  <a:close/>
                </a:path>
              </a:pathLst>
            </a:custGeom>
            <a:solidFill>
              <a:srgbClr val="8AA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3359682" y="2748256"/>
              <a:ext cx="1168170" cy="998718"/>
            </a:xfrm>
            <a:custGeom>
              <a:avLst/>
              <a:gdLst/>
              <a:ahLst/>
              <a:cxnLst/>
              <a:rect l="l" t="t" r="r" b="b"/>
              <a:pathLst>
                <a:path w="40632" h="34738" extrusionOk="0">
                  <a:moveTo>
                    <a:pt x="20362" y="1"/>
                  </a:moveTo>
                  <a:cubicBezTo>
                    <a:pt x="18982" y="1"/>
                    <a:pt x="17405" y="234"/>
                    <a:pt x="16703" y="445"/>
                  </a:cubicBezTo>
                  <a:cubicBezTo>
                    <a:pt x="16060" y="606"/>
                    <a:pt x="15097" y="1034"/>
                    <a:pt x="14508" y="1462"/>
                  </a:cubicBezTo>
                  <a:cubicBezTo>
                    <a:pt x="14261" y="1431"/>
                    <a:pt x="14031" y="1400"/>
                    <a:pt x="13830" y="1400"/>
                  </a:cubicBezTo>
                  <a:cubicBezTo>
                    <a:pt x="13683" y="1400"/>
                    <a:pt x="13550" y="1417"/>
                    <a:pt x="13437" y="1462"/>
                  </a:cubicBezTo>
                  <a:cubicBezTo>
                    <a:pt x="13321" y="1488"/>
                    <a:pt x="13199" y="1498"/>
                    <a:pt x="13073" y="1498"/>
                  </a:cubicBezTo>
                  <a:cubicBezTo>
                    <a:pt x="12672" y="1498"/>
                    <a:pt x="12225" y="1396"/>
                    <a:pt x="11778" y="1355"/>
                  </a:cubicBezTo>
                  <a:lnTo>
                    <a:pt x="11778" y="1355"/>
                  </a:lnTo>
                  <a:cubicBezTo>
                    <a:pt x="11831" y="1408"/>
                    <a:pt x="11938" y="1516"/>
                    <a:pt x="12045" y="1623"/>
                  </a:cubicBezTo>
                  <a:cubicBezTo>
                    <a:pt x="12795" y="2372"/>
                    <a:pt x="13116" y="3229"/>
                    <a:pt x="13009" y="4299"/>
                  </a:cubicBezTo>
                  <a:cubicBezTo>
                    <a:pt x="12848" y="4888"/>
                    <a:pt x="12367" y="5316"/>
                    <a:pt x="12260" y="5905"/>
                  </a:cubicBezTo>
                  <a:cubicBezTo>
                    <a:pt x="12153" y="6440"/>
                    <a:pt x="12260" y="6815"/>
                    <a:pt x="12045" y="7350"/>
                  </a:cubicBezTo>
                  <a:cubicBezTo>
                    <a:pt x="11724" y="7886"/>
                    <a:pt x="11457" y="8368"/>
                    <a:pt x="10868" y="8689"/>
                  </a:cubicBezTo>
                  <a:cubicBezTo>
                    <a:pt x="10386" y="9010"/>
                    <a:pt x="10547" y="9278"/>
                    <a:pt x="10225" y="9813"/>
                  </a:cubicBezTo>
                  <a:cubicBezTo>
                    <a:pt x="9797" y="10455"/>
                    <a:pt x="8834" y="10991"/>
                    <a:pt x="8138" y="11205"/>
                  </a:cubicBezTo>
                  <a:cubicBezTo>
                    <a:pt x="7602" y="11312"/>
                    <a:pt x="7656" y="11365"/>
                    <a:pt x="7281" y="11847"/>
                  </a:cubicBezTo>
                  <a:cubicBezTo>
                    <a:pt x="7121" y="12222"/>
                    <a:pt x="6853" y="12489"/>
                    <a:pt x="6585" y="12757"/>
                  </a:cubicBezTo>
                  <a:cubicBezTo>
                    <a:pt x="5889" y="13292"/>
                    <a:pt x="4872" y="13828"/>
                    <a:pt x="4069" y="13935"/>
                  </a:cubicBezTo>
                  <a:cubicBezTo>
                    <a:pt x="3534" y="13988"/>
                    <a:pt x="3588" y="13988"/>
                    <a:pt x="3320" y="14470"/>
                  </a:cubicBezTo>
                  <a:cubicBezTo>
                    <a:pt x="3159" y="14791"/>
                    <a:pt x="2999" y="15166"/>
                    <a:pt x="2677" y="15380"/>
                  </a:cubicBezTo>
                  <a:cubicBezTo>
                    <a:pt x="2303" y="15701"/>
                    <a:pt x="2089" y="15594"/>
                    <a:pt x="1982" y="16130"/>
                  </a:cubicBezTo>
                  <a:cubicBezTo>
                    <a:pt x="1821" y="16451"/>
                    <a:pt x="1875" y="16825"/>
                    <a:pt x="1714" y="17200"/>
                  </a:cubicBezTo>
                  <a:cubicBezTo>
                    <a:pt x="1500" y="17896"/>
                    <a:pt x="804" y="18431"/>
                    <a:pt x="643" y="19127"/>
                  </a:cubicBezTo>
                  <a:cubicBezTo>
                    <a:pt x="376" y="19770"/>
                    <a:pt x="269" y="20573"/>
                    <a:pt x="162" y="21215"/>
                  </a:cubicBezTo>
                  <a:cubicBezTo>
                    <a:pt x="54" y="21643"/>
                    <a:pt x="1" y="21964"/>
                    <a:pt x="108" y="22339"/>
                  </a:cubicBezTo>
                  <a:cubicBezTo>
                    <a:pt x="215" y="22714"/>
                    <a:pt x="804" y="22928"/>
                    <a:pt x="697" y="23303"/>
                  </a:cubicBezTo>
                  <a:cubicBezTo>
                    <a:pt x="697" y="23410"/>
                    <a:pt x="643" y="23517"/>
                    <a:pt x="590" y="23570"/>
                  </a:cubicBezTo>
                  <a:cubicBezTo>
                    <a:pt x="911" y="25069"/>
                    <a:pt x="6211" y="29566"/>
                    <a:pt x="11082" y="30904"/>
                  </a:cubicBezTo>
                  <a:lnTo>
                    <a:pt x="11243" y="30904"/>
                  </a:lnTo>
                  <a:cubicBezTo>
                    <a:pt x="11350" y="30958"/>
                    <a:pt x="11457" y="31011"/>
                    <a:pt x="11617" y="31065"/>
                  </a:cubicBezTo>
                  <a:cubicBezTo>
                    <a:pt x="15579" y="32296"/>
                    <a:pt x="18630" y="32350"/>
                    <a:pt x="20450" y="32564"/>
                  </a:cubicBezTo>
                  <a:cubicBezTo>
                    <a:pt x="22323" y="32724"/>
                    <a:pt x="25803" y="33420"/>
                    <a:pt x="28212" y="34170"/>
                  </a:cubicBezTo>
                  <a:cubicBezTo>
                    <a:pt x="29214" y="34481"/>
                    <a:pt x="30579" y="34738"/>
                    <a:pt x="31941" y="34738"/>
                  </a:cubicBezTo>
                  <a:cubicBezTo>
                    <a:pt x="33854" y="34738"/>
                    <a:pt x="35764" y="34233"/>
                    <a:pt x="36670" y="32671"/>
                  </a:cubicBezTo>
                  <a:cubicBezTo>
                    <a:pt x="38222" y="29941"/>
                    <a:pt x="40631" y="24962"/>
                    <a:pt x="38008" y="16772"/>
                  </a:cubicBezTo>
                  <a:cubicBezTo>
                    <a:pt x="35920" y="10241"/>
                    <a:pt x="34047" y="6815"/>
                    <a:pt x="32601" y="5049"/>
                  </a:cubicBezTo>
                  <a:cubicBezTo>
                    <a:pt x="32280" y="5477"/>
                    <a:pt x="31691" y="5905"/>
                    <a:pt x="31263" y="5959"/>
                  </a:cubicBezTo>
                  <a:cubicBezTo>
                    <a:pt x="30981" y="6072"/>
                    <a:pt x="30639" y="6140"/>
                    <a:pt x="30300" y="6140"/>
                  </a:cubicBezTo>
                  <a:cubicBezTo>
                    <a:pt x="29997" y="6140"/>
                    <a:pt x="29696" y="6085"/>
                    <a:pt x="29443" y="5959"/>
                  </a:cubicBezTo>
                  <a:cubicBezTo>
                    <a:pt x="28854" y="5745"/>
                    <a:pt x="28158" y="5102"/>
                    <a:pt x="27570" y="4995"/>
                  </a:cubicBezTo>
                  <a:cubicBezTo>
                    <a:pt x="27540" y="4989"/>
                    <a:pt x="27509" y="4986"/>
                    <a:pt x="27478" y="4986"/>
                  </a:cubicBezTo>
                  <a:cubicBezTo>
                    <a:pt x="27231" y="4986"/>
                    <a:pt x="26945" y="5156"/>
                    <a:pt x="26660" y="5156"/>
                  </a:cubicBezTo>
                  <a:cubicBezTo>
                    <a:pt x="26285" y="5156"/>
                    <a:pt x="25964" y="4995"/>
                    <a:pt x="25589" y="4834"/>
                  </a:cubicBezTo>
                  <a:cubicBezTo>
                    <a:pt x="24839" y="4620"/>
                    <a:pt x="24358" y="3871"/>
                    <a:pt x="23608" y="3817"/>
                  </a:cubicBezTo>
                  <a:cubicBezTo>
                    <a:pt x="22859" y="3764"/>
                    <a:pt x="22270" y="3817"/>
                    <a:pt x="21949" y="3068"/>
                  </a:cubicBezTo>
                  <a:cubicBezTo>
                    <a:pt x="21628" y="2479"/>
                    <a:pt x="21735" y="1676"/>
                    <a:pt x="22056" y="1141"/>
                  </a:cubicBezTo>
                  <a:cubicBezTo>
                    <a:pt x="22163" y="927"/>
                    <a:pt x="22377" y="713"/>
                    <a:pt x="22484" y="606"/>
                  </a:cubicBezTo>
                  <a:cubicBezTo>
                    <a:pt x="22484" y="498"/>
                    <a:pt x="22431" y="391"/>
                    <a:pt x="22431" y="284"/>
                  </a:cubicBezTo>
                  <a:cubicBezTo>
                    <a:pt x="22323" y="284"/>
                    <a:pt x="22270" y="284"/>
                    <a:pt x="22216" y="231"/>
                  </a:cubicBezTo>
                  <a:cubicBezTo>
                    <a:pt x="21756" y="65"/>
                    <a:pt x="21086" y="1"/>
                    <a:pt x="20362" y="1"/>
                  </a:cubicBezTo>
                  <a:close/>
                </a:path>
              </a:pathLst>
            </a:custGeom>
            <a:solidFill>
              <a:srgbClr val="F59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3515134" y="1958436"/>
              <a:ext cx="680282" cy="882855"/>
            </a:xfrm>
            <a:custGeom>
              <a:avLst/>
              <a:gdLst/>
              <a:ahLst/>
              <a:cxnLst/>
              <a:rect l="l" t="t" r="r" b="b"/>
              <a:pathLst>
                <a:path w="23662" h="30708" extrusionOk="0">
                  <a:moveTo>
                    <a:pt x="3430" y="0"/>
                  </a:moveTo>
                  <a:cubicBezTo>
                    <a:pt x="3017" y="0"/>
                    <a:pt x="2539" y="112"/>
                    <a:pt x="2142" y="509"/>
                  </a:cubicBezTo>
                  <a:cubicBezTo>
                    <a:pt x="1232" y="1473"/>
                    <a:pt x="1607" y="2597"/>
                    <a:pt x="1607" y="2597"/>
                  </a:cubicBezTo>
                  <a:cubicBezTo>
                    <a:pt x="3908" y="5273"/>
                    <a:pt x="5836" y="8378"/>
                    <a:pt x="7227" y="11911"/>
                  </a:cubicBezTo>
                  <a:cubicBezTo>
                    <a:pt x="6960" y="12125"/>
                    <a:pt x="6692" y="12339"/>
                    <a:pt x="6424" y="12607"/>
                  </a:cubicBezTo>
                  <a:cubicBezTo>
                    <a:pt x="5728" y="13196"/>
                    <a:pt x="1" y="17478"/>
                    <a:pt x="2570" y="27167"/>
                  </a:cubicBezTo>
                  <a:cubicBezTo>
                    <a:pt x="2998" y="28827"/>
                    <a:pt x="4711" y="30165"/>
                    <a:pt x="5943" y="30540"/>
                  </a:cubicBezTo>
                  <a:cubicBezTo>
                    <a:pt x="6306" y="30639"/>
                    <a:pt x="6906" y="30708"/>
                    <a:pt x="7560" y="30708"/>
                  </a:cubicBezTo>
                  <a:cubicBezTo>
                    <a:pt x="9022" y="30708"/>
                    <a:pt x="10760" y="30365"/>
                    <a:pt x="10760" y="29255"/>
                  </a:cubicBezTo>
                  <a:cubicBezTo>
                    <a:pt x="10760" y="27649"/>
                    <a:pt x="10386" y="23046"/>
                    <a:pt x="10600" y="21386"/>
                  </a:cubicBezTo>
                  <a:cubicBezTo>
                    <a:pt x="10814" y="19727"/>
                    <a:pt x="11403" y="18495"/>
                    <a:pt x="11724" y="18121"/>
                  </a:cubicBezTo>
                  <a:cubicBezTo>
                    <a:pt x="12099" y="17692"/>
                    <a:pt x="13276" y="17478"/>
                    <a:pt x="13758" y="17425"/>
                  </a:cubicBezTo>
                  <a:cubicBezTo>
                    <a:pt x="13795" y="17421"/>
                    <a:pt x="13843" y="17419"/>
                    <a:pt x="13901" y="17419"/>
                  </a:cubicBezTo>
                  <a:cubicBezTo>
                    <a:pt x="14594" y="17419"/>
                    <a:pt x="16674" y="17692"/>
                    <a:pt x="17612" y="17692"/>
                  </a:cubicBezTo>
                  <a:cubicBezTo>
                    <a:pt x="18629" y="17692"/>
                    <a:pt x="21092" y="17692"/>
                    <a:pt x="21413" y="17639"/>
                  </a:cubicBezTo>
                  <a:cubicBezTo>
                    <a:pt x="21681" y="17532"/>
                    <a:pt x="21627" y="17746"/>
                    <a:pt x="21360" y="16997"/>
                  </a:cubicBezTo>
                  <a:cubicBezTo>
                    <a:pt x="21038" y="16301"/>
                    <a:pt x="20128" y="14534"/>
                    <a:pt x="19647" y="13731"/>
                  </a:cubicBezTo>
                  <a:cubicBezTo>
                    <a:pt x="19486" y="13464"/>
                    <a:pt x="18576" y="12446"/>
                    <a:pt x="17131" y="11536"/>
                  </a:cubicBezTo>
                  <a:cubicBezTo>
                    <a:pt x="19058" y="9395"/>
                    <a:pt x="21038" y="7522"/>
                    <a:pt x="22966" y="5969"/>
                  </a:cubicBezTo>
                  <a:cubicBezTo>
                    <a:pt x="22966" y="5969"/>
                    <a:pt x="23661" y="5113"/>
                    <a:pt x="23233" y="4524"/>
                  </a:cubicBezTo>
                  <a:cubicBezTo>
                    <a:pt x="23068" y="4265"/>
                    <a:pt x="22821" y="4192"/>
                    <a:pt x="22595" y="4192"/>
                  </a:cubicBezTo>
                  <a:cubicBezTo>
                    <a:pt x="22307" y="4192"/>
                    <a:pt x="22055" y="4310"/>
                    <a:pt x="22055" y="4310"/>
                  </a:cubicBezTo>
                  <a:cubicBezTo>
                    <a:pt x="19861" y="6076"/>
                    <a:pt x="17612" y="8217"/>
                    <a:pt x="15418" y="10680"/>
                  </a:cubicBezTo>
                  <a:cubicBezTo>
                    <a:pt x="14989" y="10519"/>
                    <a:pt x="14508" y="10359"/>
                    <a:pt x="14026" y="10252"/>
                  </a:cubicBezTo>
                  <a:cubicBezTo>
                    <a:pt x="14775" y="7789"/>
                    <a:pt x="15792" y="4845"/>
                    <a:pt x="16809" y="1901"/>
                  </a:cubicBezTo>
                  <a:cubicBezTo>
                    <a:pt x="16809" y="1901"/>
                    <a:pt x="16542" y="1044"/>
                    <a:pt x="15792" y="777"/>
                  </a:cubicBezTo>
                  <a:cubicBezTo>
                    <a:pt x="15639" y="733"/>
                    <a:pt x="15501" y="714"/>
                    <a:pt x="15376" y="714"/>
                  </a:cubicBezTo>
                  <a:cubicBezTo>
                    <a:pt x="14587" y="714"/>
                    <a:pt x="14347" y="1473"/>
                    <a:pt x="14347" y="1473"/>
                  </a:cubicBezTo>
                  <a:cubicBezTo>
                    <a:pt x="13330" y="4577"/>
                    <a:pt x="12259" y="7629"/>
                    <a:pt x="11510" y="10145"/>
                  </a:cubicBezTo>
                  <a:cubicBezTo>
                    <a:pt x="11189" y="10198"/>
                    <a:pt x="10867" y="10252"/>
                    <a:pt x="10546" y="10305"/>
                  </a:cubicBezTo>
                  <a:cubicBezTo>
                    <a:pt x="8994" y="6504"/>
                    <a:pt x="6853" y="3132"/>
                    <a:pt x="4390" y="188"/>
                  </a:cubicBezTo>
                  <a:cubicBezTo>
                    <a:pt x="4390" y="188"/>
                    <a:pt x="3964" y="0"/>
                    <a:pt x="3430" y="0"/>
                  </a:cubicBezTo>
                  <a:close/>
                </a:path>
              </a:pathLst>
            </a:custGeom>
            <a:solidFill>
              <a:srgbClr val="F16548"/>
            </a:solidFill>
            <a:ln w="12050" cap="rnd" cmpd="sng">
              <a:solidFill>
                <a:srgbClr val="F165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3127296" y="2414842"/>
              <a:ext cx="347846" cy="223014"/>
            </a:xfrm>
            <a:custGeom>
              <a:avLst/>
              <a:gdLst/>
              <a:ahLst/>
              <a:cxnLst/>
              <a:rect l="l" t="t" r="r" b="b"/>
              <a:pathLst>
                <a:path w="12099" h="7757" extrusionOk="0">
                  <a:moveTo>
                    <a:pt x="2683" y="1"/>
                  </a:moveTo>
                  <a:cubicBezTo>
                    <a:pt x="2322" y="1"/>
                    <a:pt x="1963" y="167"/>
                    <a:pt x="1714" y="479"/>
                  </a:cubicBezTo>
                  <a:cubicBezTo>
                    <a:pt x="1285" y="1015"/>
                    <a:pt x="1393" y="1764"/>
                    <a:pt x="1928" y="2192"/>
                  </a:cubicBezTo>
                  <a:cubicBezTo>
                    <a:pt x="2463" y="2620"/>
                    <a:pt x="3052" y="2995"/>
                    <a:pt x="3641" y="3316"/>
                  </a:cubicBezTo>
                  <a:cubicBezTo>
                    <a:pt x="2891" y="3584"/>
                    <a:pt x="2088" y="3905"/>
                    <a:pt x="1285" y="4280"/>
                  </a:cubicBezTo>
                  <a:cubicBezTo>
                    <a:pt x="375" y="4762"/>
                    <a:pt x="1" y="5832"/>
                    <a:pt x="429" y="6742"/>
                  </a:cubicBezTo>
                  <a:cubicBezTo>
                    <a:pt x="767" y="7381"/>
                    <a:pt x="1396" y="7756"/>
                    <a:pt x="2055" y="7756"/>
                  </a:cubicBezTo>
                  <a:cubicBezTo>
                    <a:pt x="2335" y="7756"/>
                    <a:pt x="2620" y="7689"/>
                    <a:pt x="2891" y="7545"/>
                  </a:cubicBezTo>
                  <a:cubicBezTo>
                    <a:pt x="4459" y="6781"/>
                    <a:pt x="5890" y="6398"/>
                    <a:pt x="7224" y="6398"/>
                  </a:cubicBezTo>
                  <a:cubicBezTo>
                    <a:pt x="7757" y="6398"/>
                    <a:pt x="8275" y="6459"/>
                    <a:pt x="8780" y="6582"/>
                  </a:cubicBezTo>
                  <a:cubicBezTo>
                    <a:pt x="8938" y="6626"/>
                    <a:pt x="9097" y="6646"/>
                    <a:pt x="9254" y="6646"/>
                  </a:cubicBezTo>
                  <a:cubicBezTo>
                    <a:pt x="10055" y="6646"/>
                    <a:pt x="10796" y="6103"/>
                    <a:pt x="10975" y="5297"/>
                  </a:cubicBezTo>
                  <a:cubicBezTo>
                    <a:pt x="11028" y="5243"/>
                    <a:pt x="11028" y="5136"/>
                    <a:pt x="11028" y="5083"/>
                  </a:cubicBezTo>
                  <a:cubicBezTo>
                    <a:pt x="11671" y="5029"/>
                    <a:pt x="12099" y="4494"/>
                    <a:pt x="12099" y="3852"/>
                  </a:cubicBezTo>
                  <a:cubicBezTo>
                    <a:pt x="12045" y="3156"/>
                    <a:pt x="11456" y="2674"/>
                    <a:pt x="10760" y="2674"/>
                  </a:cubicBezTo>
                  <a:cubicBezTo>
                    <a:pt x="10557" y="2689"/>
                    <a:pt x="10354" y="2697"/>
                    <a:pt x="10151" y="2697"/>
                  </a:cubicBezTo>
                  <a:cubicBezTo>
                    <a:pt x="7523" y="2697"/>
                    <a:pt x="4967" y="1458"/>
                    <a:pt x="3427" y="265"/>
                  </a:cubicBezTo>
                  <a:cubicBezTo>
                    <a:pt x="3203" y="86"/>
                    <a:pt x="2942" y="1"/>
                    <a:pt x="2683" y="1"/>
                  </a:cubicBezTo>
                  <a:close/>
                </a:path>
              </a:pathLst>
            </a:custGeom>
            <a:solidFill>
              <a:srgbClr val="EF87B5"/>
            </a:solidFill>
            <a:ln w="12050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3809103" y="2328449"/>
              <a:ext cx="615624" cy="480470"/>
            </a:xfrm>
            <a:custGeom>
              <a:avLst/>
              <a:gdLst/>
              <a:ahLst/>
              <a:cxnLst/>
              <a:rect l="l" t="t" r="r" b="b"/>
              <a:pathLst>
                <a:path w="21413" h="16712" extrusionOk="0">
                  <a:moveTo>
                    <a:pt x="20012" y="0"/>
                  </a:moveTo>
                  <a:cubicBezTo>
                    <a:pt x="19774" y="0"/>
                    <a:pt x="19533" y="73"/>
                    <a:pt x="19325" y="219"/>
                  </a:cubicBezTo>
                  <a:cubicBezTo>
                    <a:pt x="18094" y="1075"/>
                    <a:pt x="16327" y="2039"/>
                    <a:pt x="14989" y="2467"/>
                  </a:cubicBezTo>
                  <a:cubicBezTo>
                    <a:pt x="14989" y="2467"/>
                    <a:pt x="12366" y="3002"/>
                    <a:pt x="12366" y="3002"/>
                  </a:cubicBezTo>
                  <a:cubicBezTo>
                    <a:pt x="11349" y="3163"/>
                    <a:pt x="10332" y="3377"/>
                    <a:pt x="9315" y="3645"/>
                  </a:cubicBezTo>
                  <a:cubicBezTo>
                    <a:pt x="9154" y="3645"/>
                    <a:pt x="8940" y="3698"/>
                    <a:pt x="8726" y="3698"/>
                  </a:cubicBezTo>
                  <a:cubicBezTo>
                    <a:pt x="7762" y="3859"/>
                    <a:pt x="5889" y="4020"/>
                    <a:pt x="4283" y="4073"/>
                  </a:cubicBezTo>
                  <a:cubicBezTo>
                    <a:pt x="2730" y="4180"/>
                    <a:pt x="1552" y="4822"/>
                    <a:pt x="1178" y="5679"/>
                  </a:cubicBezTo>
                  <a:cubicBezTo>
                    <a:pt x="375" y="7392"/>
                    <a:pt x="321" y="8516"/>
                    <a:pt x="161" y="10015"/>
                  </a:cubicBezTo>
                  <a:cubicBezTo>
                    <a:pt x="0" y="11460"/>
                    <a:pt x="375" y="14726"/>
                    <a:pt x="696" y="16064"/>
                  </a:cubicBezTo>
                  <a:cubicBezTo>
                    <a:pt x="795" y="16459"/>
                    <a:pt x="2652" y="16712"/>
                    <a:pt x="4181" y="16712"/>
                  </a:cubicBezTo>
                  <a:cubicBezTo>
                    <a:pt x="5140" y="16712"/>
                    <a:pt x="5970" y="16612"/>
                    <a:pt x="6156" y="16385"/>
                  </a:cubicBezTo>
                  <a:cubicBezTo>
                    <a:pt x="6638" y="15796"/>
                    <a:pt x="7334" y="11300"/>
                    <a:pt x="10867" y="8944"/>
                  </a:cubicBezTo>
                  <a:cubicBezTo>
                    <a:pt x="11884" y="8248"/>
                    <a:pt x="12366" y="7820"/>
                    <a:pt x="12794" y="7606"/>
                  </a:cubicBezTo>
                  <a:cubicBezTo>
                    <a:pt x="13422" y="7501"/>
                    <a:pt x="13993" y="7446"/>
                    <a:pt x="14494" y="7446"/>
                  </a:cubicBezTo>
                  <a:cubicBezTo>
                    <a:pt x="15273" y="7446"/>
                    <a:pt x="15882" y="7580"/>
                    <a:pt x="16274" y="7874"/>
                  </a:cubicBezTo>
                  <a:cubicBezTo>
                    <a:pt x="16434" y="7981"/>
                    <a:pt x="16969" y="8356"/>
                    <a:pt x="17130" y="9747"/>
                  </a:cubicBezTo>
                  <a:cubicBezTo>
                    <a:pt x="17230" y="10695"/>
                    <a:pt x="18074" y="11364"/>
                    <a:pt x="18968" y="11364"/>
                  </a:cubicBezTo>
                  <a:cubicBezTo>
                    <a:pt x="19033" y="11364"/>
                    <a:pt x="19099" y="11361"/>
                    <a:pt x="19164" y="11353"/>
                  </a:cubicBezTo>
                  <a:cubicBezTo>
                    <a:pt x="20181" y="11246"/>
                    <a:pt x="20877" y="10336"/>
                    <a:pt x="20770" y="9319"/>
                  </a:cubicBezTo>
                  <a:cubicBezTo>
                    <a:pt x="20503" y="7338"/>
                    <a:pt x="19700" y="5840"/>
                    <a:pt x="18415" y="4930"/>
                  </a:cubicBezTo>
                  <a:cubicBezTo>
                    <a:pt x="17987" y="4608"/>
                    <a:pt x="17612" y="4394"/>
                    <a:pt x="17130" y="4234"/>
                  </a:cubicBezTo>
                  <a:cubicBezTo>
                    <a:pt x="18361" y="3698"/>
                    <a:pt x="19700" y="2949"/>
                    <a:pt x="20717" y="2199"/>
                  </a:cubicBezTo>
                  <a:cubicBezTo>
                    <a:pt x="21252" y="1825"/>
                    <a:pt x="21413" y="1075"/>
                    <a:pt x="20984" y="540"/>
                  </a:cubicBezTo>
                  <a:cubicBezTo>
                    <a:pt x="20755" y="180"/>
                    <a:pt x="20386" y="0"/>
                    <a:pt x="20012" y="0"/>
                  </a:cubicBezTo>
                  <a:close/>
                </a:path>
              </a:pathLst>
            </a:custGeom>
            <a:solidFill>
              <a:srgbClr val="3887C8"/>
            </a:solidFill>
            <a:ln w="12050" cap="rnd" cmpd="sng">
              <a:solidFill>
                <a:srgbClr val="3887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222718" y="2042128"/>
              <a:ext cx="575633" cy="855916"/>
            </a:xfrm>
            <a:custGeom>
              <a:avLst/>
              <a:gdLst/>
              <a:ahLst/>
              <a:cxnLst/>
              <a:rect l="l" t="t" r="r" b="b"/>
              <a:pathLst>
                <a:path w="20022" h="29771" extrusionOk="0">
                  <a:moveTo>
                    <a:pt x="7773" y="1"/>
                  </a:moveTo>
                  <a:cubicBezTo>
                    <a:pt x="7352" y="1"/>
                    <a:pt x="6870" y="96"/>
                    <a:pt x="6371" y="382"/>
                  </a:cubicBezTo>
                  <a:cubicBezTo>
                    <a:pt x="4872" y="1185"/>
                    <a:pt x="4979" y="2844"/>
                    <a:pt x="4979" y="2844"/>
                  </a:cubicBezTo>
                  <a:cubicBezTo>
                    <a:pt x="5621" y="4343"/>
                    <a:pt x="6157" y="5842"/>
                    <a:pt x="6317" y="7073"/>
                  </a:cubicBezTo>
                  <a:cubicBezTo>
                    <a:pt x="6531" y="8840"/>
                    <a:pt x="6478" y="10338"/>
                    <a:pt x="5943" y="11784"/>
                  </a:cubicBezTo>
                  <a:cubicBezTo>
                    <a:pt x="5407" y="13176"/>
                    <a:pt x="4497" y="16441"/>
                    <a:pt x="4283" y="18529"/>
                  </a:cubicBezTo>
                  <a:cubicBezTo>
                    <a:pt x="4015" y="20616"/>
                    <a:pt x="3213" y="21848"/>
                    <a:pt x="2302" y="23668"/>
                  </a:cubicBezTo>
                  <a:cubicBezTo>
                    <a:pt x="1392" y="25488"/>
                    <a:pt x="161" y="27736"/>
                    <a:pt x="1" y="29770"/>
                  </a:cubicBezTo>
                  <a:lnTo>
                    <a:pt x="12581" y="24256"/>
                  </a:lnTo>
                  <a:cubicBezTo>
                    <a:pt x="11135" y="18047"/>
                    <a:pt x="13276" y="11463"/>
                    <a:pt x="16381" y="7662"/>
                  </a:cubicBezTo>
                  <a:lnTo>
                    <a:pt x="17505" y="6752"/>
                  </a:lnTo>
                  <a:lnTo>
                    <a:pt x="19111" y="5628"/>
                  </a:lnTo>
                  <a:cubicBezTo>
                    <a:pt x="19111" y="5628"/>
                    <a:pt x="20021" y="4503"/>
                    <a:pt x="19058" y="3005"/>
                  </a:cubicBezTo>
                  <a:cubicBezTo>
                    <a:pt x="18594" y="2401"/>
                    <a:pt x="17446" y="2361"/>
                    <a:pt x="17149" y="2361"/>
                  </a:cubicBezTo>
                  <a:cubicBezTo>
                    <a:pt x="17103" y="2361"/>
                    <a:pt x="17077" y="2362"/>
                    <a:pt x="17077" y="2362"/>
                  </a:cubicBezTo>
                  <a:cubicBezTo>
                    <a:pt x="16381" y="2737"/>
                    <a:pt x="15632" y="3112"/>
                    <a:pt x="15096" y="3326"/>
                  </a:cubicBezTo>
                  <a:cubicBezTo>
                    <a:pt x="14544" y="3529"/>
                    <a:pt x="13944" y="3670"/>
                    <a:pt x="13400" y="3670"/>
                  </a:cubicBezTo>
                  <a:cubicBezTo>
                    <a:pt x="12942" y="3670"/>
                    <a:pt x="12524" y="3570"/>
                    <a:pt x="12206" y="3326"/>
                  </a:cubicBezTo>
                  <a:cubicBezTo>
                    <a:pt x="11135" y="2523"/>
                    <a:pt x="10546" y="1773"/>
                    <a:pt x="9636" y="756"/>
                  </a:cubicBezTo>
                  <a:cubicBezTo>
                    <a:pt x="9476" y="596"/>
                    <a:pt x="9369" y="489"/>
                    <a:pt x="9208" y="382"/>
                  </a:cubicBezTo>
                  <a:cubicBezTo>
                    <a:pt x="9208" y="382"/>
                    <a:pt x="8613" y="1"/>
                    <a:pt x="7773" y="1"/>
                  </a:cubicBezTo>
                  <a:close/>
                </a:path>
              </a:pathLst>
            </a:custGeom>
            <a:solidFill>
              <a:srgbClr val="3887C8"/>
            </a:solidFill>
            <a:ln w="12050" cap="rnd" cmpd="sng">
              <a:solidFill>
                <a:srgbClr val="3887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3162688" y="2741040"/>
              <a:ext cx="584861" cy="712655"/>
            </a:xfrm>
            <a:custGeom>
              <a:avLst/>
              <a:gdLst/>
              <a:ahLst/>
              <a:cxnLst/>
              <a:rect l="l" t="t" r="r" b="b"/>
              <a:pathLst>
                <a:path w="20343" h="24788" extrusionOk="0">
                  <a:moveTo>
                    <a:pt x="14454" y="0"/>
                  </a:moveTo>
                  <a:cubicBezTo>
                    <a:pt x="13705" y="0"/>
                    <a:pt x="13063" y="107"/>
                    <a:pt x="12367" y="428"/>
                  </a:cubicBezTo>
                  <a:cubicBezTo>
                    <a:pt x="12045" y="535"/>
                    <a:pt x="11831" y="803"/>
                    <a:pt x="11457" y="803"/>
                  </a:cubicBezTo>
                  <a:cubicBezTo>
                    <a:pt x="11135" y="803"/>
                    <a:pt x="10547" y="535"/>
                    <a:pt x="10279" y="428"/>
                  </a:cubicBezTo>
                  <a:cubicBezTo>
                    <a:pt x="9583" y="161"/>
                    <a:pt x="8941" y="54"/>
                    <a:pt x="8191" y="54"/>
                  </a:cubicBezTo>
                  <a:cubicBezTo>
                    <a:pt x="7495" y="54"/>
                    <a:pt x="6692" y="161"/>
                    <a:pt x="6103" y="428"/>
                  </a:cubicBezTo>
                  <a:cubicBezTo>
                    <a:pt x="4979" y="910"/>
                    <a:pt x="4444" y="1445"/>
                    <a:pt x="4444" y="1445"/>
                  </a:cubicBezTo>
                  <a:cubicBezTo>
                    <a:pt x="4337" y="1606"/>
                    <a:pt x="4337" y="1659"/>
                    <a:pt x="3962" y="1874"/>
                  </a:cubicBezTo>
                  <a:cubicBezTo>
                    <a:pt x="3266" y="2195"/>
                    <a:pt x="2677" y="2784"/>
                    <a:pt x="2196" y="3426"/>
                  </a:cubicBezTo>
                  <a:cubicBezTo>
                    <a:pt x="2035" y="3640"/>
                    <a:pt x="2089" y="4015"/>
                    <a:pt x="1928" y="4336"/>
                  </a:cubicBezTo>
                  <a:cubicBezTo>
                    <a:pt x="1714" y="4657"/>
                    <a:pt x="1660" y="4657"/>
                    <a:pt x="1446" y="4978"/>
                  </a:cubicBezTo>
                  <a:cubicBezTo>
                    <a:pt x="1179" y="5567"/>
                    <a:pt x="1125" y="6156"/>
                    <a:pt x="1018" y="7013"/>
                  </a:cubicBezTo>
                  <a:cubicBezTo>
                    <a:pt x="1018" y="7013"/>
                    <a:pt x="108" y="7976"/>
                    <a:pt x="322" y="10867"/>
                  </a:cubicBezTo>
                  <a:cubicBezTo>
                    <a:pt x="322" y="10867"/>
                    <a:pt x="1" y="12580"/>
                    <a:pt x="804" y="15149"/>
                  </a:cubicBezTo>
                  <a:cubicBezTo>
                    <a:pt x="857" y="15256"/>
                    <a:pt x="964" y="16220"/>
                    <a:pt x="1875" y="17505"/>
                  </a:cubicBezTo>
                  <a:cubicBezTo>
                    <a:pt x="1875" y="17505"/>
                    <a:pt x="2089" y="18629"/>
                    <a:pt x="2677" y="19485"/>
                  </a:cubicBezTo>
                  <a:cubicBezTo>
                    <a:pt x="2677" y="19485"/>
                    <a:pt x="3159" y="21466"/>
                    <a:pt x="4069" y="21787"/>
                  </a:cubicBezTo>
                  <a:cubicBezTo>
                    <a:pt x="4069" y="21787"/>
                    <a:pt x="4605" y="23768"/>
                    <a:pt x="5247" y="24357"/>
                  </a:cubicBezTo>
                  <a:cubicBezTo>
                    <a:pt x="5637" y="24682"/>
                    <a:pt x="5966" y="24788"/>
                    <a:pt x="6230" y="24788"/>
                  </a:cubicBezTo>
                  <a:cubicBezTo>
                    <a:pt x="6617" y="24788"/>
                    <a:pt x="6864" y="24559"/>
                    <a:pt x="6960" y="24464"/>
                  </a:cubicBezTo>
                  <a:cubicBezTo>
                    <a:pt x="7121" y="24143"/>
                    <a:pt x="6906" y="23393"/>
                    <a:pt x="6746" y="23018"/>
                  </a:cubicBezTo>
                  <a:cubicBezTo>
                    <a:pt x="6639" y="22644"/>
                    <a:pt x="6692" y="22269"/>
                    <a:pt x="6799" y="21841"/>
                  </a:cubicBezTo>
                  <a:cubicBezTo>
                    <a:pt x="6960" y="21145"/>
                    <a:pt x="7067" y="20342"/>
                    <a:pt x="7335" y="19646"/>
                  </a:cubicBezTo>
                  <a:cubicBezTo>
                    <a:pt x="7495" y="18950"/>
                    <a:pt x="8191" y="18415"/>
                    <a:pt x="8459" y="17665"/>
                  </a:cubicBezTo>
                  <a:cubicBezTo>
                    <a:pt x="8619" y="17291"/>
                    <a:pt x="8566" y="16916"/>
                    <a:pt x="8727" y="16541"/>
                  </a:cubicBezTo>
                  <a:cubicBezTo>
                    <a:pt x="8834" y="15952"/>
                    <a:pt x="9048" y="16113"/>
                    <a:pt x="9476" y="15792"/>
                  </a:cubicBezTo>
                  <a:cubicBezTo>
                    <a:pt x="9744" y="15524"/>
                    <a:pt x="9958" y="15149"/>
                    <a:pt x="10118" y="14828"/>
                  </a:cubicBezTo>
                  <a:cubicBezTo>
                    <a:pt x="10386" y="14346"/>
                    <a:pt x="10332" y="14346"/>
                    <a:pt x="10868" y="14293"/>
                  </a:cubicBezTo>
                  <a:cubicBezTo>
                    <a:pt x="11778" y="14132"/>
                    <a:pt x="12848" y="13597"/>
                    <a:pt x="13491" y="13008"/>
                  </a:cubicBezTo>
                  <a:cubicBezTo>
                    <a:pt x="13812" y="12794"/>
                    <a:pt x="14080" y="12473"/>
                    <a:pt x="14240" y="12098"/>
                  </a:cubicBezTo>
                  <a:cubicBezTo>
                    <a:pt x="14615" y="11616"/>
                    <a:pt x="14561" y="11509"/>
                    <a:pt x="15150" y="11402"/>
                  </a:cubicBezTo>
                  <a:cubicBezTo>
                    <a:pt x="15900" y="11242"/>
                    <a:pt x="16863" y="10653"/>
                    <a:pt x="17345" y="9957"/>
                  </a:cubicBezTo>
                  <a:cubicBezTo>
                    <a:pt x="17613" y="9422"/>
                    <a:pt x="17506" y="9154"/>
                    <a:pt x="17987" y="8779"/>
                  </a:cubicBezTo>
                  <a:cubicBezTo>
                    <a:pt x="18576" y="8458"/>
                    <a:pt x="18897" y="7976"/>
                    <a:pt x="19219" y="7387"/>
                  </a:cubicBezTo>
                  <a:cubicBezTo>
                    <a:pt x="19433" y="6852"/>
                    <a:pt x="19326" y="6477"/>
                    <a:pt x="19433" y="5888"/>
                  </a:cubicBezTo>
                  <a:cubicBezTo>
                    <a:pt x="19593" y="5300"/>
                    <a:pt x="20075" y="4871"/>
                    <a:pt x="20182" y="4229"/>
                  </a:cubicBezTo>
                  <a:cubicBezTo>
                    <a:pt x="20343" y="3105"/>
                    <a:pt x="20022" y="2248"/>
                    <a:pt x="19219" y="1392"/>
                  </a:cubicBezTo>
                  <a:cubicBezTo>
                    <a:pt x="18737" y="964"/>
                    <a:pt x="18469" y="749"/>
                    <a:pt x="17880" y="642"/>
                  </a:cubicBezTo>
                  <a:cubicBezTo>
                    <a:pt x="17832" y="638"/>
                    <a:pt x="17783" y="635"/>
                    <a:pt x="17736" y="635"/>
                  </a:cubicBezTo>
                  <a:cubicBezTo>
                    <a:pt x="17257" y="635"/>
                    <a:pt x="16819" y="857"/>
                    <a:pt x="16382" y="857"/>
                  </a:cubicBezTo>
                  <a:cubicBezTo>
                    <a:pt x="16221" y="375"/>
                    <a:pt x="14883" y="54"/>
                    <a:pt x="14454" y="0"/>
                  </a:cubicBezTo>
                  <a:close/>
                </a:path>
              </a:pathLst>
            </a:custGeom>
            <a:solidFill>
              <a:srgbClr val="F59579"/>
            </a:solidFill>
            <a:ln w="12050" cap="rnd" cmpd="sng">
              <a:solidFill>
                <a:srgbClr val="F165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3946068" y="2574175"/>
              <a:ext cx="398619" cy="387838"/>
            </a:xfrm>
            <a:custGeom>
              <a:avLst/>
              <a:gdLst/>
              <a:ahLst/>
              <a:cxnLst/>
              <a:rect l="l" t="t" r="r" b="b"/>
              <a:pathLst>
                <a:path w="13865" h="13490" extrusionOk="0">
                  <a:moveTo>
                    <a:pt x="5381" y="1"/>
                  </a:moveTo>
                  <a:cubicBezTo>
                    <a:pt x="4764" y="1"/>
                    <a:pt x="4140" y="413"/>
                    <a:pt x="3855" y="826"/>
                  </a:cubicBezTo>
                  <a:cubicBezTo>
                    <a:pt x="2945" y="2217"/>
                    <a:pt x="3748" y="2913"/>
                    <a:pt x="3052" y="3235"/>
                  </a:cubicBezTo>
                  <a:cubicBezTo>
                    <a:pt x="2302" y="3663"/>
                    <a:pt x="1446" y="4466"/>
                    <a:pt x="910" y="5322"/>
                  </a:cubicBezTo>
                  <a:cubicBezTo>
                    <a:pt x="750" y="5750"/>
                    <a:pt x="643" y="6125"/>
                    <a:pt x="643" y="6553"/>
                  </a:cubicBezTo>
                  <a:cubicBezTo>
                    <a:pt x="696" y="6821"/>
                    <a:pt x="910" y="6928"/>
                    <a:pt x="857" y="7196"/>
                  </a:cubicBezTo>
                  <a:cubicBezTo>
                    <a:pt x="803" y="7356"/>
                    <a:pt x="536" y="7678"/>
                    <a:pt x="375" y="7892"/>
                  </a:cubicBezTo>
                  <a:cubicBezTo>
                    <a:pt x="54" y="8588"/>
                    <a:pt x="0" y="9658"/>
                    <a:pt x="429" y="10354"/>
                  </a:cubicBezTo>
                  <a:cubicBezTo>
                    <a:pt x="830" y="11077"/>
                    <a:pt x="1322" y="11167"/>
                    <a:pt x="1927" y="11167"/>
                  </a:cubicBezTo>
                  <a:cubicBezTo>
                    <a:pt x="2128" y="11167"/>
                    <a:pt x="2342" y="11157"/>
                    <a:pt x="2570" y="11157"/>
                  </a:cubicBezTo>
                  <a:cubicBezTo>
                    <a:pt x="3480" y="11157"/>
                    <a:pt x="4176" y="12067"/>
                    <a:pt x="5032" y="12281"/>
                  </a:cubicBezTo>
                  <a:cubicBezTo>
                    <a:pt x="5431" y="12459"/>
                    <a:pt x="5794" y="12563"/>
                    <a:pt x="6180" y="12563"/>
                  </a:cubicBezTo>
                  <a:cubicBezTo>
                    <a:pt x="6260" y="12563"/>
                    <a:pt x="6341" y="12558"/>
                    <a:pt x="6424" y="12549"/>
                  </a:cubicBezTo>
                  <a:cubicBezTo>
                    <a:pt x="6716" y="12549"/>
                    <a:pt x="7097" y="12328"/>
                    <a:pt x="7405" y="12328"/>
                  </a:cubicBezTo>
                  <a:cubicBezTo>
                    <a:pt x="7435" y="12328"/>
                    <a:pt x="7466" y="12330"/>
                    <a:pt x="7495" y="12335"/>
                  </a:cubicBezTo>
                  <a:cubicBezTo>
                    <a:pt x="8191" y="12335"/>
                    <a:pt x="9154" y="13138"/>
                    <a:pt x="9850" y="13352"/>
                  </a:cubicBezTo>
                  <a:cubicBezTo>
                    <a:pt x="10082" y="13449"/>
                    <a:pt x="10357" y="13489"/>
                    <a:pt x="10642" y="13489"/>
                  </a:cubicBezTo>
                  <a:cubicBezTo>
                    <a:pt x="11147" y="13489"/>
                    <a:pt x="11688" y="13362"/>
                    <a:pt x="12098" y="13191"/>
                  </a:cubicBezTo>
                  <a:cubicBezTo>
                    <a:pt x="12741" y="13031"/>
                    <a:pt x="13865" y="12174"/>
                    <a:pt x="13704" y="11478"/>
                  </a:cubicBezTo>
                  <a:cubicBezTo>
                    <a:pt x="13276" y="8855"/>
                    <a:pt x="10814" y="5965"/>
                    <a:pt x="10546" y="5429"/>
                  </a:cubicBezTo>
                  <a:cubicBezTo>
                    <a:pt x="10278" y="4948"/>
                    <a:pt x="10332" y="4626"/>
                    <a:pt x="10011" y="4198"/>
                  </a:cubicBezTo>
                  <a:cubicBezTo>
                    <a:pt x="9529" y="3449"/>
                    <a:pt x="9154" y="2967"/>
                    <a:pt x="8512" y="2164"/>
                  </a:cubicBezTo>
                  <a:cubicBezTo>
                    <a:pt x="7869" y="1468"/>
                    <a:pt x="7281" y="1200"/>
                    <a:pt x="6531" y="719"/>
                  </a:cubicBezTo>
                  <a:cubicBezTo>
                    <a:pt x="6226" y="195"/>
                    <a:pt x="5805" y="1"/>
                    <a:pt x="5381" y="1"/>
                  </a:cubicBezTo>
                  <a:close/>
                </a:path>
              </a:pathLst>
            </a:custGeom>
            <a:solidFill>
              <a:srgbClr val="F59579"/>
            </a:solidFill>
            <a:ln w="12050" cap="rnd" cmpd="sng">
              <a:solidFill>
                <a:srgbClr val="F165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3545925" y="1856086"/>
              <a:ext cx="241644" cy="115460"/>
            </a:xfrm>
            <a:custGeom>
              <a:avLst/>
              <a:gdLst/>
              <a:ahLst/>
              <a:cxnLst/>
              <a:rect l="l" t="t" r="r" b="b"/>
              <a:pathLst>
                <a:path w="8405" h="4016" extrusionOk="0">
                  <a:moveTo>
                    <a:pt x="7762" y="1"/>
                  </a:moveTo>
                  <a:cubicBezTo>
                    <a:pt x="7548" y="1"/>
                    <a:pt x="6745" y="268"/>
                    <a:pt x="6317" y="536"/>
                  </a:cubicBezTo>
                  <a:cubicBezTo>
                    <a:pt x="5889" y="804"/>
                    <a:pt x="4925" y="1125"/>
                    <a:pt x="4229" y="1125"/>
                  </a:cubicBezTo>
                  <a:cubicBezTo>
                    <a:pt x="3587" y="1125"/>
                    <a:pt x="2463" y="804"/>
                    <a:pt x="2034" y="589"/>
                  </a:cubicBezTo>
                  <a:cubicBezTo>
                    <a:pt x="1660" y="375"/>
                    <a:pt x="857" y="54"/>
                    <a:pt x="375" y="54"/>
                  </a:cubicBezTo>
                  <a:cubicBezTo>
                    <a:pt x="161" y="108"/>
                    <a:pt x="161" y="322"/>
                    <a:pt x="107" y="696"/>
                  </a:cubicBezTo>
                  <a:cubicBezTo>
                    <a:pt x="54" y="1071"/>
                    <a:pt x="54" y="1232"/>
                    <a:pt x="0" y="1767"/>
                  </a:cubicBezTo>
                  <a:cubicBezTo>
                    <a:pt x="0" y="2035"/>
                    <a:pt x="321" y="2356"/>
                    <a:pt x="803" y="2570"/>
                  </a:cubicBezTo>
                  <a:cubicBezTo>
                    <a:pt x="1339" y="2838"/>
                    <a:pt x="2677" y="4015"/>
                    <a:pt x="4283" y="4015"/>
                  </a:cubicBezTo>
                  <a:cubicBezTo>
                    <a:pt x="6156" y="3962"/>
                    <a:pt x="7120" y="2998"/>
                    <a:pt x="7548" y="2624"/>
                  </a:cubicBezTo>
                  <a:cubicBezTo>
                    <a:pt x="7976" y="2302"/>
                    <a:pt x="8405" y="2088"/>
                    <a:pt x="8405" y="1767"/>
                  </a:cubicBezTo>
                  <a:cubicBezTo>
                    <a:pt x="8405" y="1232"/>
                    <a:pt x="8405" y="1071"/>
                    <a:pt x="8298" y="696"/>
                  </a:cubicBezTo>
                  <a:cubicBezTo>
                    <a:pt x="8244" y="322"/>
                    <a:pt x="7976" y="1"/>
                    <a:pt x="776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3516686" y="1930693"/>
              <a:ext cx="298597" cy="146855"/>
            </a:xfrm>
            <a:custGeom>
              <a:avLst/>
              <a:gdLst/>
              <a:ahLst/>
              <a:cxnLst/>
              <a:rect l="l" t="t" r="r" b="b"/>
              <a:pathLst>
                <a:path w="10386" h="5108" extrusionOk="0">
                  <a:moveTo>
                    <a:pt x="9390" y="1"/>
                  </a:moveTo>
                  <a:cubicBezTo>
                    <a:pt x="9227" y="1"/>
                    <a:pt x="9057" y="126"/>
                    <a:pt x="8886" y="296"/>
                  </a:cubicBezTo>
                  <a:cubicBezTo>
                    <a:pt x="8458" y="671"/>
                    <a:pt x="7709" y="1313"/>
                    <a:pt x="6959" y="1581"/>
                  </a:cubicBezTo>
                  <a:cubicBezTo>
                    <a:pt x="6393" y="1803"/>
                    <a:pt x="5883" y="1877"/>
                    <a:pt x="5424" y="1877"/>
                  </a:cubicBezTo>
                  <a:cubicBezTo>
                    <a:pt x="4886" y="1877"/>
                    <a:pt x="4420" y="1775"/>
                    <a:pt x="4015" y="1688"/>
                  </a:cubicBezTo>
                  <a:cubicBezTo>
                    <a:pt x="3266" y="1474"/>
                    <a:pt x="2891" y="1153"/>
                    <a:pt x="1553" y="350"/>
                  </a:cubicBezTo>
                  <a:cubicBezTo>
                    <a:pt x="1386" y="250"/>
                    <a:pt x="1179" y="130"/>
                    <a:pt x="1007" y="130"/>
                  </a:cubicBezTo>
                  <a:cubicBezTo>
                    <a:pt x="902" y="130"/>
                    <a:pt x="810" y="175"/>
                    <a:pt x="750" y="296"/>
                  </a:cubicBezTo>
                  <a:cubicBezTo>
                    <a:pt x="643" y="510"/>
                    <a:pt x="0" y="2063"/>
                    <a:pt x="321" y="2170"/>
                  </a:cubicBezTo>
                  <a:cubicBezTo>
                    <a:pt x="643" y="2330"/>
                    <a:pt x="910" y="2384"/>
                    <a:pt x="1499" y="2705"/>
                  </a:cubicBezTo>
                  <a:cubicBezTo>
                    <a:pt x="2088" y="2973"/>
                    <a:pt x="4122" y="4151"/>
                    <a:pt x="4604" y="4579"/>
                  </a:cubicBezTo>
                  <a:cubicBezTo>
                    <a:pt x="4959" y="4934"/>
                    <a:pt x="5314" y="5108"/>
                    <a:pt x="5647" y="5108"/>
                  </a:cubicBezTo>
                  <a:cubicBezTo>
                    <a:pt x="5968" y="5108"/>
                    <a:pt x="6269" y="4947"/>
                    <a:pt x="6531" y="4632"/>
                  </a:cubicBezTo>
                  <a:cubicBezTo>
                    <a:pt x="7066" y="4043"/>
                    <a:pt x="8833" y="2866"/>
                    <a:pt x="9422" y="2598"/>
                  </a:cubicBezTo>
                  <a:cubicBezTo>
                    <a:pt x="10118" y="2277"/>
                    <a:pt x="10278" y="2545"/>
                    <a:pt x="10332" y="2170"/>
                  </a:cubicBezTo>
                  <a:cubicBezTo>
                    <a:pt x="10385" y="1742"/>
                    <a:pt x="10010" y="778"/>
                    <a:pt x="9796" y="350"/>
                  </a:cubicBezTo>
                  <a:cubicBezTo>
                    <a:pt x="9671" y="99"/>
                    <a:pt x="9533" y="1"/>
                    <a:pt x="939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3504353" y="2011911"/>
              <a:ext cx="166261" cy="114540"/>
            </a:xfrm>
            <a:custGeom>
              <a:avLst/>
              <a:gdLst/>
              <a:ahLst/>
              <a:cxnLst/>
              <a:rect l="l" t="t" r="r" b="b"/>
              <a:pathLst>
                <a:path w="5783" h="3984" extrusionOk="0">
                  <a:moveTo>
                    <a:pt x="725" y="1"/>
                  </a:moveTo>
                  <a:cubicBezTo>
                    <a:pt x="408" y="1"/>
                    <a:pt x="1" y="577"/>
                    <a:pt x="1" y="951"/>
                  </a:cubicBezTo>
                  <a:cubicBezTo>
                    <a:pt x="1" y="1379"/>
                    <a:pt x="536" y="1272"/>
                    <a:pt x="1018" y="1647"/>
                  </a:cubicBezTo>
                  <a:cubicBezTo>
                    <a:pt x="1500" y="2021"/>
                    <a:pt x="3159" y="3146"/>
                    <a:pt x="4016" y="3520"/>
                  </a:cubicBezTo>
                  <a:cubicBezTo>
                    <a:pt x="4451" y="3707"/>
                    <a:pt x="4724" y="3984"/>
                    <a:pt x="4970" y="3984"/>
                  </a:cubicBezTo>
                  <a:cubicBezTo>
                    <a:pt x="5148" y="3984"/>
                    <a:pt x="5313" y="3840"/>
                    <a:pt x="5515" y="3413"/>
                  </a:cubicBezTo>
                  <a:cubicBezTo>
                    <a:pt x="5729" y="2931"/>
                    <a:pt x="5782" y="2503"/>
                    <a:pt x="4979" y="2128"/>
                  </a:cubicBezTo>
                  <a:cubicBezTo>
                    <a:pt x="4230" y="1754"/>
                    <a:pt x="2410" y="951"/>
                    <a:pt x="857" y="41"/>
                  </a:cubicBezTo>
                  <a:cubicBezTo>
                    <a:pt x="816" y="13"/>
                    <a:pt x="771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3476666" y="2053656"/>
              <a:ext cx="166232" cy="144095"/>
            </a:xfrm>
            <a:custGeom>
              <a:avLst/>
              <a:gdLst/>
              <a:ahLst/>
              <a:cxnLst/>
              <a:rect l="l" t="t" r="r" b="b"/>
              <a:pathLst>
                <a:path w="5782" h="5012" extrusionOk="0">
                  <a:moveTo>
                    <a:pt x="906" y="0"/>
                  </a:moveTo>
                  <a:cubicBezTo>
                    <a:pt x="810" y="0"/>
                    <a:pt x="703" y="106"/>
                    <a:pt x="482" y="355"/>
                  </a:cubicBezTo>
                  <a:cubicBezTo>
                    <a:pt x="107" y="837"/>
                    <a:pt x="0" y="837"/>
                    <a:pt x="0" y="1212"/>
                  </a:cubicBezTo>
                  <a:cubicBezTo>
                    <a:pt x="0" y="1587"/>
                    <a:pt x="536" y="1640"/>
                    <a:pt x="803" y="1854"/>
                  </a:cubicBezTo>
                  <a:cubicBezTo>
                    <a:pt x="2088" y="2764"/>
                    <a:pt x="2035" y="3514"/>
                    <a:pt x="3212" y="4370"/>
                  </a:cubicBezTo>
                  <a:cubicBezTo>
                    <a:pt x="3816" y="4806"/>
                    <a:pt x="4104" y="5011"/>
                    <a:pt x="4328" y="5011"/>
                  </a:cubicBezTo>
                  <a:cubicBezTo>
                    <a:pt x="4461" y="5011"/>
                    <a:pt x="4571" y="4938"/>
                    <a:pt x="4711" y="4798"/>
                  </a:cubicBezTo>
                  <a:cubicBezTo>
                    <a:pt x="5086" y="4531"/>
                    <a:pt x="5568" y="3835"/>
                    <a:pt x="5728" y="3353"/>
                  </a:cubicBezTo>
                  <a:cubicBezTo>
                    <a:pt x="5782" y="3085"/>
                    <a:pt x="5407" y="2818"/>
                    <a:pt x="5086" y="2604"/>
                  </a:cubicBezTo>
                  <a:cubicBezTo>
                    <a:pt x="4443" y="2282"/>
                    <a:pt x="2623" y="1158"/>
                    <a:pt x="2088" y="891"/>
                  </a:cubicBezTo>
                  <a:cubicBezTo>
                    <a:pt x="1767" y="676"/>
                    <a:pt x="1553" y="462"/>
                    <a:pt x="1232" y="248"/>
                  </a:cubicBezTo>
                  <a:cubicBezTo>
                    <a:pt x="1076" y="93"/>
                    <a:pt x="996" y="0"/>
                    <a:pt x="90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3416636" y="2105838"/>
              <a:ext cx="184719" cy="164824"/>
            </a:xfrm>
            <a:custGeom>
              <a:avLst/>
              <a:gdLst/>
              <a:ahLst/>
              <a:cxnLst/>
              <a:rect l="l" t="t" r="r" b="b"/>
              <a:pathLst>
                <a:path w="6425" h="5733" extrusionOk="0">
                  <a:moveTo>
                    <a:pt x="1650" y="1"/>
                  </a:moveTo>
                  <a:cubicBezTo>
                    <a:pt x="1594" y="1"/>
                    <a:pt x="1543" y="13"/>
                    <a:pt x="1499" y="39"/>
                  </a:cubicBezTo>
                  <a:cubicBezTo>
                    <a:pt x="1285" y="200"/>
                    <a:pt x="375" y="682"/>
                    <a:pt x="161" y="1377"/>
                  </a:cubicBezTo>
                  <a:cubicBezTo>
                    <a:pt x="1" y="2073"/>
                    <a:pt x="482" y="2020"/>
                    <a:pt x="1018" y="2609"/>
                  </a:cubicBezTo>
                  <a:cubicBezTo>
                    <a:pt x="1660" y="3305"/>
                    <a:pt x="3427" y="4911"/>
                    <a:pt x="4283" y="5446"/>
                  </a:cubicBezTo>
                  <a:cubicBezTo>
                    <a:pt x="4654" y="5654"/>
                    <a:pt x="4964" y="5732"/>
                    <a:pt x="5214" y="5732"/>
                  </a:cubicBezTo>
                  <a:cubicBezTo>
                    <a:pt x="5543" y="5732"/>
                    <a:pt x="5768" y="5598"/>
                    <a:pt x="5889" y="5446"/>
                  </a:cubicBezTo>
                  <a:cubicBezTo>
                    <a:pt x="6050" y="5125"/>
                    <a:pt x="6210" y="4803"/>
                    <a:pt x="6317" y="4268"/>
                  </a:cubicBezTo>
                  <a:cubicBezTo>
                    <a:pt x="6424" y="3840"/>
                    <a:pt x="5889" y="3626"/>
                    <a:pt x="5247" y="3144"/>
                  </a:cubicBezTo>
                  <a:cubicBezTo>
                    <a:pt x="4551" y="2662"/>
                    <a:pt x="3427" y="1324"/>
                    <a:pt x="2731" y="628"/>
                  </a:cubicBezTo>
                  <a:cubicBezTo>
                    <a:pt x="2372" y="315"/>
                    <a:pt x="1939" y="1"/>
                    <a:pt x="165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3707529" y="2077289"/>
              <a:ext cx="184489" cy="135183"/>
            </a:xfrm>
            <a:custGeom>
              <a:avLst/>
              <a:gdLst/>
              <a:ahLst/>
              <a:cxnLst/>
              <a:rect l="l" t="t" r="r" b="b"/>
              <a:pathLst>
                <a:path w="6417" h="4702" extrusionOk="0">
                  <a:moveTo>
                    <a:pt x="5050" y="0"/>
                  </a:moveTo>
                  <a:cubicBezTo>
                    <a:pt x="4700" y="0"/>
                    <a:pt x="4277" y="107"/>
                    <a:pt x="3961" y="336"/>
                  </a:cubicBezTo>
                  <a:cubicBezTo>
                    <a:pt x="3426" y="711"/>
                    <a:pt x="642" y="2370"/>
                    <a:pt x="321" y="2638"/>
                  </a:cubicBezTo>
                  <a:cubicBezTo>
                    <a:pt x="0" y="2852"/>
                    <a:pt x="0" y="3120"/>
                    <a:pt x="161" y="3602"/>
                  </a:cubicBezTo>
                  <a:cubicBezTo>
                    <a:pt x="428" y="4137"/>
                    <a:pt x="642" y="4458"/>
                    <a:pt x="910" y="4672"/>
                  </a:cubicBezTo>
                  <a:cubicBezTo>
                    <a:pt x="937" y="4692"/>
                    <a:pt x="970" y="4701"/>
                    <a:pt x="1009" y="4701"/>
                  </a:cubicBezTo>
                  <a:cubicBezTo>
                    <a:pt x="1284" y="4701"/>
                    <a:pt x="1846" y="4244"/>
                    <a:pt x="2409" y="3869"/>
                  </a:cubicBezTo>
                  <a:cubicBezTo>
                    <a:pt x="3051" y="3441"/>
                    <a:pt x="5353" y="2263"/>
                    <a:pt x="5942" y="2049"/>
                  </a:cubicBezTo>
                  <a:cubicBezTo>
                    <a:pt x="6120" y="1968"/>
                    <a:pt x="6156" y="1941"/>
                    <a:pt x="6127" y="1941"/>
                  </a:cubicBezTo>
                  <a:cubicBezTo>
                    <a:pt x="6111" y="1941"/>
                    <a:pt x="6071" y="1951"/>
                    <a:pt x="6025" y="1964"/>
                  </a:cubicBezTo>
                  <a:lnTo>
                    <a:pt x="6025" y="1964"/>
                  </a:lnTo>
                  <a:cubicBezTo>
                    <a:pt x="6240" y="1850"/>
                    <a:pt x="6416" y="1660"/>
                    <a:pt x="6210" y="1246"/>
                  </a:cubicBezTo>
                  <a:cubicBezTo>
                    <a:pt x="5942" y="765"/>
                    <a:pt x="5888" y="550"/>
                    <a:pt x="5674" y="229"/>
                  </a:cubicBezTo>
                  <a:cubicBezTo>
                    <a:pt x="5600" y="80"/>
                    <a:pt x="5352" y="0"/>
                    <a:pt x="5050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3672109" y="2010934"/>
              <a:ext cx="184460" cy="134378"/>
            </a:xfrm>
            <a:custGeom>
              <a:avLst/>
              <a:gdLst/>
              <a:ahLst/>
              <a:cxnLst/>
              <a:rect l="l" t="t" r="r" b="b"/>
              <a:pathLst>
                <a:path w="6416" h="4674" extrusionOk="0">
                  <a:moveTo>
                    <a:pt x="5018" y="1"/>
                  </a:moveTo>
                  <a:cubicBezTo>
                    <a:pt x="4675" y="1"/>
                    <a:pt x="4268" y="94"/>
                    <a:pt x="3962" y="289"/>
                  </a:cubicBezTo>
                  <a:cubicBezTo>
                    <a:pt x="3427" y="664"/>
                    <a:pt x="643" y="2323"/>
                    <a:pt x="322" y="2591"/>
                  </a:cubicBezTo>
                  <a:cubicBezTo>
                    <a:pt x="1" y="2858"/>
                    <a:pt x="1" y="3073"/>
                    <a:pt x="215" y="3608"/>
                  </a:cubicBezTo>
                  <a:cubicBezTo>
                    <a:pt x="429" y="4090"/>
                    <a:pt x="643" y="4464"/>
                    <a:pt x="911" y="4625"/>
                  </a:cubicBezTo>
                  <a:cubicBezTo>
                    <a:pt x="944" y="4659"/>
                    <a:pt x="989" y="4674"/>
                    <a:pt x="1042" y="4674"/>
                  </a:cubicBezTo>
                  <a:cubicBezTo>
                    <a:pt x="1327" y="4674"/>
                    <a:pt x="1868" y="4237"/>
                    <a:pt x="2410" y="3875"/>
                  </a:cubicBezTo>
                  <a:cubicBezTo>
                    <a:pt x="3052" y="3447"/>
                    <a:pt x="5354" y="2216"/>
                    <a:pt x="5943" y="2002"/>
                  </a:cubicBezTo>
                  <a:cubicBezTo>
                    <a:pt x="6116" y="1939"/>
                    <a:pt x="6155" y="1918"/>
                    <a:pt x="6130" y="1918"/>
                  </a:cubicBezTo>
                  <a:cubicBezTo>
                    <a:pt x="6115" y="1918"/>
                    <a:pt x="6078" y="1925"/>
                    <a:pt x="6033" y="1936"/>
                  </a:cubicBezTo>
                  <a:lnTo>
                    <a:pt x="6033" y="1936"/>
                  </a:lnTo>
                  <a:cubicBezTo>
                    <a:pt x="6244" y="1833"/>
                    <a:pt x="6415" y="1621"/>
                    <a:pt x="6210" y="1252"/>
                  </a:cubicBezTo>
                  <a:cubicBezTo>
                    <a:pt x="5943" y="717"/>
                    <a:pt x="5889" y="503"/>
                    <a:pt x="5675" y="235"/>
                  </a:cubicBezTo>
                  <a:cubicBezTo>
                    <a:pt x="5598" y="81"/>
                    <a:pt x="5335" y="1"/>
                    <a:pt x="501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3739844" y="2149883"/>
              <a:ext cx="192395" cy="131963"/>
            </a:xfrm>
            <a:custGeom>
              <a:avLst/>
              <a:gdLst/>
              <a:ahLst/>
              <a:cxnLst/>
              <a:rect l="l" t="t" r="r" b="b"/>
              <a:pathLst>
                <a:path w="6692" h="4590" extrusionOk="0">
                  <a:moveTo>
                    <a:pt x="5362" y="1"/>
                  </a:moveTo>
                  <a:cubicBezTo>
                    <a:pt x="5292" y="1"/>
                    <a:pt x="5231" y="21"/>
                    <a:pt x="5193" y="60"/>
                  </a:cubicBezTo>
                  <a:cubicBezTo>
                    <a:pt x="5032" y="220"/>
                    <a:pt x="3694" y="488"/>
                    <a:pt x="3051" y="1023"/>
                  </a:cubicBezTo>
                  <a:cubicBezTo>
                    <a:pt x="2248" y="1612"/>
                    <a:pt x="1767" y="1933"/>
                    <a:pt x="857" y="2522"/>
                  </a:cubicBezTo>
                  <a:cubicBezTo>
                    <a:pt x="696" y="2629"/>
                    <a:pt x="0" y="3004"/>
                    <a:pt x="161" y="3379"/>
                  </a:cubicBezTo>
                  <a:cubicBezTo>
                    <a:pt x="268" y="3753"/>
                    <a:pt x="268" y="3967"/>
                    <a:pt x="643" y="4396"/>
                  </a:cubicBezTo>
                  <a:cubicBezTo>
                    <a:pt x="765" y="4536"/>
                    <a:pt x="905" y="4590"/>
                    <a:pt x="1051" y="4590"/>
                  </a:cubicBezTo>
                  <a:cubicBezTo>
                    <a:pt x="1351" y="4590"/>
                    <a:pt x="1675" y="4362"/>
                    <a:pt x="1927" y="4181"/>
                  </a:cubicBezTo>
                  <a:cubicBezTo>
                    <a:pt x="2302" y="3860"/>
                    <a:pt x="3801" y="2683"/>
                    <a:pt x="4390" y="2415"/>
                  </a:cubicBezTo>
                  <a:cubicBezTo>
                    <a:pt x="5032" y="2094"/>
                    <a:pt x="5353" y="2040"/>
                    <a:pt x="6049" y="1666"/>
                  </a:cubicBezTo>
                  <a:cubicBezTo>
                    <a:pt x="6692" y="1344"/>
                    <a:pt x="6103" y="1237"/>
                    <a:pt x="5996" y="648"/>
                  </a:cubicBezTo>
                  <a:cubicBezTo>
                    <a:pt x="5914" y="201"/>
                    <a:pt x="5586" y="1"/>
                    <a:pt x="536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3778311" y="2205744"/>
              <a:ext cx="172385" cy="128397"/>
            </a:xfrm>
            <a:custGeom>
              <a:avLst/>
              <a:gdLst/>
              <a:ahLst/>
              <a:cxnLst/>
              <a:rect l="l" t="t" r="r" b="b"/>
              <a:pathLst>
                <a:path w="5996" h="4466" extrusionOk="0">
                  <a:moveTo>
                    <a:pt x="5082" y="0"/>
                  </a:moveTo>
                  <a:cubicBezTo>
                    <a:pt x="4955" y="0"/>
                    <a:pt x="4799" y="58"/>
                    <a:pt x="4604" y="204"/>
                  </a:cubicBezTo>
                  <a:cubicBezTo>
                    <a:pt x="3962" y="633"/>
                    <a:pt x="1767" y="1917"/>
                    <a:pt x="1553" y="2078"/>
                  </a:cubicBezTo>
                  <a:cubicBezTo>
                    <a:pt x="696" y="2720"/>
                    <a:pt x="0" y="2881"/>
                    <a:pt x="161" y="3416"/>
                  </a:cubicBezTo>
                  <a:cubicBezTo>
                    <a:pt x="268" y="3898"/>
                    <a:pt x="643" y="4219"/>
                    <a:pt x="803" y="4433"/>
                  </a:cubicBezTo>
                  <a:cubicBezTo>
                    <a:pt x="832" y="4455"/>
                    <a:pt x="869" y="4465"/>
                    <a:pt x="913" y="4465"/>
                  </a:cubicBezTo>
                  <a:cubicBezTo>
                    <a:pt x="1190" y="4465"/>
                    <a:pt x="1733" y="4061"/>
                    <a:pt x="2195" y="3737"/>
                  </a:cubicBezTo>
                  <a:cubicBezTo>
                    <a:pt x="3105" y="3149"/>
                    <a:pt x="4283" y="2292"/>
                    <a:pt x="5139" y="1757"/>
                  </a:cubicBezTo>
                  <a:cubicBezTo>
                    <a:pt x="5728" y="1382"/>
                    <a:pt x="5728" y="1543"/>
                    <a:pt x="5835" y="1328"/>
                  </a:cubicBezTo>
                  <a:cubicBezTo>
                    <a:pt x="5996" y="1114"/>
                    <a:pt x="5942" y="1275"/>
                    <a:pt x="5621" y="525"/>
                  </a:cubicBezTo>
                  <a:cubicBezTo>
                    <a:pt x="5509" y="302"/>
                    <a:pt x="5372" y="0"/>
                    <a:pt x="508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3364311" y="2151981"/>
              <a:ext cx="207805" cy="204326"/>
            </a:xfrm>
            <a:custGeom>
              <a:avLst/>
              <a:gdLst/>
              <a:ahLst/>
              <a:cxnLst/>
              <a:rect l="l" t="t" r="r" b="b"/>
              <a:pathLst>
                <a:path w="7228" h="7107" extrusionOk="0">
                  <a:moveTo>
                    <a:pt x="1427" y="0"/>
                  </a:moveTo>
                  <a:cubicBezTo>
                    <a:pt x="1354" y="0"/>
                    <a:pt x="1272" y="28"/>
                    <a:pt x="1178" y="94"/>
                  </a:cubicBezTo>
                  <a:cubicBezTo>
                    <a:pt x="643" y="468"/>
                    <a:pt x="1" y="950"/>
                    <a:pt x="322" y="1539"/>
                  </a:cubicBezTo>
                  <a:cubicBezTo>
                    <a:pt x="911" y="2717"/>
                    <a:pt x="2088" y="4965"/>
                    <a:pt x="4230" y="6036"/>
                  </a:cubicBezTo>
                  <a:cubicBezTo>
                    <a:pt x="6424" y="7106"/>
                    <a:pt x="5728" y="6839"/>
                    <a:pt x="6050" y="6946"/>
                  </a:cubicBezTo>
                  <a:cubicBezTo>
                    <a:pt x="6097" y="6962"/>
                    <a:pt x="6144" y="6969"/>
                    <a:pt x="6190" y="6969"/>
                  </a:cubicBezTo>
                  <a:cubicBezTo>
                    <a:pt x="6448" y="6969"/>
                    <a:pt x="6662" y="6721"/>
                    <a:pt x="6799" y="6357"/>
                  </a:cubicBezTo>
                  <a:cubicBezTo>
                    <a:pt x="7013" y="5929"/>
                    <a:pt x="7174" y="5447"/>
                    <a:pt x="7227" y="5233"/>
                  </a:cubicBezTo>
                  <a:cubicBezTo>
                    <a:pt x="7227" y="4965"/>
                    <a:pt x="7067" y="4644"/>
                    <a:pt x="6317" y="4376"/>
                  </a:cubicBezTo>
                  <a:cubicBezTo>
                    <a:pt x="3962" y="3520"/>
                    <a:pt x="2570" y="1646"/>
                    <a:pt x="2035" y="843"/>
                  </a:cubicBezTo>
                  <a:cubicBezTo>
                    <a:pt x="1902" y="622"/>
                    <a:pt x="1770" y="0"/>
                    <a:pt x="142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3802921" y="2255395"/>
              <a:ext cx="172414" cy="119686"/>
            </a:xfrm>
            <a:custGeom>
              <a:avLst/>
              <a:gdLst/>
              <a:ahLst/>
              <a:cxnLst/>
              <a:rect l="l" t="t" r="r" b="b"/>
              <a:pathLst>
                <a:path w="5997" h="4163" extrusionOk="0">
                  <a:moveTo>
                    <a:pt x="5404" y="0"/>
                  </a:moveTo>
                  <a:cubicBezTo>
                    <a:pt x="5323" y="0"/>
                    <a:pt x="5239" y="58"/>
                    <a:pt x="5140" y="137"/>
                  </a:cubicBezTo>
                  <a:cubicBezTo>
                    <a:pt x="4658" y="511"/>
                    <a:pt x="4444" y="565"/>
                    <a:pt x="3802" y="940"/>
                  </a:cubicBezTo>
                  <a:cubicBezTo>
                    <a:pt x="3106" y="1368"/>
                    <a:pt x="2410" y="1796"/>
                    <a:pt x="2089" y="1957"/>
                  </a:cubicBezTo>
                  <a:cubicBezTo>
                    <a:pt x="1607" y="2224"/>
                    <a:pt x="1286" y="2492"/>
                    <a:pt x="965" y="2760"/>
                  </a:cubicBezTo>
                  <a:cubicBezTo>
                    <a:pt x="804" y="2813"/>
                    <a:pt x="1" y="3188"/>
                    <a:pt x="643" y="3937"/>
                  </a:cubicBezTo>
                  <a:cubicBezTo>
                    <a:pt x="786" y="4100"/>
                    <a:pt x="897" y="4162"/>
                    <a:pt x="1013" y="4162"/>
                  </a:cubicBezTo>
                  <a:cubicBezTo>
                    <a:pt x="1202" y="4162"/>
                    <a:pt x="1402" y="3996"/>
                    <a:pt x="1767" y="3830"/>
                  </a:cubicBezTo>
                  <a:cubicBezTo>
                    <a:pt x="2356" y="3563"/>
                    <a:pt x="3641" y="2439"/>
                    <a:pt x="4337" y="2064"/>
                  </a:cubicBezTo>
                  <a:cubicBezTo>
                    <a:pt x="4979" y="1689"/>
                    <a:pt x="5193" y="1475"/>
                    <a:pt x="5568" y="1314"/>
                  </a:cubicBezTo>
                  <a:cubicBezTo>
                    <a:pt x="5889" y="1154"/>
                    <a:pt x="5996" y="1154"/>
                    <a:pt x="5836" y="672"/>
                  </a:cubicBezTo>
                  <a:cubicBezTo>
                    <a:pt x="5667" y="166"/>
                    <a:pt x="5541" y="0"/>
                    <a:pt x="540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3279671" y="2186970"/>
              <a:ext cx="264730" cy="235002"/>
            </a:xfrm>
            <a:custGeom>
              <a:avLst/>
              <a:gdLst/>
              <a:ahLst/>
              <a:cxnLst/>
              <a:rect l="l" t="t" r="r" b="b"/>
              <a:pathLst>
                <a:path w="9208" h="8174" extrusionOk="0">
                  <a:moveTo>
                    <a:pt x="2034" y="1"/>
                  </a:moveTo>
                  <a:cubicBezTo>
                    <a:pt x="1446" y="54"/>
                    <a:pt x="1499" y="161"/>
                    <a:pt x="1339" y="590"/>
                  </a:cubicBezTo>
                  <a:cubicBezTo>
                    <a:pt x="1232" y="1018"/>
                    <a:pt x="1124" y="1928"/>
                    <a:pt x="1178" y="2517"/>
                  </a:cubicBezTo>
                  <a:cubicBezTo>
                    <a:pt x="1232" y="3106"/>
                    <a:pt x="750" y="4283"/>
                    <a:pt x="375" y="4604"/>
                  </a:cubicBezTo>
                  <a:cubicBezTo>
                    <a:pt x="0" y="4926"/>
                    <a:pt x="214" y="5407"/>
                    <a:pt x="589" y="5782"/>
                  </a:cubicBezTo>
                  <a:cubicBezTo>
                    <a:pt x="777" y="6033"/>
                    <a:pt x="874" y="6137"/>
                    <a:pt x="986" y="6137"/>
                  </a:cubicBezTo>
                  <a:cubicBezTo>
                    <a:pt x="1065" y="6137"/>
                    <a:pt x="1152" y="6085"/>
                    <a:pt x="1285" y="5996"/>
                  </a:cubicBezTo>
                  <a:cubicBezTo>
                    <a:pt x="1414" y="5911"/>
                    <a:pt x="1645" y="5859"/>
                    <a:pt x="1965" y="5859"/>
                  </a:cubicBezTo>
                  <a:cubicBezTo>
                    <a:pt x="2446" y="5859"/>
                    <a:pt x="3127" y="5975"/>
                    <a:pt x="3962" y="6264"/>
                  </a:cubicBezTo>
                  <a:cubicBezTo>
                    <a:pt x="4979" y="6639"/>
                    <a:pt x="6156" y="7281"/>
                    <a:pt x="6906" y="7709"/>
                  </a:cubicBezTo>
                  <a:cubicBezTo>
                    <a:pt x="7388" y="8019"/>
                    <a:pt x="7670" y="8174"/>
                    <a:pt x="7896" y="8174"/>
                  </a:cubicBezTo>
                  <a:cubicBezTo>
                    <a:pt x="8022" y="8174"/>
                    <a:pt x="8129" y="8126"/>
                    <a:pt x="8244" y="8030"/>
                  </a:cubicBezTo>
                  <a:cubicBezTo>
                    <a:pt x="8565" y="7763"/>
                    <a:pt x="8565" y="7549"/>
                    <a:pt x="8887" y="7013"/>
                  </a:cubicBezTo>
                  <a:cubicBezTo>
                    <a:pt x="9208" y="6425"/>
                    <a:pt x="9047" y="6210"/>
                    <a:pt x="8887" y="6157"/>
                  </a:cubicBezTo>
                  <a:cubicBezTo>
                    <a:pt x="8864" y="6157"/>
                    <a:pt x="8844" y="6157"/>
                    <a:pt x="8824" y="6157"/>
                  </a:cubicBezTo>
                  <a:cubicBezTo>
                    <a:pt x="8654" y="6157"/>
                    <a:pt x="8498" y="6115"/>
                    <a:pt x="7013" y="5300"/>
                  </a:cubicBezTo>
                  <a:cubicBezTo>
                    <a:pt x="5353" y="4390"/>
                    <a:pt x="3480" y="2999"/>
                    <a:pt x="3212" y="804"/>
                  </a:cubicBezTo>
                  <a:cubicBezTo>
                    <a:pt x="3212" y="804"/>
                    <a:pt x="2945" y="108"/>
                    <a:pt x="2837" y="54"/>
                  </a:cubicBezTo>
                  <a:cubicBezTo>
                    <a:pt x="2730" y="54"/>
                    <a:pt x="2623" y="1"/>
                    <a:pt x="2034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3213489" y="2199908"/>
              <a:ext cx="84669" cy="120347"/>
            </a:xfrm>
            <a:custGeom>
              <a:avLst/>
              <a:gdLst/>
              <a:ahLst/>
              <a:cxnLst/>
              <a:rect l="l" t="t" r="r" b="b"/>
              <a:pathLst>
                <a:path w="2945" h="4186" extrusionOk="0">
                  <a:moveTo>
                    <a:pt x="2238" y="1"/>
                  </a:moveTo>
                  <a:cubicBezTo>
                    <a:pt x="2157" y="1"/>
                    <a:pt x="2072" y="48"/>
                    <a:pt x="1981" y="140"/>
                  </a:cubicBezTo>
                  <a:cubicBezTo>
                    <a:pt x="1713" y="461"/>
                    <a:pt x="1713" y="782"/>
                    <a:pt x="1178" y="1103"/>
                  </a:cubicBezTo>
                  <a:cubicBezTo>
                    <a:pt x="857" y="1210"/>
                    <a:pt x="215" y="1585"/>
                    <a:pt x="268" y="1906"/>
                  </a:cubicBezTo>
                  <a:cubicBezTo>
                    <a:pt x="322" y="2334"/>
                    <a:pt x="268" y="2549"/>
                    <a:pt x="161" y="2923"/>
                  </a:cubicBezTo>
                  <a:cubicBezTo>
                    <a:pt x="54" y="3298"/>
                    <a:pt x="0" y="3405"/>
                    <a:pt x="322" y="3619"/>
                  </a:cubicBezTo>
                  <a:cubicBezTo>
                    <a:pt x="643" y="3780"/>
                    <a:pt x="857" y="3887"/>
                    <a:pt x="1446" y="4101"/>
                  </a:cubicBezTo>
                  <a:cubicBezTo>
                    <a:pt x="1601" y="4161"/>
                    <a:pt x="1724" y="4186"/>
                    <a:pt x="1824" y="4186"/>
                  </a:cubicBezTo>
                  <a:cubicBezTo>
                    <a:pt x="2171" y="4186"/>
                    <a:pt x="2231" y="3881"/>
                    <a:pt x="2356" y="3673"/>
                  </a:cubicBezTo>
                  <a:cubicBezTo>
                    <a:pt x="2463" y="3352"/>
                    <a:pt x="2570" y="3191"/>
                    <a:pt x="2784" y="2709"/>
                  </a:cubicBezTo>
                  <a:cubicBezTo>
                    <a:pt x="2945" y="2227"/>
                    <a:pt x="2945" y="1210"/>
                    <a:pt x="2677" y="568"/>
                  </a:cubicBezTo>
                  <a:cubicBezTo>
                    <a:pt x="2536" y="180"/>
                    <a:pt x="2395" y="1"/>
                    <a:pt x="223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3139601" y="2128291"/>
              <a:ext cx="147775" cy="166836"/>
            </a:xfrm>
            <a:custGeom>
              <a:avLst/>
              <a:gdLst/>
              <a:ahLst/>
              <a:cxnLst/>
              <a:rect l="l" t="t" r="r" b="b"/>
              <a:pathLst>
                <a:path w="5140" h="5803" extrusionOk="0">
                  <a:moveTo>
                    <a:pt x="3007" y="1"/>
                  </a:moveTo>
                  <a:cubicBezTo>
                    <a:pt x="2701" y="1"/>
                    <a:pt x="2289" y="302"/>
                    <a:pt x="2089" y="543"/>
                  </a:cubicBezTo>
                  <a:cubicBezTo>
                    <a:pt x="1913" y="762"/>
                    <a:pt x="1486" y="946"/>
                    <a:pt x="1013" y="946"/>
                  </a:cubicBezTo>
                  <a:cubicBezTo>
                    <a:pt x="909" y="946"/>
                    <a:pt x="803" y="937"/>
                    <a:pt x="697" y="918"/>
                  </a:cubicBezTo>
                  <a:cubicBezTo>
                    <a:pt x="645" y="913"/>
                    <a:pt x="599" y="911"/>
                    <a:pt x="557" y="911"/>
                  </a:cubicBezTo>
                  <a:cubicBezTo>
                    <a:pt x="125" y="911"/>
                    <a:pt x="206" y="1151"/>
                    <a:pt x="108" y="1346"/>
                  </a:cubicBezTo>
                  <a:cubicBezTo>
                    <a:pt x="1" y="1614"/>
                    <a:pt x="54" y="1881"/>
                    <a:pt x="322" y="1988"/>
                  </a:cubicBezTo>
                  <a:cubicBezTo>
                    <a:pt x="1125" y="2149"/>
                    <a:pt x="536" y="4183"/>
                    <a:pt x="322" y="4772"/>
                  </a:cubicBezTo>
                  <a:cubicBezTo>
                    <a:pt x="162" y="5200"/>
                    <a:pt x="269" y="5414"/>
                    <a:pt x="429" y="5521"/>
                  </a:cubicBezTo>
                  <a:cubicBezTo>
                    <a:pt x="643" y="5628"/>
                    <a:pt x="911" y="5575"/>
                    <a:pt x="1500" y="5735"/>
                  </a:cubicBezTo>
                  <a:cubicBezTo>
                    <a:pt x="1645" y="5777"/>
                    <a:pt x="1750" y="5802"/>
                    <a:pt x="1830" y="5802"/>
                  </a:cubicBezTo>
                  <a:cubicBezTo>
                    <a:pt x="1958" y="5802"/>
                    <a:pt x="2023" y="5739"/>
                    <a:pt x="2089" y="5575"/>
                  </a:cubicBezTo>
                  <a:cubicBezTo>
                    <a:pt x="2196" y="5361"/>
                    <a:pt x="2142" y="4932"/>
                    <a:pt x="2196" y="4504"/>
                  </a:cubicBezTo>
                  <a:cubicBezTo>
                    <a:pt x="2303" y="4076"/>
                    <a:pt x="2463" y="2898"/>
                    <a:pt x="3373" y="2256"/>
                  </a:cubicBezTo>
                  <a:cubicBezTo>
                    <a:pt x="4069" y="1774"/>
                    <a:pt x="4658" y="1881"/>
                    <a:pt x="5140" y="1774"/>
                  </a:cubicBezTo>
                  <a:cubicBezTo>
                    <a:pt x="5140" y="1774"/>
                    <a:pt x="5086" y="1346"/>
                    <a:pt x="4444" y="1078"/>
                  </a:cubicBezTo>
                  <a:cubicBezTo>
                    <a:pt x="4016" y="918"/>
                    <a:pt x="3588" y="596"/>
                    <a:pt x="3266" y="115"/>
                  </a:cubicBezTo>
                  <a:cubicBezTo>
                    <a:pt x="3199" y="34"/>
                    <a:pt x="3109" y="1"/>
                    <a:pt x="300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3116515" y="2076168"/>
              <a:ext cx="97003" cy="63624"/>
            </a:xfrm>
            <a:custGeom>
              <a:avLst/>
              <a:gdLst/>
              <a:ahLst/>
              <a:cxnLst/>
              <a:rect l="l" t="t" r="r" b="b"/>
              <a:pathLst>
                <a:path w="3374" h="2213" extrusionOk="0">
                  <a:moveTo>
                    <a:pt x="2667" y="0"/>
                  </a:moveTo>
                  <a:cubicBezTo>
                    <a:pt x="2440" y="0"/>
                    <a:pt x="2023" y="350"/>
                    <a:pt x="1714" y="482"/>
                  </a:cubicBezTo>
                  <a:cubicBezTo>
                    <a:pt x="1393" y="643"/>
                    <a:pt x="1125" y="911"/>
                    <a:pt x="322" y="911"/>
                  </a:cubicBezTo>
                  <a:cubicBezTo>
                    <a:pt x="1" y="911"/>
                    <a:pt x="55" y="1392"/>
                    <a:pt x="215" y="1767"/>
                  </a:cubicBezTo>
                  <a:cubicBezTo>
                    <a:pt x="386" y="2110"/>
                    <a:pt x="660" y="2212"/>
                    <a:pt x="983" y="2212"/>
                  </a:cubicBezTo>
                  <a:cubicBezTo>
                    <a:pt x="1063" y="2212"/>
                    <a:pt x="1147" y="2206"/>
                    <a:pt x="1232" y="2195"/>
                  </a:cubicBezTo>
                  <a:cubicBezTo>
                    <a:pt x="1875" y="2088"/>
                    <a:pt x="2463" y="1767"/>
                    <a:pt x="2892" y="1499"/>
                  </a:cubicBezTo>
                  <a:cubicBezTo>
                    <a:pt x="3373" y="1232"/>
                    <a:pt x="3213" y="857"/>
                    <a:pt x="3106" y="589"/>
                  </a:cubicBezTo>
                  <a:cubicBezTo>
                    <a:pt x="3052" y="322"/>
                    <a:pt x="2999" y="322"/>
                    <a:pt x="2785" y="54"/>
                  </a:cubicBezTo>
                  <a:cubicBezTo>
                    <a:pt x="2756" y="16"/>
                    <a:pt x="2716" y="0"/>
                    <a:pt x="266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3082676" y="2182226"/>
              <a:ext cx="60059" cy="94156"/>
            </a:xfrm>
            <a:custGeom>
              <a:avLst/>
              <a:gdLst/>
              <a:ahLst/>
              <a:cxnLst/>
              <a:rect l="l" t="t" r="r" b="b"/>
              <a:pathLst>
                <a:path w="2089" h="3275" extrusionOk="0">
                  <a:moveTo>
                    <a:pt x="921" y="1"/>
                  </a:moveTo>
                  <a:cubicBezTo>
                    <a:pt x="662" y="1"/>
                    <a:pt x="329" y="28"/>
                    <a:pt x="214" y="219"/>
                  </a:cubicBezTo>
                  <a:cubicBezTo>
                    <a:pt x="0" y="541"/>
                    <a:pt x="161" y="1236"/>
                    <a:pt x="482" y="1504"/>
                  </a:cubicBezTo>
                  <a:cubicBezTo>
                    <a:pt x="750" y="1718"/>
                    <a:pt x="750" y="2307"/>
                    <a:pt x="750" y="2575"/>
                  </a:cubicBezTo>
                  <a:cubicBezTo>
                    <a:pt x="803" y="2842"/>
                    <a:pt x="803" y="3217"/>
                    <a:pt x="803" y="3217"/>
                  </a:cubicBezTo>
                  <a:cubicBezTo>
                    <a:pt x="803" y="3217"/>
                    <a:pt x="1071" y="3217"/>
                    <a:pt x="1392" y="3271"/>
                  </a:cubicBezTo>
                  <a:cubicBezTo>
                    <a:pt x="1406" y="3273"/>
                    <a:pt x="1419" y="3274"/>
                    <a:pt x="1432" y="3274"/>
                  </a:cubicBezTo>
                  <a:cubicBezTo>
                    <a:pt x="1722" y="3274"/>
                    <a:pt x="1823" y="2724"/>
                    <a:pt x="1874" y="2468"/>
                  </a:cubicBezTo>
                  <a:cubicBezTo>
                    <a:pt x="1874" y="2254"/>
                    <a:pt x="1981" y="1718"/>
                    <a:pt x="2034" y="969"/>
                  </a:cubicBezTo>
                  <a:cubicBezTo>
                    <a:pt x="2088" y="219"/>
                    <a:pt x="1499" y="59"/>
                    <a:pt x="1178" y="5"/>
                  </a:cubicBezTo>
                  <a:cubicBezTo>
                    <a:pt x="1117" y="5"/>
                    <a:pt x="1025" y="1"/>
                    <a:pt x="92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2996484" y="2150975"/>
              <a:ext cx="83145" cy="63739"/>
            </a:xfrm>
            <a:custGeom>
              <a:avLst/>
              <a:gdLst/>
              <a:ahLst/>
              <a:cxnLst/>
              <a:rect l="l" t="t" r="r" b="b"/>
              <a:pathLst>
                <a:path w="2892" h="2217" extrusionOk="0">
                  <a:moveTo>
                    <a:pt x="1996" y="0"/>
                  </a:moveTo>
                  <a:cubicBezTo>
                    <a:pt x="1831" y="0"/>
                    <a:pt x="1671" y="97"/>
                    <a:pt x="1606" y="289"/>
                  </a:cubicBezTo>
                  <a:cubicBezTo>
                    <a:pt x="1499" y="557"/>
                    <a:pt x="750" y="1039"/>
                    <a:pt x="268" y="1146"/>
                  </a:cubicBezTo>
                  <a:cubicBezTo>
                    <a:pt x="1" y="1253"/>
                    <a:pt x="108" y="1467"/>
                    <a:pt x="108" y="1467"/>
                  </a:cubicBezTo>
                  <a:cubicBezTo>
                    <a:pt x="108" y="1467"/>
                    <a:pt x="322" y="1735"/>
                    <a:pt x="536" y="1895"/>
                  </a:cubicBezTo>
                  <a:cubicBezTo>
                    <a:pt x="804" y="2056"/>
                    <a:pt x="911" y="2216"/>
                    <a:pt x="911" y="2216"/>
                  </a:cubicBezTo>
                  <a:cubicBezTo>
                    <a:pt x="911" y="2216"/>
                    <a:pt x="1178" y="2056"/>
                    <a:pt x="1553" y="2002"/>
                  </a:cubicBezTo>
                  <a:cubicBezTo>
                    <a:pt x="1874" y="1895"/>
                    <a:pt x="2249" y="1842"/>
                    <a:pt x="2463" y="1413"/>
                  </a:cubicBezTo>
                  <a:cubicBezTo>
                    <a:pt x="2624" y="1039"/>
                    <a:pt x="2891" y="771"/>
                    <a:pt x="2784" y="610"/>
                  </a:cubicBezTo>
                  <a:cubicBezTo>
                    <a:pt x="2677" y="396"/>
                    <a:pt x="2570" y="343"/>
                    <a:pt x="2302" y="129"/>
                  </a:cubicBezTo>
                  <a:cubicBezTo>
                    <a:pt x="2217" y="43"/>
                    <a:pt x="2105" y="0"/>
                    <a:pt x="199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2968769" y="2116303"/>
              <a:ext cx="81621" cy="60490"/>
            </a:xfrm>
            <a:custGeom>
              <a:avLst/>
              <a:gdLst/>
              <a:ahLst/>
              <a:cxnLst/>
              <a:rect l="l" t="t" r="r" b="b"/>
              <a:pathLst>
                <a:path w="2839" h="2104" extrusionOk="0">
                  <a:moveTo>
                    <a:pt x="1959" y="0"/>
                  </a:moveTo>
                  <a:cubicBezTo>
                    <a:pt x="1900" y="0"/>
                    <a:pt x="1837" y="15"/>
                    <a:pt x="1768" y="50"/>
                  </a:cubicBezTo>
                  <a:cubicBezTo>
                    <a:pt x="1339" y="210"/>
                    <a:pt x="857" y="478"/>
                    <a:pt x="483" y="799"/>
                  </a:cubicBezTo>
                  <a:cubicBezTo>
                    <a:pt x="108" y="1121"/>
                    <a:pt x="1" y="1121"/>
                    <a:pt x="108" y="1388"/>
                  </a:cubicBezTo>
                  <a:cubicBezTo>
                    <a:pt x="215" y="1656"/>
                    <a:pt x="269" y="1870"/>
                    <a:pt x="536" y="2084"/>
                  </a:cubicBezTo>
                  <a:cubicBezTo>
                    <a:pt x="563" y="2097"/>
                    <a:pt x="593" y="2103"/>
                    <a:pt x="625" y="2103"/>
                  </a:cubicBezTo>
                  <a:cubicBezTo>
                    <a:pt x="851" y="2103"/>
                    <a:pt x="1179" y="1816"/>
                    <a:pt x="1179" y="1816"/>
                  </a:cubicBezTo>
                  <a:cubicBezTo>
                    <a:pt x="1500" y="1549"/>
                    <a:pt x="2142" y="1228"/>
                    <a:pt x="2142" y="1228"/>
                  </a:cubicBezTo>
                  <a:cubicBezTo>
                    <a:pt x="2142" y="1228"/>
                    <a:pt x="2838" y="799"/>
                    <a:pt x="2624" y="585"/>
                  </a:cubicBezTo>
                  <a:cubicBezTo>
                    <a:pt x="2444" y="406"/>
                    <a:pt x="2265" y="0"/>
                    <a:pt x="195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3278119" y="2372235"/>
              <a:ext cx="226263" cy="224969"/>
            </a:xfrm>
            <a:custGeom>
              <a:avLst/>
              <a:gdLst/>
              <a:ahLst/>
              <a:cxnLst/>
              <a:rect l="l" t="t" r="r" b="b"/>
              <a:pathLst>
                <a:path w="7870" h="7825" extrusionOk="0">
                  <a:moveTo>
                    <a:pt x="1753" y="1"/>
                  </a:moveTo>
                  <a:cubicBezTo>
                    <a:pt x="1505" y="1"/>
                    <a:pt x="1306" y="43"/>
                    <a:pt x="1178" y="141"/>
                  </a:cubicBezTo>
                  <a:cubicBezTo>
                    <a:pt x="911" y="355"/>
                    <a:pt x="964" y="462"/>
                    <a:pt x="964" y="730"/>
                  </a:cubicBezTo>
                  <a:cubicBezTo>
                    <a:pt x="911" y="1105"/>
                    <a:pt x="911" y="1158"/>
                    <a:pt x="911" y="1694"/>
                  </a:cubicBezTo>
                  <a:cubicBezTo>
                    <a:pt x="955" y="2175"/>
                    <a:pt x="1141" y="2298"/>
                    <a:pt x="1354" y="2298"/>
                  </a:cubicBezTo>
                  <a:cubicBezTo>
                    <a:pt x="1402" y="2298"/>
                    <a:pt x="1451" y="2292"/>
                    <a:pt x="1500" y="2282"/>
                  </a:cubicBezTo>
                  <a:cubicBezTo>
                    <a:pt x="1821" y="2175"/>
                    <a:pt x="1928" y="2229"/>
                    <a:pt x="2517" y="2175"/>
                  </a:cubicBezTo>
                  <a:cubicBezTo>
                    <a:pt x="3213" y="2175"/>
                    <a:pt x="3748" y="2229"/>
                    <a:pt x="3909" y="2711"/>
                  </a:cubicBezTo>
                  <a:cubicBezTo>
                    <a:pt x="4025" y="2967"/>
                    <a:pt x="3909" y="3051"/>
                    <a:pt x="3700" y="3051"/>
                  </a:cubicBezTo>
                  <a:cubicBezTo>
                    <a:pt x="3430" y="3051"/>
                    <a:pt x="3003" y="2908"/>
                    <a:pt x="2731" y="2818"/>
                  </a:cubicBezTo>
                  <a:cubicBezTo>
                    <a:pt x="2329" y="2697"/>
                    <a:pt x="2048" y="2637"/>
                    <a:pt x="1639" y="2637"/>
                  </a:cubicBezTo>
                  <a:cubicBezTo>
                    <a:pt x="1503" y="2637"/>
                    <a:pt x="1352" y="2644"/>
                    <a:pt x="1178" y="2657"/>
                  </a:cubicBezTo>
                  <a:cubicBezTo>
                    <a:pt x="804" y="2657"/>
                    <a:pt x="750" y="2925"/>
                    <a:pt x="590" y="3353"/>
                  </a:cubicBezTo>
                  <a:cubicBezTo>
                    <a:pt x="483" y="3781"/>
                    <a:pt x="161" y="4263"/>
                    <a:pt x="108" y="4852"/>
                  </a:cubicBezTo>
                  <a:cubicBezTo>
                    <a:pt x="1" y="5441"/>
                    <a:pt x="697" y="5655"/>
                    <a:pt x="1446" y="6030"/>
                  </a:cubicBezTo>
                  <a:cubicBezTo>
                    <a:pt x="2196" y="6404"/>
                    <a:pt x="3909" y="7100"/>
                    <a:pt x="4283" y="7636"/>
                  </a:cubicBezTo>
                  <a:cubicBezTo>
                    <a:pt x="4387" y="7769"/>
                    <a:pt x="4524" y="7824"/>
                    <a:pt x="4672" y="7824"/>
                  </a:cubicBezTo>
                  <a:cubicBezTo>
                    <a:pt x="5058" y="7824"/>
                    <a:pt x="5520" y="7448"/>
                    <a:pt x="5675" y="7100"/>
                  </a:cubicBezTo>
                  <a:cubicBezTo>
                    <a:pt x="5889" y="6618"/>
                    <a:pt x="5782" y="6886"/>
                    <a:pt x="5943" y="6404"/>
                  </a:cubicBezTo>
                  <a:cubicBezTo>
                    <a:pt x="6210" y="5923"/>
                    <a:pt x="5943" y="5762"/>
                    <a:pt x="5782" y="5655"/>
                  </a:cubicBezTo>
                  <a:cubicBezTo>
                    <a:pt x="5622" y="5494"/>
                    <a:pt x="5407" y="5441"/>
                    <a:pt x="4872" y="5280"/>
                  </a:cubicBezTo>
                  <a:cubicBezTo>
                    <a:pt x="4337" y="5120"/>
                    <a:pt x="4497" y="4745"/>
                    <a:pt x="5033" y="4745"/>
                  </a:cubicBezTo>
                  <a:cubicBezTo>
                    <a:pt x="5568" y="4798"/>
                    <a:pt x="5622" y="5173"/>
                    <a:pt x="6157" y="5227"/>
                  </a:cubicBezTo>
                  <a:cubicBezTo>
                    <a:pt x="6266" y="5248"/>
                    <a:pt x="6351" y="5259"/>
                    <a:pt x="6419" y="5259"/>
                  </a:cubicBezTo>
                  <a:cubicBezTo>
                    <a:pt x="6684" y="5259"/>
                    <a:pt x="6693" y="5097"/>
                    <a:pt x="6906" y="4798"/>
                  </a:cubicBezTo>
                  <a:cubicBezTo>
                    <a:pt x="7174" y="4370"/>
                    <a:pt x="7174" y="4317"/>
                    <a:pt x="7442" y="3835"/>
                  </a:cubicBezTo>
                  <a:cubicBezTo>
                    <a:pt x="7656" y="3353"/>
                    <a:pt x="7870" y="2871"/>
                    <a:pt x="7870" y="2604"/>
                  </a:cubicBezTo>
                  <a:cubicBezTo>
                    <a:pt x="7816" y="2389"/>
                    <a:pt x="7335" y="2015"/>
                    <a:pt x="6050" y="1372"/>
                  </a:cubicBezTo>
                  <a:cubicBezTo>
                    <a:pt x="4956" y="847"/>
                    <a:pt x="2862" y="1"/>
                    <a:pt x="175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3013418" y="2205658"/>
              <a:ext cx="93897" cy="79954"/>
            </a:xfrm>
            <a:custGeom>
              <a:avLst/>
              <a:gdLst/>
              <a:ahLst/>
              <a:cxnLst/>
              <a:rect l="l" t="t" r="r" b="b"/>
              <a:pathLst>
                <a:path w="3266" h="2781" extrusionOk="0">
                  <a:moveTo>
                    <a:pt x="1191" y="1"/>
                  </a:moveTo>
                  <a:cubicBezTo>
                    <a:pt x="1010" y="1"/>
                    <a:pt x="774" y="63"/>
                    <a:pt x="589" y="100"/>
                  </a:cubicBezTo>
                  <a:cubicBezTo>
                    <a:pt x="375" y="154"/>
                    <a:pt x="0" y="368"/>
                    <a:pt x="0" y="368"/>
                  </a:cubicBezTo>
                  <a:cubicBezTo>
                    <a:pt x="0" y="582"/>
                    <a:pt x="268" y="796"/>
                    <a:pt x="589" y="1064"/>
                  </a:cubicBezTo>
                  <a:cubicBezTo>
                    <a:pt x="910" y="1331"/>
                    <a:pt x="1071" y="1653"/>
                    <a:pt x="1017" y="1974"/>
                  </a:cubicBezTo>
                  <a:cubicBezTo>
                    <a:pt x="966" y="2280"/>
                    <a:pt x="915" y="2781"/>
                    <a:pt x="1328" y="2781"/>
                  </a:cubicBezTo>
                  <a:cubicBezTo>
                    <a:pt x="1348" y="2781"/>
                    <a:pt x="1370" y="2779"/>
                    <a:pt x="1392" y="2777"/>
                  </a:cubicBezTo>
                  <a:cubicBezTo>
                    <a:pt x="1874" y="2723"/>
                    <a:pt x="2035" y="2616"/>
                    <a:pt x="2356" y="2563"/>
                  </a:cubicBezTo>
                  <a:cubicBezTo>
                    <a:pt x="2677" y="2509"/>
                    <a:pt x="3105" y="2349"/>
                    <a:pt x="3159" y="2349"/>
                  </a:cubicBezTo>
                  <a:cubicBezTo>
                    <a:pt x="3212" y="2349"/>
                    <a:pt x="3266" y="1439"/>
                    <a:pt x="3212" y="1331"/>
                  </a:cubicBezTo>
                  <a:cubicBezTo>
                    <a:pt x="3186" y="1278"/>
                    <a:pt x="3065" y="1265"/>
                    <a:pt x="2925" y="1265"/>
                  </a:cubicBezTo>
                  <a:cubicBezTo>
                    <a:pt x="2784" y="1265"/>
                    <a:pt x="2623" y="1278"/>
                    <a:pt x="2516" y="1278"/>
                  </a:cubicBezTo>
                  <a:cubicBezTo>
                    <a:pt x="2302" y="1278"/>
                    <a:pt x="2088" y="1010"/>
                    <a:pt x="1928" y="743"/>
                  </a:cubicBezTo>
                  <a:cubicBezTo>
                    <a:pt x="1820" y="528"/>
                    <a:pt x="1606" y="207"/>
                    <a:pt x="1392" y="47"/>
                  </a:cubicBezTo>
                  <a:cubicBezTo>
                    <a:pt x="1342" y="14"/>
                    <a:pt x="1272" y="1"/>
                    <a:pt x="119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2994960" y="2235874"/>
              <a:ext cx="44649" cy="60835"/>
            </a:xfrm>
            <a:custGeom>
              <a:avLst/>
              <a:gdLst/>
              <a:ahLst/>
              <a:cxnLst/>
              <a:rect l="l" t="t" r="r" b="b"/>
              <a:pathLst>
                <a:path w="1553" h="2116" extrusionOk="0">
                  <a:moveTo>
                    <a:pt x="361" y="1"/>
                  </a:moveTo>
                  <a:cubicBezTo>
                    <a:pt x="155" y="1"/>
                    <a:pt x="107" y="191"/>
                    <a:pt x="107" y="334"/>
                  </a:cubicBezTo>
                  <a:cubicBezTo>
                    <a:pt x="54" y="548"/>
                    <a:pt x="0" y="816"/>
                    <a:pt x="161" y="1190"/>
                  </a:cubicBezTo>
                  <a:cubicBezTo>
                    <a:pt x="375" y="1565"/>
                    <a:pt x="0" y="1993"/>
                    <a:pt x="268" y="2101"/>
                  </a:cubicBezTo>
                  <a:cubicBezTo>
                    <a:pt x="288" y="2111"/>
                    <a:pt x="316" y="2115"/>
                    <a:pt x="351" y="2115"/>
                  </a:cubicBezTo>
                  <a:cubicBezTo>
                    <a:pt x="495" y="2115"/>
                    <a:pt x="747" y="2037"/>
                    <a:pt x="964" y="1993"/>
                  </a:cubicBezTo>
                  <a:cubicBezTo>
                    <a:pt x="1231" y="1940"/>
                    <a:pt x="1392" y="1726"/>
                    <a:pt x="1499" y="1619"/>
                  </a:cubicBezTo>
                  <a:cubicBezTo>
                    <a:pt x="1552" y="1512"/>
                    <a:pt x="1499" y="1244"/>
                    <a:pt x="1445" y="976"/>
                  </a:cubicBezTo>
                  <a:cubicBezTo>
                    <a:pt x="1392" y="655"/>
                    <a:pt x="1338" y="548"/>
                    <a:pt x="803" y="173"/>
                  </a:cubicBezTo>
                  <a:cubicBezTo>
                    <a:pt x="607" y="48"/>
                    <a:pt x="464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3245804" y="2538439"/>
              <a:ext cx="173938" cy="117099"/>
            </a:xfrm>
            <a:custGeom>
              <a:avLst/>
              <a:gdLst/>
              <a:ahLst/>
              <a:cxnLst/>
              <a:rect l="l" t="t" r="r" b="b"/>
              <a:pathLst>
                <a:path w="6050" h="4073" extrusionOk="0">
                  <a:moveTo>
                    <a:pt x="840" y="0"/>
                  </a:moveTo>
                  <a:cubicBezTo>
                    <a:pt x="711" y="0"/>
                    <a:pt x="583" y="64"/>
                    <a:pt x="482" y="249"/>
                  </a:cubicBezTo>
                  <a:cubicBezTo>
                    <a:pt x="268" y="570"/>
                    <a:pt x="322" y="570"/>
                    <a:pt x="161" y="1159"/>
                  </a:cubicBezTo>
                  <a:cubicBezTo>
                    <a:pt x="1" y="1694"/>
                    <a:pt x="108" y="1801"/>
                    <a:pt x="375" y="1908"/>
                  </a:cubicBezTo>
                  <a:cubicBezTo>
                    <a:pt x="643" y="1962"/>
                    <a:pt x="536" y="1962"/>
                    <a:pt x="1125" y="2069"/>
                  </a:cubicBezTo>
                  <a:cubicBezTo>
                    <a:pt x="1714" y="2176"/>
                    <a:pt x="3480" y="3300"/>
                    <a:pt x="3962" y="3728"/>
                  </a:cubicBezTo>
                  <a:cubicBezTo>
                    <a:pt x="4201" y="3967"/>
                    <a:pt x="4524" y="4073"/>
                    <a:pt x="4790" y="4073"/>
                  </a:cubicBezTo>
                  <a:cubicBezTo>
                    <a:pt x="5001" y="4073"/>
                    <a:pt x="5176" y="4007"/>
                    <a:pt x="5247" y="3889"/>
                  </a:cubicBezTo>
                  <a:cubicBezTo>
                    <a:pt x="5461" y="3621"/>
                    <a:pt x="5568" y="3514"/>
                    <a:pt x="5782" y="3032"/>
                  </a:cubicBezTo>
                  <a:cubicBezTo>
                    <a:pt x="6050" y="2550"/>
                    <a:pt x="5514" y="2336"/>
                    <a:pt x="5247" y="2176"/>
                  </a:cubicBezTo>
                  <a:cubicBezTo>
                    <a:pt x="5033" y="2015"/>
                    <a:pt x="4176" y="1747"/>
                    <a:pt x="3587" y="1319"/>
                  </a:cubicBezTo>
                  <a:cubicBezTo>
                    <a:pt x="3212" y="1105"/>
                    <a:pt x="2463" y="891"/>
                    <a:pt x="1446" y="302"/>
                  </a:cubicBezTo>
                  <a:cubicBezTo>
                    <a:pt x="1409" y="302"/>
                    <a:pt x="112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3158088" y="2666118"/>
              <a:ext cx="69288" cy="58592"/>
            </a:xfrm>
            <a:custGeom>
              <a:avLst/>
              <a:gdLst/>
              <a:ahLst/>
              <a:cxnLst/>
              <a:rect l="l" t="t" r="r" b="b"/>
              <a:pathLst>
                <a:path w="2410" h="2038" extrusionOk="0">
                  <a:moveTo>
                    <a:pt x="1329" y="1"/>
                  </a:moveTo>
                  <a:cubicBezTo>
                    <a:pt x="1137" y="1"/>
                    <a:pt x="912" y="103"/>
                    <a:pt x="750" y="144"/>
                  </a:cubicBezTo>
                  <a:cubicBezTo>
                    <a:pt x="482" y="197"/>
                    <a:pt x="322" y="251"/>
                    <a:pt x="161" y="304"/>
                  </a:cubicBezTo>
                  <a:cubicBezTo>
                    <a:pt x="0" y="411"/>
                    <a:pt x="0" y="465"/>
                    <a:pt x="268" y="625"/>
                  </a:cubicBezTo>
                  <a:cubicBezTo>
                    <a:pt x="643" y="840"/>
                    <a:pt x="696" y="947"/>
                    <a:pt x="750" y="1375"/>
                  </a:cubicBezTo>
                  <a:cubicBezTo>
                    <a:pt x="796" y="1747"/>
                    <a:pt x="1004" y="2038"/>
                    <a:pt x="1339" y="2038"/>
                  </a:cubicBezTo>
                  <a:cubicBezTo>
                    <a:pt x="1389" y="2038"/>
                    <a:pt x="1443" y="2031"/>
                    <a:pt x="1499" y="2017"/>
                  </a:cubicBezTo>
                  <a:cubicBezTo>
                    <a:pt x="1874" y="1910"/>
                    <a:pt x="2409" y="1642"/>
                    <a:pt x="2195" y="1107"/>
                  </a:cubicBezTo>
                  <a:cubicBezTo>
                    <a:pt x="1981" y="625"/>
                    <a:pt x="1713" y="197"/>
                    <a:pt x="1499" y="37"/>
                  </a:cubicBezTo>
                  <a:cubicBezTo>
                    <a:pt x="1448" y="11"/>
                    <a:pt x="1390" y="1"/>
                    <a:pt x="1329" y="1"/>
                  </a:cubicBezTo>
                  <a:close/>
                </a:path>
              </a:pathLst>
            </a:custGeom>
            <a:solidFill>
              <a:srgbClr val="FFFFFF"/>
            </a:solidFill>
            <a:ln w="9375" cap="flat" cmpd="sng">
              <a:solidFill>
                <a:srgbClr val="E3E3E3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3087420" y="2666348"/>
              <a:ext cx="49134" cy="71817"/>
            </a:xfrm>
            <a:custGeom>
              <a:avLst/>
              <a:gdLst/>
              <a:ahLst/>
              <a:cxnLst/>
              <a:rect l="l" t="t" r="r" b="b"/>
              <a:pathLst>
                <a:path w="1709" h="2498" extrusionOk="0">
                  <a:moveTo>
                    <a:pt x="479" y="1"/>
                  </a:moveTo>
                  <a:cubicBezTo>
                    <a:pt x="250" y="1"/>
                    <a:pt x="112" y="192"/>
                    <a:pt x="156" y="457"/>
                  </a:cubicBezTo>
                  <a:cubicBezTo>
                    <a:pt x="264" y="939"/>
                    <a:pt x="103" y="1527"/>
                    <a:pt x="49" y="1902"/>
                  </a:cubicBezTo>
                  <a:cubicBezTo>
                    <a:pt x="0" y="2245"/>
                    <a:pt x="309" y="2498"/>
                    <a:pt x="813" y="2498"/>
                  </a:cubicBezTo>
                  <a:cubicBezTo>
                    <a:pt x="860" y="2498"/>
                    <a:pt x="909" y="2496"/>
                    <a:pt x="959" y="2491"/>
                  </a:cubicBezTo>
                  <a:cubicBezTo>
                    <a:pt x="1495" y="2437"/>
                    <a:pt x="1548" y="2063"/>
                    <a:pt x="1655" y="1420"/>
                  </a:cubicBezTo>
                  <a:cubicBezTo>
                    <a:pt x="1709" y="724"/>
                    <a:pt x="1709" y="724"/>
                    <a:pt x="1655" y="403"/>
                  </a:cubicBezTo>
                  <a:cubicBezTo>
                    <a:pt x="1611" y="134"/>
                    <a:pt x="1566" y="15"/>
                    <a:pt x="1395" y="15"/>
                  </a:cubicBezTo>
                  <a:cubicBezTo>
                    <a:pt x="1362" y="15"/>
                    <a:pt x="1324" y="20"/>
                    <a:pt x="1281" y="29"/>
                  </a:cubicBezTo>
                  <a:cubicBezTo>
                    <a:pt x="1095" y="59"/>
                    <a:pt x="1017" y="90"/>
                    <a:pt x="922" y="90"/>
                  </a:cubicBezTo>
                  <a:cubicBezTo>
                    <a:pt x="852" y="90"/>
                    <a:pt x="774" y="74"/>
                    <a:pt x="638" y="29"/>
                  </a:cubicBezTo>
                  <a:cubicBezTo>
                    <a:pt x="581" y="10"/>
                    <a:pt x="528" y="1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3144230" y="2637166"/>
              <a:ext cx="78516" cy="81363"/>
            </a:xfrm>
            <a:custGeom>
              <a:avLst/>
              <a:gdLst/>
              <a:ahLst/>
              <a:cxnLst/>
              <a:rect l="l" t="t" r="r" b="b"/>
              <a:pathLst>
                <a:path w="2731" h="2830" extrusionOk="0">
                  <a:moveTo>
                    <a:pt x="1629" y="1"/>
                  </a:moveTo>
                  <a:cubicBezTo>
                    <a:pt x="1548" y="1"/>
                    <a:pt x="1467" y="24"/>
                    <a:pt x="1392" y="80"/>
                  </a:cubicBezTo>
                  <a:cubicBezTo>
                    <a:pt x="1178" y="294"/>
                    <a:pt x="911" y="455"/>
                    <a:pt x="750" y="562"/>
                  </a:cubicBezTo>
                  <a:cubicBezTo>
                    <a:pt x="322" y="722"/>
                    <a:pt x="1" y="883"/>
                    <a:pt x="268" y="1311"/>
                  </a:cubicBezTo>
                  <a:cubicBezTo>
                    <a:pt x="536" y="1739"/>
                    <a:pt x="857" y="2435"/>
                    <a:pt x="911" y="2703"/>
                  </a:cubicBezTo>
                  <a:cubicBezTo>
                    <a:pt x="941" y="2794"/>
                    <a:pt x="1023" y="2829"/>
                    <a:pt x="1131" y="2829"/>
                  </a:cubicBezTo>
                  <a:cubicBezTo>
                    <a:pt x="1404" y="2829"/>
                    <a:pt x="1843" y="2604"/>
                    <a:pt x="2035" y="2489"/>
                  </a:cubicBezTo>
                  <a:cubicBezTo>
                    <a:pt x="2302" y="2328"/>
                    <a:pt x="2731" y="1793"/>
                    <a:pt x="2731" y="1525"/>
                  </a:cubicBezTo>
                  <a:cubicBezTo>
                    <a:pt x="2677" y="1258"/>
                    <a:pt x="2517" y="776"/>
                    <a:pt x="2249" y="455"/>
                  </a:cubicBezTo>
                  <a:cubicBezTo>
                    <a:pt x="2035" y="187"/>
                    <a:pt x="2249" y="294"/>
                    <a:pt x="2035" y="187"/>
                  </a:cubicBezTo>
                  <a:cubicBezTo>
                    <a:pt x="1930" y="82"/>
                    <a:pt x="1780" y="1"/>
                    <a:pt x="162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3324291" y="2661776"/>
              <a:ext cx="63135" cy="52555"/>
            </a:xfrm>
            <a:custGeom>
              <a:avLst/>
              <a:gdLst/>
              <a:ahLst/>
              <a:cxnLst/>
              <a:rect l="l" t="t" r="r" b="b"/>
              <a:pathLst>
                <a:path w="2196" h="1828" extrusionOk="0">
                  <a:moveTo>
                    <a:pt x="1004" y="0"/>
                  </a:moveTo>
                  <a:cubicBezTo>
                    <a:pt x="871" y="0"/>
                    <a:pt x="750" y="54"/>
                    <a:pt x="590" y="241"/>
                  </a:cubicBezTo>
                  <a:cubicBezTo>
                    <a:pt x="322" y="616"/>
                    <a:pt x="215" y="776"/>
                    <a:pt x="108" y="991"/>
                  </a:cubicBezTo>
                  <a:cubicBezTo>
                    <a:pt x="1" y="1258"/>
                    <a:pt x="1" y="1472"/>
                    <a:pt x="375" y="1686"/>
                  </a:cubicBezTo>
                  <a:cubicBezTo>
                    <a:pt x="547" y="1772"/>
                    <a:pt x="689" y="1828"/>
                    <a:pt x="824" y="1828"/>
                  </a:cubicBezTo>
                  <a:cubicBezTo>
                    <a:pt x="941" y="1828"/>
                    <a:pt x="1054" y="1786"/>
                    <a:pt x="1178" y="1686"/>
                  </a:cubicBezTo>
                  <a:cubicBezTo>
                    <a:pt x="1446" y="1472"/>
                    <a:pt x="1767" y="937"/>
                    <a:pt x="1874" y="669"/>
                  </a:cubicBezTo>
                  <a:cubicBezTo>
                    <a:pt x="1928" y="402"/>
                    <a:pt x="2195" y="134"/>
                    <a:pt x="1500" y="80"/>
                  </a:cubicBezTo>
                  <a:cubicBezTo>
                    <a:pt x="1285" y="54"/>
                    <a:pt x="1138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3265814" y="2736354"/>
              <a:ext cx="76762" cy="61640"/>
            </a:xfrm>
            <a:custGeom>
              <a:avLst/>
              <a:gdLst/>
              <a:ahLst/>
              <a:cxnLst/>
              <a:rect l="l" t="t" r="r" b="b"/>
              <a:pathLst>
                <a:path w="2670" h="2144" extrusionOk="0">
                  <a:moveTo>
                    <a:pt x="1356" y="0"/>
                  </a:moveTo>
                  <a:cubicBezTo>
                    <a:pt x="1123" y="0"/>
                    <a:pt x="986" y="35"/>
                    <a:pt x="643" y="377"/>
                  </a:cubicBezTo>
                  <a:cubicBezTo>
                    <a:pt x="268" y="752"/>
                    <a:pt x="1" y="1127"/>
                    <a:pt x="108" y="1501"/>
                  </a:cubicBezTo>
                  <a:cubicBezTo>
                    <a:pt x="161" y="1876"/>
                    <a:pt x="375" y="2144"/>
                    <a:pt x="1018" y="2144"/>
                  </a:cubicBezTo>
                  <a:cubicBezTo>
                    <a:pt x="1660" y="2090"/>
                    <a:pt x="1660" y="2090"/>
                    <a:pt x="1821" y="2037"/>
                  </a:cubicBezTo>
                  <a:cubicBezTo>
                    <a:pt x="2035" y="1983"/>
                    <a:pt x="2302" y="1715"/>
                    <a:pt x="2356" y="1394"/>
                  </a:cubicBezTo>
                  <a:cubicBezTo>
                    <a:pt x="2409" y="1020"/>
                    <a:pt x="2463" y="966"/>
                    <a:pt x="2516" y="645"/>
                  </a:cubicBezTo>
                  <a:cubicBezTo>
                    <a:pt x="2617" y="395"/>
                    <a:pt x="2670" y="51"/>
                    <a:pt x="2458" y="51"/>
                  </a:cubicBezTo>
                  <a:cubicBezTo>
                    <a:pt x="2443" y="51"/>
                    <a:pt x="2427" y="52"/>
                    <a:pt x="2409" y="56"/>
                  </a:cubicBezTo>
                  <a:cubicBezTo>
                    <a:pt x="2316" y="83"/>
                    <a:pt x="2235" y="93"/>
                    <a:pt x="2163" y="93"/>
                  </a:cubicBezTo>
                  <a:cubicBezTo>
                    <a:pt x="1944" y="93"/>
                    <a:pt x="1794" y="2"/>
                    <a:pt x="1553" y="2"/>
                  </a:cubicBezTo>
                  <a:cubicBezTo>
                    <a:pt x="1478" y="2"/>
                    <a:pt x="1414" y="0"/>
                    <a:pt x="135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3211936" y="2811017"/>
              <a:ext cx="113936" cy="66326"/>
            </a:xfrm>
            <a:custGeom>
              <a:avLst/>
              <a:gdLst/>
              <a:ahLst/>
              <a:cxnLst/>
              <a:rect l="l" t="t" r="r" b="b"/>
              <a:pathLst>
                <a:path w="3963" h="2307" extrusionOk="0">
                  <a:moveTo>
                    <a:pt x="2050" y="0"/>
                  </a:moveTo>
                  <a:cubicBezTo>
                    <a:pt x="1776" y="0"/>
                    <a:pt x="1491" y="58"/>
                    <a:pt x="1232" y="243"/>
                  </a:cubicBezTo>
                  <a:cubicBezTo>
                    <a:pt x="804" y="510"/>
                    <a:pt x="1" y="1313"/>
                    <a:pt x="1018" y="1741"/>
                  </a:cubicBezTo>
                  <a:cubicBezTo>
                    <a:pt x="1728" y="2097"/>
                    <a:pt x="2380" y="2306"/>
                    <a:pt x="2845" y="2306"/>
                  </a:cubicBezTo>
                  <a:cubicBezTo>
                    <a:pt x="3011" y="2306"/>
                    <a:pt x="3154" y="2280"/>
                    <a:pt x="3266" y="2223"/>
                  </a:cubicBezTo>
                  <a:cubicBezTo>
                    <a:pt x="3748" y="2009"/>
                    <a:pt x="3802" y="1849"/>
                    <a:pt x="3748" y="1420"/>
                  </a:cubicBezTo>
                  <a:cubicBezTo>
                    <a:pt x="3748" y="992"/>
                    <a:pt x="3802" y="778"/>
                    <a:pt x="3909" y="457"/>
                  </a:cubicBezTo>
                  <a:cubicBezTo>
                    <a:pt x="3962" y="136"/>
                    <a:pt x="3802" y="136"/>
                    <a:pt x="3588" y="136"/>
                  </a:cubicBezTo>
                  <a:cubicBezTo>
                    <a:pt x="3320" y="136"/>
                    <a:pt x="2785" y="82"/>
                    <a:pt x="2410" y="28"/>
                  </a:cubicBezTo>
                  <a:cubicBezTo>
                    <a:pt x="2294" y="12"/>
                    <a:pt x="2173" y="0"/>
                    <a:pt x="2050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3202708" y="2878178"/>
              <a:ext cx="85819" cy="70897"/>
            </a:xfrm>
            <a:custGeom>
              <a:avLst/>
              <a:gdLst/>
              <a:ahLst/>
              <a:cxnLst/>
              <a:rect l="l" t="t" r="r" b="b"/>
              <a:pathLst>
                <a:path w="2985" h="2466" extrusionOk="0">
                  <a:moveTo>
                    <a:pt x="595" y="0"/>
                  </a:moveTo>
                  <a:cubicBezTo>
                    <a:pt x="349" y="0"/>
                    <a:pt x="204" y="231"/>
                    <a:pt x="161" y="530"/>
                  </a:cubicBezTo>
                  <a:cubicBezTo>
                    <a:pt x="161" y="904"/>
                    <a:pt x="1" y="1226"/>
                    <a:pt x="54" y="1761"/>
                  </a:cubicBezTo>
                  <a:cubicBezTo>
                    <a:pt x="54" y="2296"/>
                    <a:pt x="375" y="2457"/>
                    <a:pt x="1125" y="2457"/>
                  </a:cubicBezTo>
                  <a:cubicBezTo>
                    <a:pt x="1181" y="2462"/>
                    <a:pt x="1234" y="2465"/>
                    <a:pt x="1283" y="2465"/>
                  </a:cubicBezTo>
                  <a:cubicBezTo>
                    <a:pt x="1697" y="2465"/>
                    <a:pt x="1860" y="2274"/>
                    <a:pt x="2196" y="2082"/>
                  </a:cubicBezTo>
                  <a:cubicBezTo>
                    <a:pt x="2570" y="1921"/>
                    <a:pt x="2784" y="1761"/>
                    <a:pt x="2838" y="1547"/>
                  </a:cubicBezTo>
                  <a:cubicBezTo>
                    <a:pt x="2891" y="1333"/>
                    <a:pt x="2945" y="1172"/>
                    <a:pt x="2945" y="797"/>
                  </a:cubicBezTo>
                  <a:cubicBezTo>
                    <a:pt x="2985" y="481"/>
                    <a:pt x="2761" y="398"/>
                    <a:pt x="2491" y="398"/>
                  </a:cubicBezTo>
                  <a:cubicBezTo>
                    <a:pt x="2395" y="398"/>
                    <a:pt x="2293" y="409"/>
                    <a:pt x="2196" y="423"/>
                  </a:cubicBezTo>
                  <a:cubicBezTo>
                    <a:pt x="1821" y="423"/>
                    <a:pt x="1232" y="208"/>
                    <a:pt x="804" y="48"/>
                  </a:cubicBezTo>
                  <a:cubicBezTo>
                    <a:pt x="728" y="15"/>
                    <a:pt x="658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3084200" y="2785114"/>
              <a:ext cx="101603" cy="62014"/>
            </a:xfrm>
            <a:custGeom>
              <a:avLst/>
              <a:gdLst/>
              <a:ahLst/>
              <a:cxnLst/>
              <a:rect l="l" t="t" r="r" b="b"/>
              <a:pathLst>
                <a:path w="3534" h="2157" extrusionOk="0">
                  <a:moveTo>
                    <a:pt x="2169" y="1"/>
                  </a:moveTo>
                  <a:cubicBezTo>
                    <a:pt x="1644" y="1"/>
                    <a:pt x="1575" y="319"/>
                    <a:pt x="1339" y="555"/>
                  </a:cubicBezTo>
                  <a:cubicBezTo>
                    <a:pt x="1071" y="822"/>
                    <a:pt x="857" y="1144"/>
                    <a:pt x="429" y="1465"/>
                  </a:cubicBezTo>
                  <a:cubicBezTo>
                    <a:pt x="1" y="1786"/>
                    <a:pt x="54" y="1893"/>
                    <a:pt x="376" y="2107"/>
                  </a:cubicBezTo>
                  <a:cubicBezTo>
                    <a:pt x="457" y="2142"/>
                    <a:pt x="541" y="2157"/>
                    <a:pt x="625" y="2157"/>
                  </a:cubicBezTo>
                  <a:cubicBezTo>
                    <a:pt x="931" y="2157"/>
                    <a:pt x="1248" y="1965"/>
                    <a:pt x="1500" y="1839"/>
                  </a:cubicBezTo>
                  <a:cubicBezTo>
                    <a:pt x="1680" y="1719"/>
                    <a:pt x="1877" y="1650"/>
                    <a:pt x="2091" y="1650"/>
                  </a:cubicBezTo>
                  <a:cubicBezTo>
                    <a:pt x="2259" y="1650"/>
                    <a:pt x="2436" y="1692"/>
                    <a:pt x="2624" y="1786"/>
                  </a:cubicBezTo>
                  <a:cubicBezTo>
                    <a:pt x="2706" y="1837"/>
                    <a:pt x="2782" y="1859"/>
                    <a:pt x="2852" y="1859"/>
                  </a:cubicBezTo>
                  <a:cubicBezTo>
                    <a:pt x="3148" y="1859"/>
                    <a:pt x="3340" y="1467"/>
                    <a:pt x="3427" y="1251"/>
                  </a:cubicBezTo>
                  <a:cubicBezTo>
                    <a:pt x="3534" y="983"/>
                    <a:pt x="3480" y="983"/>
                    <a:pt x="3480" y="662"/>
                  </a:cubicBezTo>
                  <a:cubicBezTo>
                    <a:pt x="3480" y="341"/>
                    <a:pt x="2838" y="73"/>
                    <a:pt x="2410" y="19"/>
                  </a:cubicBezTo>
                  <a:cubicBezTo>
                    <a:pt x="2320" y="7"/>
                    <a:pt x="2240" y="1"/>
                    <a:pt x="216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3108839" y="2844713"/>
              <a:ext cx="80040" cy="101114"/>
            </a:xfrm>
            <a:custGeom>
              <a:avLst/>
              <a:gdLst/>
              <a:ahLst/>
              <a:cxnLst/>
              <a:rect l="l" t="t" r="r" b="b"/>
              <a:pathLst>
                <a:path w="2784" h="3517" extrusionOk="0">
                  <a:moveTo>
                    <a:pt x="976" y="0"/>
                  </a:moveTo>
                  <a:cubicBezTo>
                    <a:pt x="786" y="0"/>
                    <a:pt x="605" y="72"/>
                    <a:pt x="482" y="248"/>
                  </a:cubicBezTo>
                  <a:cubicBezTo>
                    <a:pt x="161" y="837"/>
                    <a:pt x="0" y="1105"/>
                    <a:pt x="322" y="1533"/>
                  </a:cubicBezTo>
                  <a:cubicBezTo>
                    <a:pt x="643" y="2015"/>
                    <a:pt x="643" y="2175"/>
                    <a:pt x="589" y="2604"/>
                  </a:cubicBezTo>
                  <a:cubicBezTo>
                    <a:pt x="589" y="2978"/>
                    <a:pt x="589" y="3032"/>
                    <a:pt x="482" y="3246"/>
                  </a:cubicBezTo>
                  <a:cubicBezTo>
                    <a:pt x="414" y="3381"/>
                    <a:pt x="497" y="3517"/>
                    <a:pt x="674" y="3517"/>
                  </a:cubicBezTo>
                  <a:cubicBezTo>
                    <a:pt x="778" y="3517"/>
                    <a:pt x="914" y="3471"/>
                    <a:pt x="1071" y="3353"/>
                  </a:cubicBezTo>
                  <a:cubicBezTo>
                    <a:pt x="1553" y="3032"/>
                    <a:pt x="1553" y="2818"/>
                    <a:pt x="1927" y="2604"/>
                  </a:cubicBezTo>
                  <a:cubicBezTo>
                    <a:pt x="2302" y="2336"/>
                    <a:pt x="2784" y="2282"/>
                    <a:pt x="2570" y="1908"/>
                  </a:cubicBezTo>
                  <a:cubicBezTo>
                    <a:pt x="2409" y="1533"/>
                    <a:pt x="2409" y="1640"/>
                    <a:pt x="2195" y="1372"/>
                  </a:cubicBezTo>
                  <a:cubicBezTo>
                    <a:pt x="2035" y="1105"/>
                    <a:pt x="1820" y="784"/>
                    <a:pt x="1820" y="623"/>
                  </a:cubicBezTo>
                  <a:cubicBezTo>
                    <a:pt x="1784" y="300"/>
                    <a:pt x="1363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3030351" y="2894939"/>
              <a:ext cx="84669" cy="84094"/>
            </a:xfrm>
            <a:custGeom>
              <a:avLst/>
              <a:gdLst/>
              <a:ahLst/>
              <a:cxnLst/>
              <a:rect l="l" t="t" r="r" b="b"/>
              <a:pathLst>
                <a:path w="2945" h="2925" extrusionOk="0">
                  <a:moveTo>
                    <a:pt x="1017" y="0"/>
                  </a:moveTo>
                  <a:cubicBezTo>
                    <a:pt x="482" y="54"/>
                    <a:pt x="0" y="428"/>
                    <a:pt x="0" y="803"/>
                  </a:cubicBezTo>
                  <a:cubicBezTo>
                    <a:pt x="0" y="1178"/>
                    <a:pt x="161" y="1445"/>
                    <a:pt x="482" y="1767"/>
                  </a:cubicBezTo>
                  <a:cubicBezTo>
                    <a:pt x="803" y="2088"/>
                    <a:pt x="964" y="2302"/>
                    <a:pt x="964" y="2570"/>
                  </a:cubicBezTo>
                  <a:cubicBezTo>
                    <a:pt x="1002" y="2761"/>
                    <a:pt x="1013" y="2925"/>
                    <a:pt x="1192" y="2925"/>
                  </a:cubicBezTo>
                  <a:cubicBezTo>
                    <a:pt x="1263" y="2925"/>
                    <a:pt x="1361" y="2898"/>
                    <a:pt x="1499" y="2837"/>
                  </a:cubicBezTo>
                  <a:cubicBezTo>
                    <a:pt x="2034" y="2570"/>
                    <a:pt x="2249" y="2409"/>
                    <a:pt x="2463" y="2195"/>
                  </a:cubicBezTo>
                  <a:cubicBezTo>
                    <a:pt x="2730" y="2034"/>
                    <a:pt x="2944" y="1606"/>
                    <a:pt x="2730" y="1285"/>
                  </a:cubicBezTo>
                  <a:cubicBezTo>
                    <a:pt x="2570" y="964"/>
                    <a:pt x="2195" y="482"/>
                    <a:pt x="2034" y="375"/>
                  </a:cubicBezTo>
                  <a:cubicBezTo>
                    <a:pt x="1660" y="54"/>
                    <a:pt x="1499" y="0"/>
                    <a:pt x="101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3002636" y="2967561"/>
              <a:ext cx="44678" cy="50830"/>
            </a:xfrm>
            <a:custGeom>
              <a:avLst/>
              <a:gdLst/>
              <a:ahLst/>
              <a:cxnLst/>
              <a:rect l="l" t="t" r="r" b="b"/>
              <a:pathLst>
                <a:path w="1554" h="1768" extrusionOk="0">
                  <a:moveTo>
                    <a:pt x="963" y="1"/>
                  </a:moveTo>
                  <a:cubicBezTo>
                    <a:pt x="900" y="1"/>
                    <a:pt x="830" y="14"/>
                    <a:pt x="750" y="44"/>
                  </a:cubicBezTo>
                  <a:cubicBezTo>
                    <a:pt x="268" y="204"/>
                    <a:pt x="1" y="365"/>
                    <a:pt x="1" y="632"/>
                  </a:cubicBezTo>
                  <a:cubicBezTo>
                    <a:pt x="54" y="900"/>
                    <a:pt x="54" y="1168"/>
                    <a:pt x="54" y="1382"/>
                  </a:cubicBezTo>
                  <a:cubicBezTo>
                    <a:pt x="54" y="1508"/>
                    <a:pt x="87" y="1768"/>
                    <a:pt x="311" y="1768"/>
                  </a:cubicBezTo>
                  <a:cubicBezTo>
                    <a:pt x="371" y="1768"/>
                    <a:pt x="445" y="1749"/>
                    <a:pt x="536" y="1703"/>
                  </a:cubicBezTo>
                  <a:cubicBezTo>
                    <a:pt x="1018" y="1489"/>
                    <a:pt x="1285" y="1221"/>
                    <a:pt x="1392" y="1114"/>
                  </a:cubicBezTo>
                  <a:cubicBezTo>
                    <a:pt x="1500" y="954"/>
                    <a:pt x="1553" y="579"/>
                    <a:pt x="1500" y="472"/>
                  </a:cubicBezTo>
                  <a:cubicBezTo>
                    <a:pt x="1369" y="254"/>
                    <a:pt x="1238" y="1"/>
                    <a:pt x="96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3044209" y="2992430"/>
              <a:ext cx="76964" cy="55919"/>
            </a:xfrm>
            <a:custGeom>
              <a:avLst/>
              <a:gdLst/>
              <a:ahLst/>
              <a:cxnLst/>
              <a:rect l="l" t="t" r="r" b="b"/>
              <a:pathLst>
                <a:path w="2677" h="1945" extrusionOk="0">
                  <a:moveTo>
                    <a:pt x="850" y="1"/>
                  </a:moveTo>
                  <a:cubicBezTo>
                    <a:pt x="695" y="1"/>
                    <a:pt x="604" y="97"/>
                    <a:pt x="535" y="303"/>
                  </a:cubicBezTo>
                  <a:cubicBezTo>
                    <a:pt x="375" y="570"/>
                    <a:pt x="321" y="570"/>
                    <a:pt x="161" y="1266"/>
                  </a:cubicBezTo>
                  <a:cubicBezTo>
                    <a:pt x="0" y="1909"/>
                    <a:pt x="375" y="1855"/>
                    <a:pt x="749" y="1909"/>
                  </a:cubicBezTo>
                  <a:cubicBezTo>
                    <a:pt x="824" y="1934"/>
                    <a:pt x="902" y="1944"/>
                    <a:pt x="981" y="1944"/>
                  </a:cubicBezTo>
                  <a:cubicBezTo>
                    <a:pt x="1242" y="1944"/>
                    <a:pt x="1520" y="1830"/>
                    <a:pt x="1767" y="1748"/>
                  </a:cubicBezTo>
                  <a:cubicBezTo>
                    <a:pt x="2088" y="1588"/>
                    <a:pt x="2302" y="1320"/>
                    <a:pt x="2462" y="999"/>
                  </a:cubicBezTo>
                  <a:cubicBezTo>
                    <a:pt x="2677" y="624"/>
                    <a:pt x="2409" y="463"/>
                    <a:pt x="2141" y="410"/>
                  </a:cubicBezTo>
                  <a:cubicBezTo>
                    <a:pt x="1874" y="356"/>
                    <a:pt x="1552" y="196"/>
                    <a:pt x="1178" y="89"/>
                  </a:cubicBezTo>
                  <a:cubicBezTo>
                    <a:pt x="1043" y="31"/>
                    <a:pt x="936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3076524" y="2917048"/>
              <a:ext cx="107755" cy="86566"/>
            </a:xfrm>
            <a:custGeom>
              <a:avLst/>
              <a:gdLst/>
              <a:ahLst/>
              <a:cxnLst/>
              <a:rect l="l" t="t" r="r" b="b"/>
              <a:pathLst>
                <a:path w="3748" h="3011" extrusionOk="0">
                  <a:moveTo>
                    <a:pt x="1114" y="0"/>
                  </a:moveTo>
                  <a:cubicBezTo>
                    <a:pt x="948" y="0"/>
                    <a:pt x="781" y="103"/>
                    <a:pt x="643" y="462"/>
                  </a:cubicBezTo>
                  <a:cubicBezTo>
                    <a:pt x="375" y="1105"/>
                    <a:pt x="428" y="1105"/>
                    <a:pt x="268" y="1479"/>
                  </a:cubicBezTo>
                  <a:cubicBezTo>
                    <a:pt x="161" y="1854"/>
                    <a:pt x="0" y="1961"/>
                    <a:pt x="268" y="2122"/>
                  </a:cubicBezTo>
                  <a:cubicBezTo>
                    <a:pt x="1071" y="2604"/>
                    <a:pt x="1767" y="2925"/>
                    <a:pt x="2248" y="2978"/>
                  </a:cubicBezTo>
                  <a:cubicBezTo>
                    <a:pt x="2353" y="2999"/>
                    <a:pt x="2448" y="3010"/>
                    <a:pt x="2535" y="3010"/>
                  </a:cubicBezTo>
                  <a:cubicBezTo>
                    <a:pt x="2889" y="3010"/>
                    <a:pt x="3104" y="2830"/>
                    <a:pt x="3319" y="2443"/>
                  </a:cubicBezTo>
                  <a:cubicBezTo>
                    <a:pt x="3533" y="1961"/>
                    <a:pt x="3533" y="1533"/>
                    <a:pt x="3640" y="1265"/>
                  </a:cubicBezTo>
                  <a:cubicBezTo>
                    <a:pt x="3747" y="1051"/>
                    <a:pt x="3747" y="676"/>
                    <a:pt x="3319" y="623"/>
                  </a:cubicBezTo>
                  <a:cubicBezTo>
                    <a:pt x="2891" y="569"/>
                    <a:pt x="1820" y="248"/>
                    <a:pt x="1553" y="141"/>
                  </a:cubicBezTo>
                  <a:cubicBezTo>
                    <a:pt x="1423" y="89"/>
                    <a:pt x="1269" y="0"/>
                    <a:pt x="111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3054214" y="3054674"/>
              <a:ext cx="85014" cy="53216"/>
            </a:xfrm>
            <a:custGeom>
              <a:avLst/>
              <a:gdLst/>
              <a:ahLst/>
              <a:cxnLst/>
              <a:rect l="l" t="t" r="r" b="b"/>
              <a:pathLst>
                <a:path w="2957" h="1851" extrusionOk="0">
                  <a:moveTo>
                    <a:pt x="2870" y="1"/>
                  </a:moveTo>
                  <a:cubicBezTo>
                    <a:pt x="2820" y="1"/>
                    <a:pt x="2733" y="26"/>
                    <a:pt x="2596" y="65"/>
                  </a:cubicBezTo>
                  <a:cubicBezTo>
                    <a:pt x="2329" y="118"/>
                    <a:pt x="2181" y="132"/>
                    <a:pt x="2034" y="132"/>
                  </a:cubicBezTo>
                  <a:cubicBezTo>
                    <a:pt x="1887" y="132"/>
                    <a:pt x="1740" y="118"/>
                    <a:pt x="1472" y="118"/>
                  </a:cubicBezTo>
                  <a:cubicBezTo>
                    <a:pt x="1454" y="116"/>
                    <a:pt x="1436" y="116"/>
                    <a:pt x="1417" y="116"/>
                  </a:cubicBezTo>
                  <a:cubicBezTo>
                    <a:pt x="918" y="116"/>
                    <a:pt x="1" y="778"/>
                    <a:pt x="723" y="1243"/>
                  </a:cubicBezTo>
                  <a:cubicBezTo>
                    <a:pt x="1472" y="1671"/>
                    <a:pt x="1686" y="1724"/>
                    <a:pt x="1954" y="1831"/>
                  </a:cubicBezTo>
                  <a:cubicBezTo>
                    <a:pt x="1979" y="1844"/>
                    <a:pt x="2004" y="1850"/>
                    <a:pt x="2028" y="1850"/>
                  </a:cubicBezTo>
                  <a:cubicBezTo>
                    <a:pt x="2206" y="1850"/>
                    <a:pt x="2348" y="1526"/>
                    <a:pt x="2489" y="1243"/>
                  </a:cubicBezTo>
                  <a:cubicBezTo>
                    <a:pt x="2703" y="868"/>
                    <a:pt x="2810" y="600"/>
                    <a:pt x="2864" y="279"/>
                  </a:cubicBezTo>
                  <a:cubicBezTo>
                    <a:pt x="2932" y="75"/>
                    <a:pt x="2957" y="1"/>
                    <a:pt x="287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3178098" y="2820591"/>
              <a:ext cx="55430" cy="65579"/>
            </a:xfrm>
            <a:custGeom>
              <a:avLst/>
              <a:gdLst/>
              <a:ahLst/>
              <a:cxnLst/>
              <a:rect l="l" t="t" r="r" b="b"/>
              <a:pathLst>
                <a:path w="1928" h="2281" extrusionOk="0">
                  <a:moveTo>
                    <a:pt x="1154" y="1"/>
                  </a:moveTo>
                  <a:cubicBezTo>
                    <a:pt x="1072" y="1"/>
                    <a:pt x="978" y="37"/>
                    <a:pt x="857" y="124"/>
                  </a:cubicBezTo>
                  <a:cubicBezTo>
                    <a:pt x="428" y="445"/>
                    <a:pt x="214" y="659"/>
                    <a:pt x="107" y="980"/>
                  </a:cubicBezTo>
                  <a:cubicBezTo>
                    <a:pt x="54" y="1301"/>
                    <a:pt x="0" y="1730"/>
                    <a:pt x="268" y="2104"/>
                  </a:cubicBezTo>
                  <a:cubicBezTo>
                    <a:pt x="373" y="2227"/>
                    <a:pt x="484" y="2281"/>
                    <a:pt x="597" y="2281"/>
                  </a:cubicBezTo>
                  <a:cubicBezTo>
                    <a:pt x="829" y="2281"/>
                    <a:pt x="1069" y="2054"/>
                    <a:pt x="1285" y="1730"/>
                  </a:cubicBezTo>
                  <a:cubicBezTo>
                    <a:pt x="1606" y="1301"/>
                    <a:pt x="1927" y="605"/>
                    <a:pt x="1660" y="338"/>
                  </a:cubicBezTo>
                  <a:cubicBezTo>
                    <a:pt x="1443" y="157"/>
                    <a:pt x="1324" y="1"/>
                    <a:pt x="1154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3196555" y="2616093"/>
              <a:ext cx="58506" cy="44275"/>
            </a:xfrm>
            <a:custGeom>
              <a:avLst/>
              <a:gdLst/>
              <a:ahLst/>
              <a:cxnLst/>
              <a:rect l="l" t="t" r="r" b="b"/>
              <a:pathLst>
                <a:path w="2035" h="1540" extrusionOk="0">
                  <a:moveTo>
                    <a:pt x="968" y="1"/>
                  </a:moveTo>
                  <a:cubicBezTo>
                    <a:pt x="888" y="1"/>
                    <a:pt x="790" y="45"/>
                    <a:pt x="643" y="171"/>
                  </a:cubicBezTo>
                  <a:cubicBezTo>
                    <a:pt x="268" y="492"/>
                    <a:pt x="1" y="599"/>
                    <a:pt x="215" y="920"/>
                  </a:cubicBezTo>
                  <a:cubicBezTo>
                    <a:pt x="429" y="1188"/>
                    <a:pt x="1071" y="1348"/>
                    <a:pt x="1125" y="1509"/>
                  </a:cubicBezTo>
                  <a:cubicBezTo>
                    <a:pt x="1135" y="1530"/>
                    <a:pt x="1153" y="1540"/>
                    <a:pt x="1176" y="1540"/>
                  </a:cubicBezTo>
                  <a:cubicBezTo>
                    <a:pt x="1384" y="1540"/>
                    <a:pt x="2035" y="759"/>
                    <a:pt x="2035" y="759"/>
                  </a:cubicBezTo>
                  <a:lnTo>
                    <a:pt x="1339" y="171"/>
                  </a:lnTo>
                  <a:cubicBezTo>
                    <a:pt x="1176" y="106"/>
                    <a:pt x="1093" y="1"/>
                    <a:pt x="96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3841418" y="2295271"/>
              <a:ext cx="169309" cy="135096"/>
            </a:xfrm>
            <a:custGeom>
              <a:avLst/>
              <a:gdLst/>
              <a:ahLst/>
              <a:cxnLst/>
              <a:rect l="l" t="t" r="r" b="b"/>
              <a:pathLst>
                <a:path w="5889" h="4699" extrusionOk="0">
                  <a:moveTo>
                    <a:pt x="4949" y="0"/>
                  </a:moveTo>
                  <a:cubicBezTo>
                    <a:pt x="4854" y="0"/>
                    <a:pt x="4769" y="30"/>
                    <a:pt x="4711" y="88"/>
                  </a:cubicBezTo>
                  <a:cubicBezTo>
                    <a:pt x="4550" y="249"/>
                    <a:pt x="4229" y="356"/>
                    <a:pt x="3908" y="570"/>
                  </a:cubicBezTo>
                  <a:cubicBezTo>
                    <a:pt x="3587" y="730"/>
                    <a:pt x="2677" y="1212"/>
                    <a:pt x="2249" y="1748"/>
                  </a:cubicBezTo>
                  <a:cubicBezTo>
                    <a:pt x="1820" y="2229"/>
                    <a:pt x="1392" y="2711"/>
                    <a:pt x="803" y="2925"/>
                  </a:cubicBezTo>
                  <a:cubicBezTo>
                    <a:pt x="0" y="3246"/>
                    <a:pt x="321" y="3621"/>
                    <a:pt x="482" y="3889"/>
                  </a:cubicBezTo>
                  <a:cubicBezTo>
                    <a:pt x="643" y="4210"/>
                    <a:pt x="857" y="4317"/>
                    <a:pt x="1017" y="4531"/>
                  </a:cubicBezTo>
                  <a:cubicBezTo>
                    <a:pt x="1094" y="4633"/>
                    <a:pt x="1231" y="4699"/>
                    <a:pt x="1389" y="4699"/>
                  </a:cubicBezTo>
                  <a:cubicBezTo>
                    <a:pt x="1562" y="4699"/>
                    <a:pt x="1759" y="4620"/>
                    <a:pt x="1927" y="4424"/>
                  </a:cubicBezTo>
                  <a:cubicBezTo>
                    <a:pt x="2195" y="4156"/>
                    <a:pt x="2463" y="3942"/>
                    <a:pt x="2623" y="3782"/>
                  </a:cubicBezTo>
                  <a:cubicBezTo>
                    <a:pt x="2837" y="3621"/>
                    <a:pt x="3747" y="3032"/>
                    <a:pt x="4069" y="2765"/>
                  </a:cubicBezTo>
                  <a:cubicBezTo>
                    <a:pt x="4443" y="2497"/>
                    <a:pt x="4872" y="2069"/>
                    <a:pt x="5300" y="1748"/>
                  </a:cubicBezTo>
                  <a:cubicBezTo>
                    <a:pt x="5728" y="1373"/>
                    <a:pt x="5889" y="1159"/>
                    <a:pt x="5835" y="998"/>
                  </a:cubicBezTo>
                  <a:cubicBezTo>
                    <a:pt x="5782" y="784"/>
                    <a:pt x="5675" y="623"/>
                    <a:pt x="5460" y="302"/>
                  </a:cubicBezTo>
                  <a:cubicBezTo>
                    <a:pt x="5323" y="96"/>
                    <a:pt x="5120" y="0"/>
                    <a:pt x="494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3892190" y="2337879"/>
              <a:ext cx="158556" cy="148206"/>
            </a:xfrm>
            <a:custGeom>
              <a:avLst/>
              <a:gdLst/>
              <a:ahLst/>
              <a:cxnLst/>
              <a:rect l="l" t="t" r="r" b="b"/>
              <a:pathLst>
                <a:path w="5515" h="5155" extrusionOk="0">
                  <a:moveTo>
                    <a:pt x="4534" y="0"/>
                  </a:moveTo>
                  <a:cubicBezTo>
                    <a:pt x="4291" y="0"/>
                    <a:pt x="3979" y="221"/>
                    <a:pt x="3480" y="587"/>
                  </a:cubicBezTo>
                  <a:cubicBezTo>
                    <a:pt x="2624" y="1176"/>
                    <a:pt x="1071" y="2621"/>
                    <a:pt x="375" y="3156"/>
                  </a:cubicBezTo>
                  <a:cubicBezTo>
                    <a:pt x="1" y="3531"/>
                    <a:pt x="1" y="3799"/>
                    <a:pt x="108" y="4120"/>
                  </a:cubicBezTo>
                  <a:cubicBezTo>
                    <a:pt x="215" y="4387"/>
                    <a:pt x="590" y="4762"/>
                    <a:pt x="857" y="5030"/>
                  </a:cubicBezTo>
                  <a:cubicBezTo>
                    <a:pt x="929" y="5119"/>
                    <a:pt x="1012" y="5155"/>
                    <a:pt x="1099" y="5155"/>
                  </a:cubicBezTo>
                  <a:cubicBezTo>
                    <a:pt x="1274" y="5155"/>
                    <a:pt x="1464" y="5012"/>
                    <a:pt x="1607" y="4869"/>
                  </a:cubicBezTo>
                  <a:cubicBezTo>
                    <a:pt x="1821" y="4709"/>
                    <a:pt x="1714" y="4869"/>
                    <a:pt x="2249" y="4441"/>
                  </a:cubicBezTo>
                  <a:cubicBezTo>
                    <a:pt x="2731" y="4013"/>
                    <a:pt x="3052" y="3531"/>
                    <a:pt x="3427" y="3049"/>
                  </a:cubicBezTo>
                  <a:cubicBezTo>
                    <a:pt x="3855" y="2567"/>
                    <a:pt x="4551" y="1979"/>
                    <a:pt x="5033" y="1657"/>
                  </a:cubicBezTo>
                  <a:cubicBezTo>
                    <a:pt x="5514" y="1390"/>
                    <a:pt x="5407" y="1390"/>
                    <a:pt x="5354" y="1068"/>
                  </a:cubicBezTo>
                  <a:cubicBezTo>
                    <a:pt x="5300" y="747"/>
                    <a:pt x="5247" y="801"/>
                    <a:pt x="4926" y="266"/>
                  </a:cubicBezTo>
                  <a:cubicBezTo>
                    <a:pt x="4804" y="83"/>
                    <a:pt x="4682" y="0"/>
                    <a:pt x="453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3939915" y="2390175"/>
              <a:ext cx="192395" cy="201911"/>
            </a:xfrm>
            <a:custGeom>
              <a:avLst/>
              <a:gdLst/>
              <a:ahLst/>
              <a:cxnLst/>
              <a:rect l="l" t="t" r="r" b="b"/>
              <a:pathLst>
                <a:path w="6692" h="7023" extrusionOk="0">
                  <a:moveTo>
                    <a:pt x="3952" y="1"/>
                  </a:moveTo>
                  <a:cubicBezTo>
                    <a:pt x="3830" y="1"/>
                    <a:pt x="3708" y="36"/>
                    <a:pt x="3587" y="106"/>
                  </a:cubicBezTo>
                  <a:cubicBezTo>
                    <a:pt x="3266" y="374"/>
                    <a:pt x="2570" y="855"/>
                    <a:pt x="2141" y="1391"/>
                  </a:cubicBezTo>
                  <a:cubicBezTo>
                    <a:pt x="1767" y="1873"/>
                    <a:pt x="964" y="2890"/>
                    <a:pt x="536" y="3318"/>
                  </a:cubicBezTo>
                  <a:cubicBezTo>
                    <a:pt x="0" y="3853"/>
                    <a:pt x="0" y="4121"/>
                    <a:pt x="214" y="4335"/>
                  </a:cubicBezTo>
                  <a:cubicBezTo>
                    <a:pt x="428" y="4603"/>
                    <a:pt x="750" y="5031"/>
                    <a:pt x="1017" y="5191"/>
                  </a:cubicBezTo>
                  <a:cubicBezTo>
                    <a:pt x="1107" y="5245"/>
                    <a:pt x="1190" y="5269"/>
                    <a:pt x="1263" y="5269"/>
                  </a:cubicBezTo>
                  <a:cubicBezTo>
                    <a:pt x="1410" y="5269"/>
                    <a:pt x="1517" y="5174"/>
                    <a:pt x="1553" y="5031"/>
                  </a:cubicBezTo>
                  <a:cubicBezTo>
                    <a:pt x="1660" y="4870"/>
                    <a:pt x="1660" y="4870"/>
                    <a:pt x="1981" y="4388"/>
                  </a:cubicBezTo>
                  <a:cubicBezTo>
                    <a:pt x="2249" y="3907"/>
                    <a:pt x="2677" y="3425"/>
                    <a:pt x="3266" y="2997"/>
                  </a:cubicBezTo>
                  <a:cubicBezTo>
                    <a:pt x="3491" y="2833"/>
                    <a:pt x="3622" y="2763"/>
                    <a:pt x="3680" y="2763"/>
                  </a:cubicBezTo>
                  <a:cubicBezTo>
                    <a:pt x="3775" y="2763"/>
                    <a:pt x="3678" y="2946"/>
                    <a:pt x="3480" y="3211"/>
                  </a:cubicBezTo>
                  <a:cubicBezTo>
                    <a:pt x="3212" y="3693"/>
                    <a:pt x="2837" y="4335"/>
                    <a:pt x="2356" y="5138"/>
                  </a:cubicBezTo>
                  <a:cubicBezTo>
                    <a:pt x="1820" y="5994"/>
                    <a:pt x="2141" y="6209"/>
                    <a:pt x="2356" y="6423"/>
                  </a:cubicBezTo>
                  <a:cubicBezTo>
                    <a:pt x="2516" y="6637"/>
                    <a:pt x="2677" y="6797"/>
                    <a:pt x="2944" y="6958"/>
                  </a:cubicBezTo>
                  <a:cubicBezTo>
                    <a:pt x="3018" y="7002"/>
                    <a:pt x="3092" y="7022"/>
                    <a:pt x="3163" y="7022"/>
                  </a:cubicBezTo>
                  <a:cubicBezTo>
                    <a:pt x="3351" y="7022"/>
                    <a:pt x="3524" y="6884"/>
                    <a:pt x="3640" y="6690"/>
                  </a:cubicBezTo>
                  <a:cubicBezTo>
                    <a:pt x="3747" y="6369"/>
                    <a:pt x="3854" y="6209"/>
                    <a:pt x="4122" y="5620"/>
                  </a:cubicBezTo>
                  <a:cubicBezTo>
                    <a:pt x="4443" y="4977"/>
                    <a:pt x="5675" y="3318"/>
                    <a:pt x="6156" y="2836"/>
                  </a:cubicBezTo>
                  <a:cubicBezTo>
                    <a:pt x="6692" y="2354"/>
                    <a:pt x="6370" y="2087"/>
                    <a:pt x="5942" y="1819"/>
                  </a:cubicBezTo>
                  <a:cubicBezTo>
                    <a:pt x="5567" y="1551"/>
                    <a:pt x="5139" y="909"/>
                    <a:pt x="4711" y="481"/>
                  </a:cubicBezTo>
                  <a:cubicBezTo>
                    <a:pt x="4458" y="155"/>
                    <a:pt x="4205" y="1"/>
                    <a:pt x="395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4053794" y="2464379"/>
              <a:ext cx="238568" cy="234801"/>
            </a:xfrm>
            <a:custGeom>
              <a:avLst/>
              <a:gdLst/>
              <a:ahLst/>
              <a:cxnLst/>
              <a:rect l="l" t="t" r="r" b="b"/>
              <a:pathLst>
                <a:path w="8298" h="8167" extrusionOk="0">
                  <a:moveTo>
                    <a:pt x="3266" y="0"/>
                  </a:moveTo>
                  <a:cubicBezTo>
                    <a:pt x="3025" y="0"/>
                    <a:pt x="2811" y="169"/>
                    <a:pt x="2624" y="469"/>
                  </a:cubicBezTo>
                  <a:cubicBezTo>
                    <a:pt x="2570" y="576"/>
                    <a:pt x="2302" y="951"/>
                    <a:pt x="2088" y="1272"/>
                  </a:cubicBezTo>
                  <a:cubicBezTo>
                    <a:pt x="1821" y="1593"/>
                    <a:pt x="1499" y="1968"/>
                    <a:pt x="1125" y="2503"/>
                  </a:cubicBezTo>
                  <a:cubicBezTo>
                    <a:pt x="750" y="3092"/>
                    <a:pt x="696" y="3092"/>
                    <a:pt x="375" y="3949"/>
                  </a:cubicBezTo>
                  <a:cubicBezTo>
                    <a:pt x="54" y="4805"/>
                    <a:pt x="1" y="5019"/>
                    <a:pt x="215" y="5287"/>
                  </a:cubicBezTo>
                  <a:cubicBezTo>
                    <a:pt x="429" y="5555"/>
                    <a:pt x="536" y="5448"/>
                    <a:pt x="964" y="5929"/>
                  </a:cubicBezTo>
                  <a:cubicBezTo>
                    <a:pt x="1099" y="6083"/>
                    <a:pt x="1213" y="6140"/>
                    <a:pt x="1306" y="6140"/>
                  </a:cubicBezTo>
                  <a:cubicBezTo>
                    <a:pt x="1472" y="6140"/>
                    <a:pt x="1572" y="5959"/>
                    <a:pt x="1606" y="5822"/>
                  </a:cubicBezTo>
                  <a:cubicBezTo>
                    <a:pt x="1714" y="5608"/>
                    <a:pt x="1660" y="5608"/>
                    <a:pt x="1928" y="5126"/>
                  </a:cubicBezTo>
                  <a:cubicBezTo>
                    <a:pt x="2195" y="4645"/>
                    <a:pt x="2195" y="4538"/>
                    <a:pt x="2570" y="4163"/>
                  </a:cubicBezTo>
                  <a:cubicBezTo>
                    <a:pt x="2728" y="4005"/>
                    <a:pt x="2856" y="3949"/>
                    <a:pt x="2969" y="3949"/>
                  </a:cubicBezTo>
                  <a:cubicBezTo>
                    <a:pt x="3163" y="3949"/>
                    <a:pt x="3311" y="4115"/>
                    <a:pt x="3480" y="4216"/>
                  </a:cubicBezTo>
                  <a:cubicBezTo>
                    <a:pt x="3573" y="4272"/>
                    <a:pt x="3686" y="4296"/>
                    <a:pt x="3809" y="4296"/>
                  </a:cubicBezTo>
                  <a:cubicBezTo>
                    <a:pt x="4040" y="4296"/>
                    <a:pt x="4307" y="4214"/>
                    <a:pt x="4551" y="4109"/>
                  </a:cubicBezTo>
                  <a:cubicBezTo>
                    <a:pt x="4616" y="4091"/>
                    <a:pt x="4668" y="4082"/>
                    <a:pt x="4710" y="4082"/>
                  </a:cubicBezTo>
                  <a:cubicBezTo>
                    <a:pt x="4908" y="4082"/>
                    <a:pt x="4872" y="4282"/>
                    <a:pt x="4872" y="4591"/>
                  </a:cubicBezTo>
                  <a:cubicBezTo>
                    <a:pt x="4872" y="4966"/>
                    <a:pt x="4711" y="5126"/>
                    <a:pt x="4390" y="5341"/>
                  </a:cubicBezTo>
                  <a:cubicBezTo>
                    <a:pt x="4069" y="5555"/>
                    <a:pt x="3480" y="5876"/>
                    <a:pt x="2891" y="6411"/>
                  </a:cubicBezTo>
                  <a:cubicBezTo>
                    <a:pt x="2302" y="6946"/>
                    <a:pt x="2624" y="6946"/>
                    <a:pt x="2838" y="7321"/>
                  </a:cubicBezTo>
                  <a:cubicBezTo>
                    <a:pt x="3105" y="7642"/>
                    <a:pt x="3159" y="7535"/>
                    <a:pt x="3373" y="7910"/>
                  </a:cubicBezTo>
                  <a:cubicBezTo>
                    <a:pt x="3491" y="8087"/>
                    <a:pt x="3674" y="8166"/>
                    <a:pt x="3850" y="8166"/>
                  </a:cubicBezTo>
                  <a:cubicBezTo>
                    <a:pt x="3994" y="8166"/>
                    <a:pt x="4133" y="8113"/>
                    <a:pt x="4230" y="8017"/>
                  </a:cubicBezTo>
                  <a:cubicBezTo>
                    <a:pt x="4497" y="7803"/>
                    <a:pt x="4497" y="7749"/>
                    <a:pt x="4925" y="7321"/>
                  </a:cubicBezTo>
                  <a:cubicBezTo>
                    <a:pt x="5354" y="6839"/>
                    <a:pt x="6157" y="6518"/>
                    <a:pt x="6692" y="6465"/>
                  </a:cubicBezTo>
                  <a:cubicBezTo>
                    <a:pt x="6834" y="6439"/>
                    <a:pt x="6926" y="6429"/>
                    <a:pt x="6991" y="6429"/>
                  </a:cubicBezTo>
                  <a:cubicBezTo>
                    <a:pt x="7199" y="6429"/>
                    <a:pt x="7142" y="6531"/>
                    <a:pt x="7548" y="6572"/>
                  </a:cubicBezTo>
                  <a:cubicBezTo>
                    <a:pt x="7568" y="6575"/>
                    <a:pt x="7587" y="6576"/>
                    <a:pt x="7605" y="6576"/>
                  </a:cubicBezTo>
                  <a:cubicBezTo>
                    <a:pt x="7945" y="6576"/>
                    <a:pt x="8140" y="6127"/>
                    <a:pt x="8191" y="5822"/>
                  </a:cubicBezTo>
                  <a:cubicBezTo>
                    <a:pt x="8298" y="4966"/>
                    <a:pt x="8030" y="4912"/>
                    <a:pt x="7548" y="4323"/>
                  </a:cubicBezTo>
                  <a:cubicBezTo>
                    <a:pt x="6692" y="3253"/>
                    <a:pt x="7120" y="2450"/>
                    <a:pt x="7227" y="1807"/>
                  </a:cubicBezTo>
                  <a:cubicBezTo>
                    <a:pt x="7359" y="1280"/>
                    <a:pt x="6913" y="1149"/>
                    <a:pt x="6601" y="1149"/>
                  </a:cubicBezTo>
                  <a:cubicBezTo>
                    <a:pt x="6533" y="1149"/>
                    <a:pt x="6472" y="1156"/>
                    <a:pt x="6424" y="1165"/>
                  </a:cubicBezTo>
                  <a:cubicBezTo>
                    <a:pt x="6367" y="1179"/>
                    <a:pt x="6306" y="1186"/>
                    <a:pt x="6240" y="1186"/>
                  </a:cubicBezTo>
                  <a:cubicBezTo>
                    <a:pt x="6059" y="1186"/>
                    <a:pt x="5842" y="1136"/>
                    <a:pt x="5568" y="1058"/>
                  </a:cubicBezTo>
                  <a:cubicBezTo>
                    <a:pt x="5493" y="1026"/>
                    <a:pt x="5429" y="1011"/>
                    <a:pt x="5373" y="1011"/>
                  </a:cubicBezTo>
                  <a:cubicBezTo>
                    <a:pt x="5152" y="1011"/>
                    <a:pt x="5075" y="1251"/>
                    <a:pt x="5032" y="1593"/>
                  </a:cubicBezTo>
                  <a:cubicBezTo>
                    <a:pt x="4925" y="2075"/>
                    <a:pt x="4818" y="2182"/>
                    <a:pt x="4337" y="2718"/>
                  </a:cubicBezTo>
                  <a:cubicBezTo>
                    <a:pt x="4195" y="2859"/>
                    <a:pt x="4072" y="2915"/>
                    <a:pt x="3969" y="2915"/>
                  </a:cubicBezTo>
                  <a:cubicBezTo>
                    <a:pt x="3682" y="2915"/>
                    <a:pt x="3548" y="2486"/>
                    <a:pt x="3587" y="2289"/>
                  </a:cubicBezTo>
                  <a:cubicBezTo>
                    <a:pt x="3641" y="1968"/>
                    <a:pt x="3908" y="1754"/>
                    <a:pt x="4337" y="1219"/>
                  </a:cubicBezTo>
                  <a:cubicBezTo>
                    <a:pt x="4711" y="737"/>
                    <a:pt x="4497" y="630"/>
                    <a:pt x="4283" y="523"/>
                  </a:cubicBezTo>
                  <a:cubicBezTo>
                    <a:pt x="4069" y="416"/>
                    <a:pt x="3962" y="309"/>
                    <a:pt x="3587" y="94"/>
                  </a:cubicBezTo>
                  <a:cubicBezTo>
                    <a:pt x="3475" y="31"/>
                    <a:pt x="3368" y="0"/>
                    <a:pt x="326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4318495" y="2469123"/>
              <a:ext cx="117013" cy="186760"/>
            </a:xfrm>
            <a:custGeom>
              <a:avLst/>
              <a:gdLst/>
              <a:ahLst/>
              <a:cxnLst/>
              <a:rect l="l" t="t" r="r" b="b"/>
              <a:pathLst>
                <a:path w="4070" h="6496" extrusionOk="0">
                  <a:moveTo>
                    <a:pt x="1441" y="1"/>
                  </a:moveTo>
                  <a:cubicBezTo>
                    <a:pt x="1297" y="1"/>
                    <a:pt x="1136" y="95"/>
                    <a:pt x="964" y="144"/>
                  </a:cubicBezTo>
                  <a:lnTo>
                    <a:pt x="911" y="144"/>
                  </a:lnTo>
                  <a:cubicBezTo>
                    <a:pt x="643" y="304"/>
                    <a:pt x="483" y="518"/>
                    <a:pt x="483" y="1000"/>
                  </a:cubicBezTo>
                  <a:cubicBezTo>
                    <a:pt x="536" y="1428"/>
                    <a:pt x="643" y="1696"/>
                    <a:pt x="857" y="2338"/>
                  </a:cubicBezTo>
                  <a:cubicBezTo>
                    <a:pt x="1125" y="2927"/>
                    <a:pt x="1072" y="3623"/>
                    <a:pt x="750" y="4158"/>
                  </a:cubicBezTo>
                  <a:cubicBezTo>
                    <a:pt x="429" y="4694"/>
                    <a:pt x="376" y="4854"/>
                    <a:pt x="215" y="5497"/>
                  </a:cubicBezTo>
                  <a:cubicBezTo>
                    <a:pt x="1" y="6193"/>
                    <a:pt x="215" y="6193"/>
                    <a:pt x="536" y="6300"/>
                  </a:cubicBezTo>
                  <a:cubicBezTo>
                    <a:pt x="804" y="6353"/>
                    <a:pt x="1072" y="6353"/>
                    <a:pt x="1393" y="6460"/>
                  </a:cubicBezTo>
                  <a:cubicBezTo>
                    <a:pt x="1467" y="6485"/>
                    <a:pt x="1539" y="6496"/>
                    <a:pt x="1606" y="6496"/>
                  </a:cubicBezTo>
                  <a:cubicBezTo>
                    <a:pt x="1827" y="6496"/>
                    <a:pt x="1994" y="6382"/>
                    <a:pt x="2035" y="6300"/>
                  </a:cubicBezTo>
                  <a:cubicBezTo>
                    <a:pt x="2142" y="6139"/>
                    <a:pt x="2142" y="6086"/>
                    <a:pt x="2356" y="5550"/>
                  </a:cubicBezTo>
                  <a:cubicBezTo>
                    <a:pt x="2517" y="5068"/>
                    <a:pt x="2999" y="4373"/>
                    <a:pt x="3534" y="3891"/>
                  </a:cubicBezTo>
                  <a:cubicBezTo>
                    <a:pt x="4069" y="3409"/>
                    <a:pt x="3588" y="2767"/>
                    <a:pt x="2999" y="2499"/>
                  </a:cubicBezTo>
                  <a:cubicBezTo>
                    <a:pt x="2410" y="2231"/>
                    <a:pt x="2249" y="1857"/>
                    <a:pt x="2089" y="1482"/>
                  </a:cubicBezTo>
                  <a:cubicBezTo>
                    <a:pt x="1928" y="1107"/>
                    <a:pt x="2089" y="1482"/>
                    <a:pt x="1875" y="625"/>
                  </a:cubicBezTo>
                  <a:cubicBezTo>
                    <a:pt x="1758" y="132"/>
                    <a:pt x="1611" y="1"/>
                    <a:pt x="144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4386230" y="2572824"/>
              <a:ext cx="95450" cy="123309"/>
            </a:xfrm>
            <a:custGeom>
              <a:avLst/>
              <a:gdLst/>
              <a:ahLst/>
              <a:cxnLst/>
              <a:rect l="l" t="t" r="r" b="b"/>
              <a:pathLst>
                <a:path w="3320" h="4289" extrusionOk="0">
                  <a:moveTo>
                    <a:pt x="2573" y="0"/>
                  </a:moveTo>
                  <a:cubicBezTo>
                    <a:pt x="2470" y="0"/>
                    <a:pt x="2322" y="87"/>
                    <a:pt x="2249" y="123"/>
                  </a:cubicBezTo>
                  <a:cubicBezTo>
                    <a:pt x="1713" y="551"/>
                    <a:pt x="803" y="1354"/>
                    <a:pt x="482" y="2264"/>
                  </a:cubicBezTo>
                  <a:cubicBezTo>
                    <a:pt x="214" y="3174"/>
                    <a:pt x="321" y="2853"/>
                    <a:pt x="214" y="3067"/>
                  </a:cubicBezTo>
                  <a:cubicBezTo>
                    <a:pt x="107" y="3282"/>
                    <a:pt x="0" y="3389"/>
                    <a:pt x="161" y="3763"/>
                  </a:cubicBezTo>
                  <a:cubicBezTo>
                    <a:pt x="375" y="4085"/>
                    <a:pt x="375" y="4031"/>
                    <a:pt x="482" y="4192"/>
                  </a:cubicBezTo>
                  <a:cubicBezTo>
                    <a:pt x="549" y="4259"/>
                    <a:pt x="645" y="4289"/>
                    <a:pt x="757" y="4289"/>
                  </a:cubicBezTo>
                  <a:cubicBezTo>
                    <a:pt x="912" y="4289"/>
                    <a:pt x="1098" y="4231"/>
                    <a:pt x="1285" y="4138"/>
                  </a:cubicBezTo>
                  <a:cubicBezTo>
                    <a:pt x="1606" y="3924"/>
                    <a:pt x="1660" y="3817"/>
                    <a:pt x="1874" y="3603"/>
                  </a:cubicBezTo>
                  <a:cubicBezTo>
                    <a:pt x="2088" y="3442"/>
                    <a:pt x="2302" y="3067"/>
                    <a:pt x="2356" y="2639"/>
                  </a:cubicBezTo>
                  <a:cubicBezTo>
                    <a:pt x="2409" y="2157"/>
                    <a:pt x="2623" y="1622"/>
                    <a:pt x="2891" y="1408"/>
                  </a:cubicBezTo>
                  <a:cubicBezTo>
                    <a:pt x="3105" y="1140"/>
                    <a:pt x="3319" y="1033"/>
                    <a:pt x="3159" y="712"/>
                  </a:cubicBezTo>
                  <a:cubicBezTo>
                    <a:pt x="2998" y="391"/>
                    <a:pt x="2784" y="230"/>
                    <a:pt x="2677" y="70"/>
                  </a:cubicBezTo>
                  <a:cubicBezTo>
                    <a:pt x="2660" y="19"/>
                    <a:pt x="2621" y="0"/>
                    <a:pt x="2573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4407764" y="2705045"/>
              <a:ext cx="101603" cy="59771"/>
            </a:xfrm>
            <a:custGeom>
              <a:avLst/>
              <a:gdLst/>
              <a:ahLst/>
              <a:cxnLst/>
              <a:rect l="l" t="t" r="r" b="b"/>
              <a:pathLst>
                <a:path w="3534" h="2079" extrusionOk="0">
                  <a:moveTo>
                    <a:pt x="782" y="1"/>
                  </a:moveTo>
                  <a:cubicBezTo>
                    <a:pt x="681" y="1"/>
                    <a:pt x="582" y="25"/>
                    <a:pt x="483" y="74"/>
                  </a:cubicBezTo>
                  <a:cubicBezTo>
                    <a:pt x="108" y="235"/>
                    <a:pt x="1" y="288"/>
                    <a:pt x="268" y="824"/>
                  </a:cubicBezTo>
                  <a:cubicBezTo>
                    <a:pt x="536" y="1359"/>
                    <a:pt x="590" y="1252"/>
                    <a:pt x="643" y="1627"/>
                  </a:cubicBezTo>
                  <a:cubicBezTo>
                    <a:pt x="643" y="1868"/>
                    <a:pt x="493" y="2078"/>
                    <a:pt x="733" y="2078"/>
                  </a:cubicBezTo>
                  <a:cubicBezTo>
                    <a:pt x="814" y="2078"/>
                    <a:pt x="938" y="2055"/>
                    <a:pt x="1125" y="2001"/>
                  </a:cubicBezTo>
                  <a:cubicBezTo>
                    <a:pt x="1700" y="1848"/>
                    <a:pt x="2221" y="1722"/>
                    <a:pt x="2607" y="1722"/>
                  </a:cubicBezTo>
                  <a:cubicBezTo>
                    <a:pt x="2760" y="1722"/>
                    <a:pt x="2892" y="1742"/>
                    <a:pt x="2998" y="1787"/>
                  </a:cubicBezTo>
                  <a:cubicBezTo>
                    <a:pt x="3184" y="1834"/>
                    <a:pt x="3310" y="1870"/>
                    <a:pt x="3392" y="1870"/>
                  </a:cubicBezTo>
                  <a:cubicBezTo>
                    <a:pt x="3500" y="1870"/>
                    <a:pt x="3534" y="1808"/>
                    <a:pt x="3534" y="1627"/>
                  </a:cubicBezTo>
                  <a:cubicBezTo>
                    <a:pt x="3534" y="1306"/>
                    <a:pt x="3373" y="1038"/>
                    <a:pt x="3320" y="770"/>
                  </a:cubicBezTo>
                  <a:cubicBezTo>
                    <a:pt x="3320" y="602"/>
                    <a:pt x="3220" y="400"/>
                    <a:pt x="2995" y="400"/>
                  </a:cubicBezTo>
                  <a:cubicBezTo>
                    <a:pt x="2934" y="400"/>
                    <a:pt x="2864" y="415"/>
                    <a:pt x="2784" y="449"/>
                  </a:cubicBezTo>
                  <a:cubicBezTo>
                    <a:pt x="2485" y="610"/>
                    <a:pt x="2295" y="682"/>
                    <a:pt x="2137" y="682"/>
                  </a:cubicBezTo>
                  <a:cubicBezTo>
                    <a:pt x="1927" y="682"/>
                    <a:pt x="1774" y="556"/>
                    <a:pt x="1500" y="342"/>
                  </a:cubicBezTo>
                  <a:cubicBezTo>
                    <a:pt x="1241" y="120"/>
                    <a:pt x="1008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4461641" y="2608963"/>
              <a:ext cx="83145" cy="101603"/>
            </a:xfrm>
            <a:custGeom>
              <a:avLst/>
              <a:gdLst/>
              <a:ahLst/>
              <a:cxnLst/>
              <a:rect l="l" t="t" r="r" b="b"/>
              <a:pathLst>
                <a:path w="2892" h="3534" extrusionOk="0">
                  <a:moveTo>
                    <a:pt x="1497" y="0"/>
                  </a:moveTo>
                  <a:cubicBezTo>
                    <a:pt x="1257" y="0"/>
                    <a:pt x="987" y="235"/>
                    <a:pt x="857" y="365"/>
                  </a:cubicBezTo>
                  <a:cubicBezTo>
                    <a:pt x="214" y="1061"/>
                    <a:pt x="0" y="2399"/>
                    <a:pt x="482" y="3095"/>
                  </a:cubicBezTo>
                  <a:cubicBezTo>
                    <a:pt x="719" y="3420"/>
                    <a:pt x="971" y="3533"/>
                    <a:pt x="1177" y="3533"/>
                  </a:cubicBezTo>
                  <a:cubicBezTo>
                    <a:pt x="1344" y="3533"/>
                    <a:pt x="1481" y="3459"/>
                    <a:pt x="1553" y="3363"/>
                  </a:cubicBezTo>
                  <a:cubicBezTo>
                    <a:pt x="1713" y="3149"/>
                    <a:pt x="1820" y="3042"/>
                    <a:pt x="1981" y="2988"/>
                  </a:cubicBezTo>
                  <a:cubicBezTo>
                    <a:pt x="2088" y="2935"/>
                    <a:pt x="2142" y="2720"/>
                    <a:pt x="2088" y="2346"/>
                  </a:cubicBezTo>
                  <a:cubicBezTo>
                    <a:pt x="2088" y="2025"/>
                    <a:pt x="2249" y="1115"/>
                    <a:pt x="2463" y="900"/>
                  </a:cubicBezTo>
                  <a:cubicBezTo>
                    <a:pt x="2623" y="686"/>
                    <a:pt x="2891" y="633"/>
                    <a:pt x="2570" y="472"/>
                  </a:cubicBezTo>
                  <a:cubicBezTo>
                    <a:pt x="2249" y="312"/>
                    <a:pt x="1981" y="204"/>
                    <a:pt x="1660" y="44"/>
                  </a:cubicBezTo>
                  <a:cubicBezTo>
                    <a:pt x="1609" y="13"/>
                    <a:pt x="1554" y="0"/>
                    <a:pt x="149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4538576" y="2625753"/>
              <a:ext cx="58535" cy="61813"/>
            </a:xfrm>
            <a:custGeom>
              <a:avLst/>
              <a:gdLst/>
              <a:ahLst/>
              <a:cxnLst/>
              <a:rect l="l" t="t" r="r" b="b"/>
              <a:pathLst>
                <a:path w="2036" h="2150" extrusionOk="0">
                  <a:moveTo>
                    <a:pt x="865" y="1"/>
                  </a:moveTo>
                  <a:cubicBezTo>
                    <a:pt x="720" y="1"/>
                    <a:pt x="595" y="37"/>
                    <a:pt x="536" y="156"/>
                  </a:cubicBezTo>
                  <a:lnTo>
                    <a:pt x="536" y="209"/>
                  </a:lnTo>
                  <a:cubicBezTo>
                    <a:pt x="322" y="584"/>
                    <a:pt x="161" y="959"/>
                    <a:pt x="108" y="1333"/>
                  </a:cubicBezTo>
                  <a:cubicBezTo>
                    <a:pt x="1" y="1708"/>
                    <a:pt x="215" y="2029"/>
                    <a:pt x="536" y="2136"/>
                  </a:cubicBezTo>
                  <a:cubicBezTo>
                    <a:pt x="587" y="2145"/>
                    <a:pt x="638" y="2149"/>
                    <a:pt x="688" y="2149"/>
                  </a:cubicBezTo>
                  <a:cubicBezTo>
                    <a:pt x="955" y="2149"/>
                    <a:pt x="1204" y="2024"/>
                    <a:pt x="1339" y="1708"/>
                  </a:cubicBezTo>
                  <a:cubicBezTo>
                    <a:pt x="1446" y="1333"/>
                    <a:pt x="1660" y="798"/>
                    <a:pt x="1874" y="638"/>
                  </a:cubicBezTo>
                  <a:cubicBezTo>
                    <a:pt x="2035" y="477"/>
                    <a:pt x="1982" y="263"/>
                    <a:pt x="1660" y="209"/>
                  </a:cubicBezTo>
                  <a:cubicBezTo>
                    <a:pt x="1339" y="102"/>
                    <a:pt x="1500" y="49"/>
                    <a:pt x="1232" y="49"/>
                  </a:cubicBezTo>
                  <a:cubicBezTo>
                    <a:pt x="1112" y="25"/>
                    <a:pt x="982" y="1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4380078" y="2433616"/>
              <a:ext cx="70811" cy="87371"/>
            </a:xfrm>
            <a:custGeom>
              <a:avLst/>
              <a:gdLst/>
              <a:ahLst/>
              <a:cxnLst/>
              <a:rect l="l" t="t" r="r" b="b"/>
              <a:pathLst>
                <a:path w="2463" h="3039" extrusionOk="0">
                  <a:moveTo>
                    <a:pt x="1234" y="0"/>
                  </a:moveTo>
                  <a:cubicBezTo>
                    <a:pt x="1191" y="0"/>
                    <a:pt x="1138" y="14"/>
                    <a:pt x="1071" y="40"/>
                  </a:cubicBezTo>
                  <a:cubicBezTo>
                    <a:pt x="857" y="201"/>
                    <a:pt x="857" y="94"/>
                    <a:pt x="428" y="415"/>
                  </a:cubicBezTo>
                  <a:cubicBezTo>
                    <a:pt x="0" y="736"/>
                    <a:pt x="0" y="1111"/>
                    <a:pt x="54" y="1325"/>
                  </a:cubicBezTo>
                  <a:cubicBezTo>
                    <a:pt x="107" y="1593"/>
                    <a:pt x="375" y="2021"/>
                    <a:pt x="589" y="2503"/>
                  </a:cubicBezTo>
                  <a:cubicBezTo>
                    <a:pt x="803" y="2985"/>
                    <a:pt x="1285" y="3038"/>
                    <a:pt x="1767" y="3038"/>
                  </a:cubicBezTo>
                  <a:cubicBezTo>
                    <a:pt x="2248" y="3038"/>
                    <a:pt x="2302" y="2663"/>
                    <a:pt x="2409" y="2289"/>
                  </a:cubicBezTo>
                  <a:cubicBezTo>
                    <a:pt x="2463" y="1967"/>
                    <a:pt x="2409" y="1753"/>
                    <a:pt x="2088" y="1486"/>
                  </a:cubicBezTo>
                  <a:cubicBezTo>
                    <a:pt x="1767" y="1272"/>
                    <a:pt x="1499" y="1004"/>
                    <a:pt x="1392" y="415"/>
                  </a:cubicBezTo>
                  <a:lnTo>
                    <a:pt x="1392" y="362"/>
                  </a:lnTo>
                  <a:cubicBezTo>
                    <a:pt x="1392" y="121"/>
                    <a:pt x="1362" y="0"/>
                    <a:pt x="123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4437003" y="2503508"/>
              <a:ext cx="63135" cy="54165"/>
            </a:xfrm>
            <a:custGeom>
              <a:avLst/>
              <a:gdLst/>
              <a:ahLst/>
              <a:cxnLst/>
              <a:rect l="l" t="t" r="r" b="b"/>
              <a:pathLst>
                <a:path w="2196" h="1884" extrusionOk="0">
                  <a:moveTo>
                    <a:pt x="1149" y="0"/>
                  </a:moveTo>
                  <a:cubicBezTo>
                    <a:pt x="1077" y="0"/>
                    <a:pt x="1000" y="36"/>
                    <a:pt x="911" y="125"/>
                  </a:cubicBezTo>
                  <a:cubicBezTo>
                    <a:pt x="643" y="393"/>
                    <a:pt x="376" y="607"/>
                    <a:pt x="215" y="875"/>
                  </a:cubicBezTo>
                  <a:cubicBezTo>
                    <a:pt x="1" y="1196"/>
                    <a:pt x="1" y="1303"/>
                    <a:pt x="268" y="1571"/>
                  </a:cubicBezTo>
                  <a:cubicBezTo>
                    <a:pt x="450" y="1752"/>
                    <a:pt x="557" y="1884"/>
                    <a:pt x="708" y="1884"/>
                  </a:cubicBezTo>
                  <a:cubicBezTo>
                    <a:pt x="779" y="1884"/>
                    <a:pt x="861" y="1854"/>
                    <a:pt x="964" y="1785"/>
                  </a:cubicBezTo>
                  <a:cubicBezTo>
                    <a:pt x="1286" y="1517"/>
                    <a:pt x="1660" y="1142"/>
                    <a:pt x="1874" y="982"/>
                  </a:cubicBezTo>
                  <a:cubicBezTo>
                    <a:pt x="2035" y="768"/>
                    <a:pt x="2196" y="607"/>
                    <a:pt x="2196" y="446"/>
                  </a:cubicBezTo>
                  <a:cubicBezTo>
                    <a:pt x="2196" y="383"/>
                    <a:pt x="2187" y="362"/>
                    <a:pt x="2168" y="362"/>
                  </a:cubicBezTo>
                  <a:cubicBezTo>
                    <a:pt x="2137" y="362"/>
                    <a:pt x="2079" y="414"/>
                    <a:pt x="1981" y="446"/>
                  </a:cubicBezTo>
                  <a:cubicBezTo>
                    <a:pt x="1958" y="452"/>
                    <a:pt x="1934" y="455"/>
                    <a:pt x="1910" y="455"/>
                  </a:cubicBezTo>
                  <a:cubicBezTo>
                    <a:pt x="1722" y="455"/>
                    <a:pt x="1553" y="286"/>
                    <a:pt x="1553" y="286"/>
                  </a:cubicBezTo>
                  <a:cubicBezTo>
                    <a:pt x="1410" y="143"/>
                    <a:pt x="1292" y="0"/>
                    <a:pt x="114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4192743" y="2692999"/>
              <a:ext cx="147344" cy="95622"/>
            </a:xfrm>
            <a:custGeom>
              <a:avLst/>
              <a:gdLst/>
              <a:ahLst/>
              <a:cxnLst/>
              <a:rect l="l" t="t" r="r" b="b"/>
              <a:pathLst>
                <a:path w="5125" h="3326" extrusionOk="0">
                  <a:moveTo>
                    <a:pt x="3363" y="1"/>
                  </a:moveTo>
                  <a:cubicBezTo>
                    <a:pt x="1887" y="1"/>
                    <a:pt x="0" y="1535"/>
                    <a:pt x="307" y="2046"/>
                  </a:cubicBezTo>
                  <a:cubicBezTo>
                    <a:pt x="628" y="2581"/>
                    <a:pt x="735" y="2688"/>
                    <a:pt x="949" y="2956"/>
                  </a:cubicBezTo>
                  <a:cubicBezTo>
                    <a:pt x="1066" y="3112"/>
                    <a:pt x="1183" y="3325"/>
                    <a:pt x="1404" y="3325"/>
                  </a:cubicBezTo>
                  <a:cubicBezTo>
                    <a:pt x="1486" y="3325"/>
                    <a:pt x="1583" y="3296"/>
                    <a:pt x="1698" y="3223"/>
                  </a:cubicBezTo>
                  <a:cubicBezTo>
                    <a:pt x="2127" y="2956"/>
                    <a:pt x="2608" y="2635"/>
                    <a:pt x="3037" y="2420"/>
                  </a:cubicBezTo>
                  <a:cubicBezTo>
                    <a:pt x="3465" y="2260"/>
                    <a:pt x="4268" y="2099"/>
                    <a:pt x="4589" y="1992"/>
                  </a:cubicBezTo>
                  <a:cubicBezTo>
                    <a:pt x="5124" y="1885"/>
                    <a:pt x="5124" y="1510"/>
                    <a:pt x="4910" y="1296"/>
                  </a:cubicBezTo>
                  <a:cubicBezTo>
                    <a:pt x="4696" y="1082"/>
                    <a:pt x="4428" y="600"/>
                    <a:pt x="4321" y="333"/>
                  </a:cubicBezTo>
                  <a:cubicBezTo>
                    <a:pt x="4214" y="12"/>
                    <a:pt x="4054" y="65"/>
                    <a:pt x="3572" y="12"/>
                  </a:cubicBezTo>
                  <a:cubicBezTo>
                    <a:pt x="3503" y="4"/>
                    <a:pt x="3433" y="1"/>
                    <a:pt x="336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4280028" y="2759325"/>
              <a:ext cx="110831" cy="87889"/>
            </a:xfrm>
            <a:custGeom>
              <a:avLst/>
              <a:gdLst/>
              <a:ahLst/>
              <a:cxnLst/>
              <a:rect l="l" t="t" r="r" b="b"/>
              <a:pathLst>
                <a:path w="3855" h="3057" extrusionOk="0">
                  <a:moveTo>
                    <a:pt x="1956" y="1"/>
                  </a:moveTo>
                  <a:cubicBezTo>
                    <a:pt x="1913" y="1"/>
                    <a:pt x="1868" y="2"/>
                    <a:pt x="1821" y="6"/>
                  </a:cubicBezTo>
                  <a:cubicBezTo>
                    <a:pt x="1178" y="113"/>
                    <a:pt x="804" y="381"/>
                    <a:pt x="643" y="488"/>
                  </a:cubicBezTo>
                  <a:cubicBezTo>
                    <a:pt x="161" y="863"/>
                    <a:pt x="1" y="863"/>
                    <a:pt x="268" y="1398"/>
                  </a:cubicBezTo>
                  <a:cubicBezTo>
                    <a:pt x="536" y="1934"/>
                    <a:pt x="643" y="1987"/>
                    <a:pt x="857" y="2469"/>
                  </a:cubicBezTo>
                  <a:cubicBezTo>
                    <a:pt x="1024" y="2844"/>
                    <a:pt x="1158" y="3057"/>
                    <a:pt x="1487" y="3057"/>
                  </a:cubicBezTo>
                  <a:cubicBezTo>
                    <a:pt x="1581" y="3057"/>
                    <a:pt x="1690" y="3040"/>
                    <a:pt x="1821" y="3004"/>
                  </a:cubicBezTo>
                  <a:cubicBezTo>
                    <a:pt x="2361" y="2869"/>
                    <a:pt x="2598" y="2658"/>
                    <a:pt x="2915" y="2658"/>
                  </a:cubicBezTo>
                  <a:cubicBezTo>
                    <a:pt x="2975" y="2658"/>
                    <a:pt x="3037" y="2666"/>
                    <a:pt x="3105" y="2683"/>
                  </a:cubicBezTo>
                  <a:cubicBezTo>
                    <a:pt x="3333" y="2715"/>
                    <a:pt x="3482" y="2768"/>
                    <a:pt x="3587" y="2768"/>
                  </a:cubicBezTo>
                  <a:cubicBezTo>
                    <a:pt x="3656" y="2768"/>
                    <a:pt x="3706" y="2746"/>
                    <a:pt x="3748" y="2683"/>
                  </a:cubicBezTo>
                  <a:cubicBezTo>
                    <a:pt x="3855" y="2362"/>
                    <a:pt x="3480" y="1934"/>
                    <a:pt x="3373" y="1719"/>
                  </a:cubicBezTo>
                  <a:cubicBezTo>
                    <a:pt x="3266" y="1398"/>
                    <a:pt x="2998" y="1023"/>
                    <a:pt x="2838" y="649"/>
                  </a:cubicBezTo>
                  <a:cubicBezTo>
                    <a:pt x="2689" y="302"/>
                    <a:pt x="2494" y="1"/>
                    <a:pt x="1956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4270799" y="2860094"/>
              <a:ext cx="72364" cy="77108"/>
            </a:xfrm>
            <a:custGeom>
              <a:avLst/>
              <a:gdLst/>
              <a:ahLst/>
              <a:cxnLst/>
              <a:rect l="l" t="t" r="r" b="b"/>
              <a:pathLst>
                <a:path w="2517" h="2682" extrusionOk="0">
                  <a:moveTo>
                    <a:pt x="909" y="1"/>
                  </a:moveTo>
                  <a:cubicBezTo>
                    <a:pt x="659" y="1"/>
                    <a:pt x="451" y="80"/>
                    <a:pt x="268" y="409"/>
                  </a:cubicBezTo>
                  <a:cubicBezTo>
                    <a:pt x="0" y="837"/>
                    <a:pt x="0" y="1105"/>
                    <a:pt x="108" y="1266"/>
                  </a:cubicBezTo>
                  <a:cubicBezTo>
                    <a:pt x="322" y="1640"/>
                    <a:pt x="429" y="1908"/>
                    <a:pt x="536" y="2283"/>
                  </a:cubicBezTo>
                  <a:cubicBezTo>
                    <a:pt x="615" y="2599"/>
                    <a:pt x="782" y="2682"/>
                    <a:pt x="971" y="2682"/>
                  </a:cubicBezTo>
                  <a:cubicBezTo>
                    <a:pt x="1038" y="2682"/>
                    <a:pt x="1108" y="2671"/>
                    <a:pt x="1178" y="2657"/>
                  </a:cubicBezTo>
                  <a:cubicBezTo>
                    <a:pt x="1499" y="2550"/>
                    <a:pt x="2302" y="2176"/>
                    <a:pt x="2409" y="1855"/>
                  </a:cubicBezTo>
                  <a:cubicBezTo>
                    <a:pt x="2516" y="1533"/>
                    <a:pt x="2409" y="1159"/>
                    <a:pt x="2195" y="677"/>
                  </a:cubicBezTo>
                  <a:cubicBezTo>
                    <a:pt x="1928" y="249"/>
                    <a:pt x="1660" y="142"/>
                    <a:pt x="1285" y="34"/>
                  </a:cubicBezTo>
                  <a:cubicBezTo>
                    <a:pt x="1150" y="18"/>
                    <a:pt x="1025" y="1"/>
                    <a:pt x="90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4346210" y="2862595"/>
              <a:ext cx="92374" cy="76331"/>
            </a:xfrm>
            <a:custGeom>
              <a:avLst/>
              <a:gdLst/>
              <a:ahLst/>
              <a:cxnLst/>
              <a:rect l="l" t="t" r="r" b="b"/>
              <a:pathLst>
                <a:path w="3213" h="2655" extrusionOk="0">
                  <a:moveTo>
                    <a:pt x="1660" y="1"/>
                  </a:moveTo>
                  <a:cubicBezTo>
                    <a:pt x="1285" y="108"/>
                    <a:pt x="964" y="108"/>
                    <a:pt x="696" y="322"/>
                  </a:cubicBezTo>
                  <a:cubicBezTo>
                    <a:pt x="482" y="483"/>
                    <a:pt x="0" y="697"/>
                    <a:pt x="375" y="1072"/>
                  </a:cubicBezTo>
                  <a:cubicBezTo>
                    <a:pt x="750" y="1500"/>
                    <a:pt x="589" y="1768"/>
                    <a:pt x="857" y="2142"/>
                  </a:cubicBezTo>
                  <a:cubicBezTo>
                    <a:pt x="1053" y="2456"/>
                    <a:pt x="1392" y="2654"/>
                    <a:pt x="1686" y="2654"/>
                  </a:cubicBezTo>
                  <a:cubicBezTo>
                    <a:pt x="1794" y="2654"/>
                    <a:pt x="1895" y="2628"/>
                    <a:pt x="1981" y="2570"/>
                  </a:cubicBezTo>
                  <a:cubicBezTo>
                    <a:pt x="2302" y="2303"/>
                    <a:pt x="2624" y="2035"/>
                    <a:pt x="2784" y="1982"/>
                  </a:cubicBezTo>
                  <a:cubicBezTo>
                    <a:pt x="2945" y="1928"/>
                    <a:pt x="3212" y="1875"/>
                    <a:pt x="2998" y="1339"/>
                  </a:cubicBezTo>
                  <a:cubicBezTo>
                    <a:pt x="2731" y="857"/>
                    <a:pt x="2356" y="483"/>
                    <a:pt x="2249" y="215"/>
                  </a:cubicBezTo>
                  <a:cubicBezTo>
                    <a:pt x="2088" y="1"/>
                    <a:pt x="1821" y="1"/>
                    <a:pt x="166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4361591" y="3022675"/>
              <a:ext cx="56982" cy="53878"/>
            </a:xfrm>
            <a:custGeom>
              <a:avLst/>
              <a:gdLst/>
              <a:ahLst/>
              <a:cxnLst/>
              <a:rect l="l" t="t" r="r" b="b"/>
              <a:pathLst>
                <a:path w="1982" h="1874" extrusionOk="0">
                  <a:moveTo>
                    <a:pt x="1024" y="49"/>
                  </a:moveTo>
                  <a:cubicBezTo>
                    <a:pt x="1023" y="49"/>
                    <a:pt x="1021" y="51"/>
                    <a:pt x="1018" y="54"/>
                  </a:cubicBezTo>
                  <a:lnTo>
                    <a:pt x="1003" y="83"/>
                  </a:lnTo>
                  <a:lnTo>
                    <a:pt x="1003" y="83"/>
                  </a:lnTo>
                  <a:cubicBezTo>
                    <a:pt x="1018" y="62"/>
                    <a:pt x="1026" y="49"/>
                    <a:pt x="1024" y="49"/>
                  </a:cubicBezTo>
                  <a:close/>
                  <a:moveTo>
                    <a:pt x="1767" y="0"/>
                  </a:moveTo>
                  <a:cubicBezTo>
                    <a:pt x="1767" y="0"/>
                    <a:pt x="1339" y="54"/>
                    <a:pt x="964" y="161"/>
                  </a:cubicBezTo>
                  <a:lnTo>
                    <a:pt x="1003" y="83"/>
                  </a:lnTo>
                  <a:lnTo>
                    <a:pt x="1003" y="83"/>
                  </a:lnTo>
                  <a:cubicBezTo>
                    <a:pt x="939" y="176"/>
                    <a:pt x="750" y="428"/>
                    <a:pt x="750" y="428"/>
                  </a:cubicBezTo>
                  <a:lnTo>
                    <a:pt x="268" y="1660"/>
                  </a:lnTo>
                  <a:cubicBezTo>
                    <a:pt x="268" y="1660"/>
                    <a:pt x="1" y="1874"/>
                    <a:pt x="215" y="1874"/>
                  </a:cubicBezTo>
                  <a:cubicBezTo>
                    <a:pt x="429" y="1820"/>
                    <a:pt x="1125" y="1820"/>
                    <a:pt x="1553" y="1660"/>
                  </a:cubicBezTo>
                  <a:cubicBezTo>
                    <a:pt x="1981" y="1446"/>
                    <a:pt x="1874" y="1553"/>
                    <a:pt x="1874" y="1178"/>
                  </a:cubicBezTo>
                  <a:cubicBezTo>
                    <a:pt x="1821" y="803"/>
                    <a:pt x="1821" y="803"/>
                    <a:pt x="1821" y="428"/>
                  </a:cubicBezTo>
                  <a:cubicBezTo>
                    <a:pt x="1874" y="107"/>
                    <a:pt x="1767" y="0"/>
                    <a:pt x="1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4361591" y="3022675"/>
              <a:ext cx="56982" cy="53878"/>
            </a:xfrm>
            <a:custGeom>
              <a:avLst/>
              <a:gdLst/>
              <a:ahLst/>
              <a:cxnLst/>
              <a:rect l="l" t="t" r="r" b="b"/>
              <a:pathLst>
                <a:path w="1982" h="1874" fill="none" extrusionOk="0">
                  <a:moveTo>
                    <a:pt x="964" y="161"/>
                  </a:moveTo>
                  <a:cubicBezTo>
                    <a:pt x="1339" y="54"/>
                    <a:pt x="1767" y="0"/>
                    <a:pt x="1767" y="0"/>
                  </a:cubicBezTo>
                  <a:cubicBezTo>
                    <a:pt x="1767" y="0"/>
                    <a:pt x="1874" y="107"/>
                    <a:pt x="1821" y="428"/>
                  </a:cubicBezTo>
                  <a:cubicBezTo>
                    <a:pt x="1821" y="803"/>
                    <a:pt x="1821" y="803"/>
                    <a:pt x="1874" y="1178"/>
                  </a:cubicBezTo>
                  <a:cubicBezTo>
                    <a:pt x="1874" y="1553"/>
                    <a:pt x="1981" y="1446"/>
                    <a:pt x="1553" y="1660"/>
                  </a:cubicBezTo>
                  <a:cubicBezTo>
                    <a:pt x="1125" y="1820"/>
                    <a:pt x="429" y="1820"/>
                    <a:pt x="215" y="1874"/>
                  </a:cubicBezTo>
                  <a:cubicBezTo>
                    <a:pt x="1" y="1874"/>
                    <a:pt x="268" y="1660"/>
                    <a:pt x="268" y="1660"/>
                  </a:cubicBezTo>
                  <a:lnTo>
                    <a:pt x="750" y="428"/>
                  </a:lnTo>
                  <a:cubicBezTo>
                    <a:pt x="750" y="428"/>
                    <a:pt x="1071" y="0"/>
                    <a:pt x="1018" y="54"/>
                  </a:cubicBezTo>
                </a:path>
              </a:pathLst>
            </a:custGeom>
            <a:noFill/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4293885" y="2940996"/>
              <a:ext cx="106231" cy="101717"/>
            </a:xfrm>
            <a:custGeom>
              <a:avLst/>
              <a:gdLst/>
              <a:ahLst/>
              <a:cxnLst/>
              <a:rect l="l" t="t" r="r" b="b"/>
              <a:pathLst>
                <a:path w="3695" h="3538" extrusionOk="0">
                  <a:moveTo>
                    <a:pt x="1507" y="1"/>
                  </a:moveTo>
                  <a:cubicBezTo>
                    <a:pt x="1485" y="1"/>
                    <a:pt x="1465" y="2"/>
                    <a:pt x="1446" y="4"/>
                  </a:cubicBezTo>
                  <a:cubicBezTo>
                    <a:pt x="1339" y="4"/>
                    <a:pt x="643" y="218"/>
                    <a:pt x="161" y="539"/>
                  </a:cubicBezTo>
                  <a:cubicBezTo>
                    <a:pt x="0" y="646"/>
                    <a:pt x="107" y="968"/>
                    <a:pt x="215" y="1449"/>
                  </a:cubicBezTo>
                  <a:cubicBezTo>
                    <a:pt x="375" y="1878"/>
                    <a:pt x="322" y="2252"/>
                    <a:pt x="375" y="2841"/>
                  </a:cubicBezTo>
                  <a:cubicBezTo>
                    <a:pt x="375" y="3091"/>
                    <a:pt x="433" y="3177"/>
                    <a:pt x="528" y="3177"/>
                  </a:cubicBezTo>
                  <a:cubicBezTo>
                    <a:pt x="657" y="3177"/>
                    <a:pt x="855" y="3018"/>
                    <a:pt x="1071" y="2895"/>
                  </a:cubicBezTo>
                  <a:cubicBezTo>
                    <a:pt x="1220" y="2839"/>
                    <a:pt x="1357" y="2815"/>
                    <a:pt x="1491" y="2815"/>
                  </a:cubicBezTo>
                  <a:cubicBezTo>
                    <a:pt x="1743" y="2815"/>
                    <a:pt x="1988" y="2897"/>
                    <a:pt x="2302" y="3002"/>
                  </a:cubicBezTo>
                  <a:cubicBezTo>
                    <a:pt x="2838" y="3162"/>
                    <a:pt x="3052" y="3537"/>
                    <a:pt x="3052" y="3537"/>
                  </a:cubicBezTo>
                  <a:cubicBezTo>
                    <a:pt x="3052" y="3537"/>
                    <a:pt x="3159" y="3377"/>
                    <a:pt x="3373" y="3216"/>
                  </a:cubicBezTo>
                  <a:cubicBezTo>
                    <a:pt x="3641" y="3109"/>
                    <a:pt x="3694" y="3002"/>
                    <a:pt x="3641" y="2734"/>
                  </a:cubicBezTo>
                  <a:cubicBezTo>
                    <a:pt x="3587" y="2520"/>
                    <a:pt x="3426" y="2306"/>
                    <a:pt x="3212" y="2038"/>
                  </a:cubicBezTo>
                  <a:cubicBezTo>
                    <a:pt x="2998" y="1824"/>
                    <a:pt x="2570" y="1664"/>
                    <a:pt x="2142" y="1664"/>
                  </a:cubicBezTo>
                  <a:cubicBezTo>
                    <a:pt x="1713" y="1664"/>
                    <a:pt x="1874" y="1556"/>
                    <a:pt x="2570" y="1075"/>
                  </a:cubicBezTo>
                  <a:cubicBezTo>
                    <a:pt x="3290" y="612"/>
                    <a:pt x="2034" y="1"/>
                    <a:pt x="150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4383154" y="2938236"/>
              <a:ext cx="106203" cy="97808"/>
            </a:xfrm>
            <a:custGeom>
              <a:avLst/>
              <a:gdLst/>
              <a:ahLst/>
              <a:cxnLst/>
              <a:rect l="l" t="t" r="r" b="b"/>
              <a:pathLst>
                <a:path w="3694" h="3402" extrusionOk="0">
                  <a:moveTo>
                    <a:pt x="2193" y="1"/>
                  </a:moveTo>
                  <a:cubicBezTo>
                    <a:pt x="2087" y="1"/>
                    <a:pt x="1978" y="31"/>
                    <a:pt x="1874" y="100"/>
                  </a:cubicBezTo>
                  <a:cubicBezTo>
                    <a:pt x="1499" y="368"/>
                    <a:pt x="1017" y="742"/>
                    <a:pt x="643" y="1010"/>
                  </a:cubicBezTo>
                  <a:cubicBezTo>
                    <a:pt x="268" y="1331"/>
                    <a:pt x="0" y="1545"/>
                    <a:pt x="214" y="1867"/>
                  </a:cubicBezTo>
                  <a:cubicBezTo>
                    <a:pt x="482" y="2241"/>
                    <a:pt x="643" y="2348"/>
                    <a:pt x="750" y="2563"/>
                  </a:cubicBezTo>
                  <a:cubicBezTo>
                    <a:pt x="803" y="2723"/>
                    <a:pt x="1017" y="2937"/>
                    <a:pt x="1178" y="3205"/>
                  </a:cubicBezTo>
                  <a:cubicBezTo>
                    <a:pt x="1298" y="3325"/>
                    <a:pt x="1451" y="3402"/>
                    <a:pt x="1611" y="3402"/>
                  </a:cubicBezTo>
                  <a:cubicBezTo>
                    <a:pt x="1808" y="3402"/>
                    <a:pt x="2018" y="3286"/>
                    <a:pt x="2195" y="2991"/>
                  </a:cubicBezTo>
                  <a:cubicBezTo>
                    <a:pt x="2570" y="2455"/>
                    <a:pt x="2837" y="2295"/>
                    <a:pt x="3159" y="2134"/>
                  </a:cubicBezTo>
                  <a:cubicBezTo>
                    <a:pt x="3694" y="1813"/>
                    <a:pt x="3533" y="1545"/>
                    <a:pt x="3319" y="1278"/>
                  </a:cubicBezTo>
                  <a:cubicBezTo>
                    <a:pt x="3105" y="1010"/>
                    <a:pt x="2891" y="635"/>
                    <a:pt x="2730" y="314"/>
                  </a:cubicBezTo>
                  <a:cubicBezTo>
                    <a:pt x="2622" y="133"/>
                    <a:pt x="2415" y="1"/>
                    <a:pt x="219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4286180" y="3039206"/>
              <a:ext cx="92374" cy="65033"/>
            </a:xfrm>
            <a:custGeom>
              <a:avLst/>
              <a:gdLst/>
              <a:ahLst/>
              <a:cxnLst/>
              <a:rect l="l" t="t" r="r" b="b"/>
              <a:pathLst>
                <a:path w="3213" h="2262" extrusionOk="0">
                  <a:moveTo>
                    <a:pt x="804" y="1"/>
                  </a:moveTo>
                  <a:cubicBezTo>
                    <a:pt x="683" y="1"/>
                    <a:pt x="590" y="41"/>
                    <a:pt x="536" y="121"/>
                  </a:cubicBezTo>
                  <a:cubicBezTo>
                    <a:pt x="483" y="335"/>
                    <a:pt x="322" y="496"/>
                    <a:pt x="161" y="924"/>
                  </a:cubicBezTo>
                  <a:cubicBezTo>
                    <a:pt x="1" y="1406"/>
                    <a:pt x="375" y="1566"/>
                    <a:pt x="643" y="1566"/>
                  </a:cubicBezTo>
                  <a:cubicBezTo>
                    <a:pt x="964" y="1620"/>
                    <a:pt x="1500" y="1834"/>
                    <a:pt x="1874" y="2102"/>
                  </a:cubicBezTo>
                  <a:cubicBezTo>
                    <a:pt x="2022" y="2217"/>
                    <a:pt x="2140" y="2261"/>
                    <a:pt x="2237" y="2261"/>
                  </a:cubicBezTo>
                  <a:cubicBezTo>
                    <a:pt x="2455" y="2261"/>
                    <a:pt x="2566" y="2036"/>
                    <a:pt x="2677" y="1888"/>
                  </a:cubicBezTo>
                  <a:cubicBezTo>
                    <a:pt x="2838" y="1620"/>
                    <a:pt x="2731" y="1620"/>
                    <a:pt x="2891" y="1406"/>
                  </a:cubicBezTo>
                  <a:cubicBezTo>
                    <a:pt x="3213" y="978"/>
                    <a:pt x="2891" y="871"/>
                    <a:pt x="2517" y="656"/>
                  </a:cubicBezTo>
                  <a:cubicBezTo>
                    <a:pt x="2196" y="442"/>
                    <a:pt x="1821" y="389"/>
                    <a:pt x="1232" y="121"/>
                  </a:cubicBezTo>
                  <a:cubicBezTo>
                    <a:pt x="1071" y="41"/>
                    <a:pt x="924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4356991" y="3092164"/>
              <a:ext cx="64659" cy="54884"/>
            </a:xfrm>
            <a:custGeom>
              <a:avLst/>
              <a:gdLst/>
              <a:ahLst/>
              <a:cxnLst/>
              <a:rect l="l" t="t" r="r" b="b"/>
              <a:pathLst>
                <a:path w="2249" h="1909" extrusionOk="0">
                  <a:moveTo>
                    <a:pt x="1991" y="0"/>
                  </a:moveTo>
                  <a:cubicBezTo>
                    <a:pt x="1832" y="0"/>
                    <a:pt x="1603" y="146"/>
                    <a:pt x="1392" y="206"/>
                  </a:cubicBezTo>
                  <a:cubicBezTo>
                    <a:pt x="1312" y="206"/>
                    <a:pt x="1021" y="297"/>
                    <a:pt x="745" y="297"/>
                  </a:cubicBezTo>
                  <a:cubicBezTo>
                    <a:pt x="653" y="297"/>
                    <a:pt x="562" y="287"/>
                    <a:pt x="482" y="260"/>
                  </a:cubicBezTo>
                  <a:cubicBezTo>
                    <a:pt x="402" y="237"/>
                    <a:pt x="334" y="226"/>
                    <a:pt x="277" y="226"/>
                  </a:cubicBezTo>
                  <a:cubicBezTo>
                    <a:pt x="66" y="226"/>
                    <a:pt x="0" y="371"/>
                    <a:pt x="0" y="581"/>
                  </a:cubicBezTo>
                  <a:cubicBezTo>
                    <a:pt x="0" y="795"/>
                    <a:pt x="0" y="688"/>
                    <a:pt x="0" y="1223"/>
                  </a:cubicBezTo>
                  <a:cubicBezTo>
                    <a:pt x="0" y="1705"/>
                    <a:pt x="321" y="1759"/>
                    <a:pt x="696" y="1866"/>
                  </a:cubicBezTo>
                  <a:cubicBezTo>
                    <a:pt x="786" y="1896"/>
                    <a:pt x="880" y="1909"/>
                    <a:pt x="980" y="1909"/>
                  </a:cubicBezTo>
                  <a:cubicBezTo>
                    <a:pt x="1239" y="1909"/>
                    <a:pt x="1542" y="1821"/>
                    <a:pt x="1927" y="1705"/>
                  </a:cubicBezTo>
                  <a:cubicBezTo>
                    <a:pt x="2249" y="1598"/>
                    <a:pt x="2249" y="1223"/>
                    <a:pt x="2249" y="956"/>
                  </a:cubicBezTo>
                  <a:cubicBezTo>
                    <a:pt x="2195" y="635"/>
                    <a:pt x="2195" y="795"/>
                    <a:pt x="2195" y="367"/>
                  </a:cubicBezTo>
                  <a:cubicBezTo>
                    <a:pt x="2195" y="87"/>
                    <a:pt x="2114" y="0"/>
                    <a:pt x="1991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4487804" y="2281558"/>
              <a:ext cx="72364" cy="46172"/>
            </a:xfrm>
            <a:custGeom>
              <a:avLst/>
              <a:gdLst/>
              <a:ahLst/>
              <a:cxnLst/>
              <a:rect l="l" t="t" r="r" b="b"/>
              <a:pathLst>
                <a:path w="2517" h="1606" extrusionOk="0">
                  <a:moveTo>
                    <a:pt x="1907" y="1"/>
                  </a:moveTo>
                  <a:cubicBezTo>
                    <a:pt x="1740" y="1"/>
                    <a:pt x="1548" y="77"/>
                    <a:pt x="1339" y="137"/>
                  </a:cubicBezTo>
                  <a:cubicBezTo>
                    <a:pt x="1222" y="170"/>
                    <a:pt x="1132" y="183"/>
                    <a:pt x="1050" y="183"/>
                  </a:cubicBezTo>
                  <a:cubicBezTo>
                    <a:pt x="867" y="183"/>
                    <a:pt x="724" y="120"/>
                    <a:pt x="429" y="83"/>
                  </a:cubicBezTo>
                  <a:cubicBezTo>
                    <a:pt x="384" y="74"/>
                    <a:pt x="345" y="70"/>
                    <a:pt x="312" y="70"/>
                  </a:cubicBezTo>
                  <a:cubicBezTo>
                    <a:pt x="145" y="70"/>
                    <a:pt x="107" y="181"/>
                    <a:pt x="107" y="404"/>
                  </a:cubicBezTo>
                  <a:cubicBezTo>
                    <a:pt x="161" y="672"/>
                    <a:pt x="161" y="886"/>
                    <a:pt x="107" y="1154"/>
                  </a:cubicBezTo>
                  <a:cubicBezTo>
                    <a:pt x="0" y="1422"/>
                    <a:pt x="429" y="1529"/>
                    <a:pt x="696" y="1582"/>
                  </a:cubicBezTo>
                  <a:cubicBezTo>
                    <a:pt x="839" y="1600"/>
                    <a:pt x="982" y="1606"/>
                    <a:pt x="1119" y="1606"/>
                  </a:cubicBezTo>
                  <a:cubicBezTo>
                    <a:pt x="1392" y="1606"/>
                    <a:pt x="1642" y="1582"/>
                    <a:pt x="1820" y="1582"/>
                  </a:cubicBezTo>
                  <a:cubicBezTo>
                    <a:pt x="2356" y="1529"/>
                    <a:pt x="2302" y="1261"/>
                    <a:pt x="2409" y="1047"/>
                  </a:cubicBezTo>
                  <a:cubicBezTo>
                    <a:pt x="2516" y="779"/>
                    <a:pt x="2409" y="512"/>
                    <a:pt x="2249" y="190"/>
                  </a:cubicBezTo>
                  <a:cubicBezTo>
                    <a:pt x="2154" y="48"/>
                    <a:pt x="2039" y="1"/>
                    <a:pt x="190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4473946" y="2339029"/>
              <a:ext cx="113907" cy="81736"/>
            </a:xfrm>
            <a:custGeom>
              <a:avLst/>
              <a:gdLst/>
              <a:ahLst/>
              <a:cxnLst/>
              <a:rect l="l" t="t" r="r" b="b"/>
              <a:pathLst>
                <a:path w="3962" h="2843" extrusionOk="0">
                  <a:moveTo>
                    <a:pt x="2881" y="1"/>
                  </a:moveTo>
                  <a:cubicBezTo>
                    <a:pt x="2751" y="1"/>
                    <a:pt x="2633" y="133"/>
                    <a:pt x="2356" y="226"/>
                  </a:cubicBezTo>
                  <a:cubicBezTo>
                    <a:pt x="2266" y="251"/>
                    <a:pt x="2185" y="262"/>
                    <a:pt x="2107" y="262"/>
                  </a:cubicBezTo>
                  <a:cubicBezTo>
                    <a:pt x="1860" y="262"/>
                    <a:pt x="1638" y="159"/>
                    <a:pt x="1232" y="118"/>
                  </a:cubicBezTo>
                  <a:cubicBezTo>
                    <a:pt x="1109" y="88"/>
                    <a:pt x="968" y="22"/>
                    <a:pt x="840" y="22"/>
                  </a:cubicBezTo>
                  <a:cubicBezTo>
                    <a:pt x="746" y="22"/>
                    <a:pt x="658" y="58"/>
                    <a:pt x="589" y="172"/>
                  </a:cubicBezTo>
                  <a:cubicBezTo>
                    <a:pt x="482" y="440"/>
                    <a:pt x="482" y="386"/>
                    <a:pt x="322" y="814"/>
                  </a:cubicBezTo>
                  <a:cubicBezTo>
                    <a:pt x="1" y="1350"/>
                    <a:pt x="215" y="1564"/>
                    <a:pt x="536" y="1778"/>
                  </a:cubicBezTo>
                  <a:cubicBezTo>
                    <a:pt x="857" y="1992"/>
                    <a:pt x="1339" y="2313"/>
                    <a:pt x="1714" y="2313"/>
                  </a:cubicBezTo>
                  <a:cubicBezTo>
                    <a:pt x="2088" y="2313"/>
                    <a:pt x="2302" y="2474"/>
                    <a:pt x="2517" y="2741"/>
                  </a:cubicBezTo>
                  <a:cubicBezTo>
                    <a:pt x="2588" y="2813"/>
                    <a:pt x="2671" y="2843"/>
                    <a:pt x="2762" y="2843"/>
                  </a:cubicBezTo>
                  <a:cubicBezTo>
                    <a:pt x="2945" y="2843"/>
                    <a:pt x="3159" y="2724"/>
                    <a:pt x="3373" y="2581"/>
                  </a:cubicBezTo>
                  <a:cubicBezTo>
                    <a:pt x="3694" y="2313"/>
                    <a:pt x="3748" y="2420"/>
                    <a:pt x="3855" y="2206"/>
                  </a:cubicBezTo>
                  <a:cubicBezTo>
                    <a:pt x="3908" y="1992"/>
                    <a:pt x="3962" y="1992"/>
                    <a:pt x="3855" y="1831"/>
                  </a:cubicBezTo>
                  <a:cubicBezTo>
                    <a:pt x="3801" y="1671"/>
                    <a:pt x="3748" y="1724"/>
                    <a:pt x="3534" y="1403"/>
                  </a:cubicBezTo>
                  <a:cubicBezTo>
                    <a:pt x="3320" y="1136"/>
                    <a:pt x="3427" y="814"/>
                    <a:pt x="3373" y="440"/>
                  </a:cubicBezTo>
                  <a:cubicBezTo>
                    <a:pt x="3320" y="11"/>
                    <a:pt x="3159" y="65"/>
                    <a:pt x="2945" y="11"/>
                  </a:cubicBezTo>
                  <a:cubicBezTo>
                    <a:pt x="2923" y="4"/>
                    <a:pt x="2902" y="1"/>
                    <a:pt x="288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4582276" y="2333566"/>
              <a:ext cx="65607" cy="54366"/>
            </a:xfrm>
            <a:custGeom>
              <a:avLst/>
              <a:gdLst/>
              <a:ahLst/>
              <a:cxnLst/>
              <a:rect l="l" t="t" r="r" b="b"/>
              <a:pathLst>
                <a:path w="2282" h="1891" extrusionOk="0">
                  <a:moveTo>
                    <a:pt x="919" y="1"/>
                  </a:moveTo>
                  <a:cubicBezTo>
                    <a:pt x="452" y="1"/>
                    <a:pt x="0" y="239"/>
                    <a:pt x="194" y="897"/>
                  </a:cubicBezTo>
                  <a:cubicBezTo>
                    <a:pt x="515" y="1861"/>
                    <a:pt x="515" y="1593"/>
                    <a:pt x="622" y="1754"/>
                  </a:cubicBezTo>
                  <a:cubicBezTo>
                    <a:pt x="669" y="1848"/>
                    <a:pt x="747" y="1890"/>
                    <a:pt x="838" y="1890"/>
                  </a:cubicBezTo>
                  <a:cubicBezTo>
                    <a:pt x="954" y="1890"/>
                    <a:pt x="1091" y="1821"/>
                    <a:pt x="1211" y="1700"/>
                  </a:cubicBezTo>
                  <a:cubicBezTo>
                    <a:pt x="1425" y="1486"/>
                    <a:pt x="1532" y="1433"/>
                    <a:pt x="1746" y="1272"/>
                  </a:cubicBezTo>
                  <a:cubicBezTo>
                    <a:pt x="2014" y="1165"/>
                    <a:pt x="2282" y="951"/>
                    <a:pt x="2014" y="630"/>
                  </a:cubicBezTo>
                  <a:cubicBezTo>
                    <a:pt x="1746" y="362"/>
                    <a:pt x="1425" y="94"/>
                    <a:pt x="1425" y="94"/>
                  </a:cubicBezTo>
                  <a:cubicBezTo>
                    <a:pt x="1277" y="35"/>
                    <a:pt x="1097" y="1"/>
                    <a:pt x="91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4543205" y="2417545"/>
              <a:ext cx="55430" cy="59340"/>
            </a:xfrm>
            <a:custGeom>
              <a:avLst/>
              <a:gdLst/>
              <a:ahLst/>
              <a:cxnLst/>
              <a:rect l="l" t="t" r="r" b="b"/>
              <a:pathLst>
                <a:path w="1928" h="2064" extrusionOk="0">
                  <a:moveTo>
                    <a:pt x="1213" y="1"/>
                  </a:moveTo>
                  <a:cubicBezTo>
                    <a:pt x="829" y="1"/>
                    <a:pt x="501" y="500"/>
                    <a:pt x="322" y="813"/>
                  </a:cubicBezTo>
                  <a:cubicBezTo>
                    <a:pt x="161" y="1188"/>
                    <a:pt x="0" y="1295"/>
                    <a:pt x="322" y="1670"/>
                  </a:cubicBezTo>
                  <a:cubicBezTo>
                    <a:pt x="696" y="2045"/>
                    <a:pt x="643" y="1884"/>
                    <a:pt x="803" y="1991"/>
                  </a:cubicBezTo>
                  <a:cubicBezTo>
                    <a:pt x="868" y="2039"/>
                    <a:pt x="946" y="2063"/>
                    <a:pt x="1025" y="2063"/>
                  </a:cubicBezTo>
                  <a:cubicBezTo>
                    <a:pt x="1209" y="2063"/>
                    <a:pt x="1392" y="1932"/>
                    <a:pt x="1392" y="1670"/>
                  </a:cubicBezTo>
                  <a:cubicBezTo>
                    <a:pt x="1392" y="1349"/>
                    <a:pt x="1446" y="1081"/>
                    <a:pt x="1606" y="867"/>
                  </a:cubicBezTo>
                  <a:cubicBezTo>
                    <a:pt x="1767" y="653"/>
                    <a:pt x="1928" y="546"/>
                    <a:pt x="1821" y="332"/>
                  </a:cubicBezTo>
                  <a:cubicBezTo>
                    <a:pt x="1660" y="118"/>
                    <a:pt x="1499" y="118"/>
                    <a:pt x="1446" y="64"/>
                  </a:cubicBezTo>
                  <a:cubicBezTo>
                    <a:pt x="1367" y="20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4426250" y="2391469"/>
              <a:ext cx="123136" cy="93006"/>
            </a:xfrm>
            <a:custGeom>
              <a:avLst/>
              <a:gdLst/>
              <a:ahLst/>
              <a:cxnLst/>
              <a:rect l="l" t="t" r="r" b="b"/>
              <a:pathLst>
                <a:path w="4283" h="3235" extrusionOk="0">
                  <a:moveTo>
                    <a:pt x="1465" y="0"/>
                  </a:moveTo>
                  <a:cubicBezTo>
                    <a:pt x="1346" y="0"/>
                    <a:pt x="1224" y="40"/>
                    <a:pt x="1124" y="115"/>
                  </a:cubicBezTo>
                  <a:cubicBezTo>
                    <a:pt x="910" y="222"/>
                    <a:pt x="1017" y="61"/>
                    <a:pt x="482" y="596"/>
                  </a:cubicBezTo>
                  <a:cubicBezTo>
                    <a:pt x="214" y="864"/>
                    <a:pt x="0" y="1185"/>
                    <a:pt x="161" y="1453"/>
                  </a:cubicBezTo>
                  <a:cubicBezTo>
                    <a:pt x="321" y="1720"/>
                    <a:pt x="482" y="2042"/>
                    <a:pt x="696" y="2149"/>
                  </a:cubicBezTo>
                  <a:cubicBezTo>
                    <a:pt x="910" y="2309"/>
                    <a:pt x="1499" y="2630"/>
                    <a:pt x="1660" y="3005"/>
                  </a:cubicBezTo>
                  <a:cubicBezTo>
                    <a:pt x="1708" y="3175"/>
                    <a:pt x="1866" y="3235"/>
                    <a:pt x="2059" y="3235"/>
                  </a:cubicBezTo>
                  <a:cubicBezTo>
                    <a:pt x="2293" y="3235"/>
                    <a:pt x="2579" y="3147"/>
                    <a:pt x="2784" y="3059"/>
                  </a:cubicBezTo>
                  <a:cubicBezTo>
                    <a:pt x="3212" y="2898"/>
                    <a:pt x="3266" y="2845"/>
                    <a:pt x="3373" y="2630"/>
                  </a:cubicBezTo>
                  <a:cubicBezTo>
                    <a:pt x="3426" y="2416"/>
                    <a:pt x="3533" y="2256"/>
                    <a:pt x="3908" y="1935"/>
                  </a:cubicBezTo>
                  <a:cubicBezTo>
                    <a:pt x="4283" y="1667"/>
                    <a:pt x="4015" y="1239"/>
                    <a:pt x="3854" y="1185"/>
                  </a:cubicBezTo>
                  <a:cubicBezTo>
                    <a:pt x="3640" y="1132"/>
                    <a:pt x="3480" y="1078"/>
                    <a:pt x="2998" y="1025"/>
                  </a:cubicBezTo>
                  <a:cubicBezTo>
                    <a:pt x="2463" y="971"/>
                    <a:pt x="2195" y="596"/>
                    <a:pt x="1820" y="168"/>
                  </a:cubicBezTo>
                  <a:cubicBezTo>
                    <a:pt x="1734" y="53"/>
                    <a:pt x="1602" y="0"/>
                    <a:pt x="1465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4497924" y="2477000"/>
              <a:ext cx="65320" cy="39071"/>
            </a:xfrm>
            <a:custGeom>
              <a:avLst/>
              <a:gdLst/>
              <a:ahLst/>
              <a:cxnLst/>
              <a:rect l="l" t="t" r="r" b="b"/>
              <a:pathLst>
                <a:path w="2272" h="1359" extrusionOk="0">
                  <a:moveTo>
                    <a:pt x="997" y="0"/>
                  </a:moveTo>
                  <a:cubicBezTo>
                    <a:pt x="903" y="0"/>
                    <a:pt x="826" y="12"/>
                    <a:pt x="773" y="30"/>
                  </a:cubicBezTo>
                  <a:cubicBezTo>
                    <a:pt x="237" y="191"/>
                    <a:pt x="23" y="458"/>
                    <a:pt x="23" y="887"/>
                  </a:cubicBezTo>
                  <a:cubicBezTo>
                    <a:pt x="23" y="1271"/>
                    <a:pt x="0" y="1359"/>
                    <a:pt x="73" y="1359"/>
                  </a:cubicBezTo>
                  <a:cubicBezTo>
                    <a:pt x="113" y="1359"/>
                    <a:pt x="179" y="1334"/>
                    <a:pt x="291" y="1315"/>
                  </a:cubicBezTo>
                  <a:cubicBezTo>
                    <a:pt x="665" y="1261"/>
                    <a:pt x="665" y="1208"/>
                    <a:pt x="880" y="1101"/>
                  </a:cubicBezTo>
                  <a:cubicBezTo>
                    <a:pt x="1147" y="940"/>
                    <a:pt x="1254" y="994"/>
                    <a:pt x="1629" y="940"/>
                  </a:cubicBezTo>
                  <a:cubicBezTo>
                    <a:pt x="1950" y="833"/>
                    <a:pt x="2164" y="673"/>
                    <a:pt x="2218" y="566"/>
                  </a:cubicBezTo>
                  <a:cubicBezTo>
                    <a:pt x="2271" y="512"/>
                    <a:pt x="2057" y="458"/>
                    <a:pt x="1683" y="191"/>
                  </a:cubicBezTo>
                  <a:cubicBezTo>
                    <a:pt x="1433" y="48"/>
                    <a:pt x="1183" y="0"/>
                    <a:pt x="99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4583225" y="2455380"/>
              <a:ext cx="49278" cy="52239"/>
            </a:xfrm>
            <a:custGeom>
              <a:avLst/>
              <a:gdLst/>
              <a:ahLst/>
              <a:cxnLst/>
              <a:rect l="l" t="t" r="r" b="b"/>
              <a:pathLst>
                <a:path w="1714" h="1817" extrusionOk="0">
                  <a:moveTo>
                    <a:pt x="808" y="0"/>
                  </a:moveTo>
                  <a:cubicBezTo>
                    <a:pt x="508" y="0"/>
                    <a:pt x="364" y="163"/>
                    <a:pt x="321" y="461"/>
                  </a:cubicBezTo>
                  <a:cubicBezTo>
                    <a:pt x="214" y="729"/>
                    <a:pt x="161" y="943"/>
                    <a:pt x="107" y="1157"/>
                  </a:cubicBezTo>
                  <a:cubicBezTo>
                    <a:pt x="0" y="1425"/>
                    <a:pt x="54" y="1478"/>
                    <a:pt x="161" y="1585"/>
                  </a:cubicBezTo>
                  <a:cubicBezTo>
                    <a:pt x="321" y="1746"/>
                    <a:pt x="536" y="1799"/>
                    <a:pt x="910" y="1799"/>
                  </a:cubicBezTo>
                  <a:cubicBezTo>
                    <a:pt x="999" y="1810"/>
                    <a:pt x="1060" y="1817"/>
                    <a:pt x="1102" y="1817"/>
                  </a:cubicBezTo>
                  <a:cubicBezTo>
                    <a:pt x="1264" y="1817"/>
                    <a:pt x="1147" y="1722"/>
                    <a:pt x="1232" y="1425"/>
                  </a:cubicBezTo>
                  <a:cubicBezTo>
                    <a:pt x="1446" y="943"/>
                    <a:pt x="1339" y="1318"/>
                    <a:pt x="1553" y="782"/>
                  </a:cubicBezTo>
                  <a:cubicBezTo>
                    <a:pt x="1713" y="300"/>
                    <a:pt x="1499" y="193"/>
                    <a:pt x="1071" y="33"/>
                  </a:cubicBezTo>
                  <a:cubicBezTo>
                    <a:pt x="973" y="11"/>
                    <a:pt x="885" y="0"/>
                    <a:pt x="808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4438555" y="2765046"/>
              <a:ext cx="82455" cy="34558"/>
            </a:xfrm>
            <a:custGeom>
              <a:avLst/>
              <a:gdLst/>
              <a:ahLst/>
              <a:cxnLst/>
              <a:rect l="l" t="t" r="r" b="b"/>
              <a:pathLst>
                <a:path w="2868" h="1202" extrusionOk="0">
                  <a:moveTo>
                    <a:pt x="1409" y="0"/>
                  </a:moveTo>
                  <a:cubicBezTo>
                    <a:pt x="1207" y="0"/>
                    <a:pt x="1027" y="32"/>
                    <a:pt x="857" y="129"/>
                  </a:cubicBezTo>
                  <a:cubicBezTo>
                    <a:pt x="536" y="289"/>
                    <a:pt x="0" y="932"/>
                    <a:pt x="857" y="1039"/>
                  </a:cubicBezTo>
                  <a:cubicBezTo>
                    <a:pt x="1232" y="1039"/>
                    <a:pt x="1713" y="985"/>
                    <a:pt x="1927" y="985"/>
                  </a:cubicBezTo>
                  <a:cubicBezTo>
                    <a:pt x="2356" y="985"/>
                    <a:pt x="2677" y="1199"/>
                    <a:pt x="2677" y="1199"/>
                  </a:cubicBezTo>
                  <a:cubicBezTo>
                    <a:pt x="2677" y="1199"/>
                    <a:pt x="2688" y="1202"/>
                    <a:pt x="2703" y="1202"/>
                  </a:cubicBezTo>
                  <a:cubicBezTo>
                    <a:pt x="2756" y="1202"/>
                    <a:pt x="2867" y="1169"/>
                    <a:pt x="2784" y="878"/>
                  </a:cubicBezTo>
                  <a:cubicBezTo>
                    <a:pt x="2623" y="450"/>
                    <a:pt x="2677" y="182"/>
                    <a:pt x="2249" y="75"/>
                  </a:cubicBezTo>
                  <a:cubicBezTo>
                    <a:pt x="1927" y="46"/>
                    <a:pt x="1653" y="0"/>
                    <a:pt x="140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3068819" y="2620980"/>
              <a:ext cx="247825" cy="151167"/>
            </a:xfrm>
            <a:custGeom>
              <a:avLst/>
              <a:gdLst/>
              <a:ahLst/>
              <a:cxnLst/>
              <a:rect l="l" t="t" r="r" b="b"/>
              <a:pathLst>
                <a:path w="8620" h="5258" extrusionOk="0">
                  <a:moveTo>
                    <a:pt x="6960" y="1"/>
                  </a:moveTo>
                  <a:cubicBezTo>
                    <a:pt x="6745" y="911"/>
                    <a:pt x="4337" y="1928"/>
                    <a:pt x="3748" y="2035"/>
                  </a:cubicBezTo>
                  <a:cubicBezTo>
                    <a:pt x="3212" y="2142"/>
                    <a:pt x="1660" y="2784"/>
                    <a:pt x="1125" y="2891"/>
                  </a:cubicBezTo>
                  <a:cubicBezTo>
                    <a:pt x="1040" y="2908"/>
                    <a:pt x="957" y="2914"/>
                    <a:pt x="877" y="2914"/>
                  </a:cubicBezTo>
                  <a:cubicBezTo>
                    <a:pt x="650" y="2914"/>
                    <a:pt x="445" y="2864"/>
                    <a:pt x="296" y="2864"/>
                  </a:cubicBezTo>
                  <a:cubicBezTo>
                    <a:pt x="163" y="2864"/>
                    <a:pt x="75" y="2904"/>
                    <a:pt x="54" y="3052"/>
                  </a:cubicBezTo>
                  <a:cubicBezTo>
                    <a:pt x="1" y="3427"/>
                    <a:pt x="161" y="4658"/>
                    <a:pt x="108" y="4979"/>
                  </a:cubicBezTo>
                  <a:cubicBezTo>
                    <a:pt x="74" y="5183"/>
                    <a:pt x="104" y="5257"/>
                    <a:pt x="418" y="5257"/>
                  </a:cubicBezTo>
                  <a:cubicBezTo>
                    <a:pt x="599" y="5257"/>
                    <a:pt x="874" y="5232"/>
                    <a:pt x="1285" y="5193"/>
                  </a:cubicBezTo>
                  <a:cubicBezTo>
                    <a:pt x="2142" y="5086"/>
                    <a:pt x="2998" y="5033"/>
                    <a:pt x="3694" y="4925"/>
                  </a:cubicBezTo>
                  <a:cubicBezTo>
                    <a:pt x="4390" y="4765"/>
                    <a:pt x="6264" y="4283"/>
                    <a:pt x="6906" y="3962"/>
                  </a:cubicBezTo>
                  <a:cubicBezTo>
                    <a:pt x="7495" y="3587"/>
                    <a:pt x="8405" y="2784"/>
                    <a:pt x="8619" y="2410"/>
                  </a:cubicBezTo>
                  <a:lnTo>
                    <a:pt x="6960" y="1"/>
                  </a:lnTo>
                  <a:close/>
                </a:path>
              </a:pathLst>
            </a:custGeom>
            <a:solidFill>
              <a:srgbClr val="FAD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3068819" y="2620980"/>
              <a:ext cx="247825" cy="152404"/>
            </a:xfrm>
            <a:custGeom>
              <a:avLst/>
              <a:gdLst/>
              <a:ahLst/>
              <a:cxnLst/>
              <a:rect l="l" t="t" r="r" b="b"/>
              <a:pathLst>
                <a:path w="8620" h="5301" fill="none" extrusionOk="0">
                  <a:moveTo>
                    <a:pt x="6960" y="1"/>
                  </a:moveTo>
                  <a:cubicBezTo>
                    <a:pt x="6745" y="911"/>
                    <a:pt x="4337" y="1928"/>
                    <a:pt x="3748" y="2035"/>
                  </a:cubicBezTo>
                  <a:cubicBezTo>
                    <a:pt x="3212" y="2142"/>
                    <a:pt x="1660" y="2784"/>
                    <a:pt x="1125" y="2891"/>
                  </a:cubicBezTo>
                  <a:cubicBezTo>
                    <a:pt x="589" y="2998"/>
                    <a:pt x="108" y="2677"/>
                    <a:pt x="54" y="3052"/>
                  </a:cubicBezTo>
                  <a:cubicBezTo>
                    <a:pt x="1" y="3427"/>
                    <a:pt x="161" y="4658"/>
                    <a:pt x="108" y="4979"/>
                  </a:cubicBezTo>
                  <a:cubicBezTo>
                    <a:pt x="54" y="5300"/>
                    <a:pt x="161" y="5300"/>
                    <a:pt x="1285" y="5193"/>
                  </a:cubicBezTo>
                  <a:cubicBezTo>
                    <a:pt x="2142" y="5086"/>
                    <a:pt x="2998" y="5033"/>
                    <a:pt x="3694" y="4925"/>
                  </a:cubicBezTo>
                  <a:cubicBezTo>
                    <a:pt x="4390" y="4765"/>
                    <a:pt x="6264" y="4283"/>
                    <a:pt x="6906" y="3962"/>
                  </a:cubicBezTo>
                  <a:cubicBezTo>
                    <a:pt x="7495" y="3587"/>
                    <a:pt x="8405" y="2784"/>
                    <a:pt x="8619" y="2410"/>
                  </a:cubicBezTo>
                </a:path>
              </a:pathLst>
            </a:custGeom>
            <a:noFill/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3181174" y="2652691"/>
              <a:ext cx="118536" cy="114655"/>
            </a:xfrm>
            <a:custGeom>
              <a:avLst/>
              <a:gdLst/>
              <a:ahLst/>
              <a:cxnLst/>
              <a:rect l="l" t="t" r="r" b="b"/>
              <a:pathLst>
                <a:path w="4123" h="3988" extrusionOk="0">
                  <a:moveTo>
                    <a:pt x="1557" y="1"/>
                  </a:moveTo>
                  <a:cubicBezTo>
                    <a:pt x="1305" y="1"/>
                    <a:pt x="867" y="272"/>
                    <a:pt x="589" y="504"/>
                  </a:cubicBezTo>
                  <a:cubicBezTo>
                    <a:pt x="214" y="771"/>
                    <a:pt x="0" y="932"/>
                    <a:pt x="214" y="1146"/>
                  </a:cubicBezTo>
                  <a:cubicBezTo>
                    <a:pt x="429" y="1307"/>
                    <a:pt x="482" y="1467"/>
                    <a:pt x="643" y="1842"/>
                  </a:cubicBezTo>
                  <a:cubicBezTo>
                    <a:pt x="857" y="2163"/>
                    <a:pt x="1124" y="3019"/>
                    <a:pt x="1124" y="3555"/>
                  </a:cubicBezTo>
                  <a:cubicBezTo>
                    <a:pt x="1088" y="3882"/>
                    <a:pt x="1274" y="3987"/>
                    <a:pt x="1532" y="3987"/>
                  </a:cubicBezTo>
                  <a:cubicBezTo>
                    <a:pt x="1653" y="3987"/>
                    <a:pt x="1790" y="3964"/>
                    <a:pt x="1927" y="3930"/>
                  </a:cubicBezTo>
                  <a:cubicBezTo>
                    <a:pt x="2356" y="3822"/>
                    <a:pt x="2623" y="3555"/>
                    <a:pt x="2945" y="3287"/>
                  </a:cubicBezTo>
                  <a:cubicBezTo>
                    <a:pt x="3212" y="3073"/>
                    <a:pt x="3159" y="3019"/>
                    <a:pt x="3426" y="2752"/>
                  </a:cubicBezTo>
                  <a:cubicBezTo>
                    <a:pt x="3640" y="2538"/>
                    <a:pt x="3694" y="2591"/>
                    <a:pt x="3908" y="2163"/>
                  </a:cubicBezTo>
                  <a:cubicBezTo>
                    <a:pt x="4122" y="1735"/>
                    <a:pt x="4015" y="1253"/>
                    <a:pt x="3747" y="878"/>
                  </a:cubicBezTo>
                  <a:cubicBezTo>
                    <a:pt x="3480" y="557"/>
                    <a:pt x="2302" y="75"/>
                    <a:pt x="1660" y="22"/>
                  </a:cubicBezTo>
                  <a:cubicBezTo>
                    <a:pt x="1631" y="7"/>
                    <a:pt x="1596" y="1"/>
                    <a:pt x="155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3138078" y="2697771"/>
              <a:ext cx="71846" cy="74204"/>
            </a:xfrm>
            <a:custGeom>
              <a:avLst/>
              <a:gdLst/>
              <a:ahLst/>
              <a:cxnLst/>
              <a:rect l="l" t="t" r="r" b="b"/>
              <a:pathLst>
                <a:path w="2499" h="2581" extrusionOk="0">
                  <a:moveTo>
                    <a:pt x="948" y="0"/>
                  </a:moveTo>
                  <a:cubicBezTo>
                    <a:pt x="919" y="0"/>
                    <a:pt x="889" y="2"/>
                    <a:pt x="857" y="6"/>
                  </a:cubicBezTo>
                  <a:cubicBezTo>
                    <a:pt x="482" y="60"/>
                    <a:pt x="322" y="60"/>
                    <a:pt x="161" y="167"/>
                  </a:cubicBezTo>
                  <a:cubicBezTo>
                    <a:pt x="0" y="274"/>
                    <a:pt x="0" y="381"/>
                    <a:pt x="215" y="756"/>
                  </a:cubicBezTo>
                  <a:cubicBezTo>
                    <a:pt x="375" y="1023"/>
                    <a:pt x="375" y="1344"/>
                    <a:pt x="375" y="1773"/>
                  </a:cubicBezTo>
                  <a:cubicBezTo>
                    <a:pt x="325" y="2224"/>
                    <a:pt x="416" y="2581"/>
                    <a:pt x="866" y="2581"/>
                  </a:cubicBezTo>
                  <a:cubicBezTo>
                    <a:pt x="897" y="2581"/>
                    <a:pt x="930" y="2579"/>
                    <a:pt x="964" y="2576"/>
                  </a:cubicBezTo>
                  <a:cubicBezTo>
                    <a:pt x="1446" y="2469"/>
                    <a:pt x="1499" y="2522"/>
                    <a:pt x="1820" y="2362"/>
                  </a:cubicBezTo>
                  <a:cubicBezTo>
                    <a:pt x="2498" y="2083"/>
                    <a:pt x="2315" y="1625"/>
                    <a:pt x="2199" y="1432"/>
                  </a:cubicBezTo>
                  <a:lnTo>
                    <a:pt x="2199" y="1432"/>
                  </a:lnTo>
                  <a:cubicBezTo>
                    <a:pt x="2217" y="1448"/>
                    <a:pt x="2228" y="1457"/>
                    <a:pt x="2231" y="1457"/>
                  </a:cubicBezTo>
                  <a:cubicBezTo>
                    <a:pt x="2236" y="1457"/>
                    <a:pt x="2211" y="1424"/>
                    <a:pt x="2142" y="1344"/>
                  </a:cubicBezTo>
                  <a:cubicBezTo>
                    <a:pt x="2140" y="1342"/>
                    <a:pt x="2139" y="1342"/>
                    <a:pt x="2138" y="1342"/>
                  </a:cubicBezTo>
                  <a:lnTo>
                    <a:pt x="2138" y="1342"/>
                  </a:lnTo>
                  <a:cubicBezTo>
                    <a:pt x="2137" y="1342"/>
                    <a:pt x="2165" y="1375"/>
                    <a:pt x="2199" y="1432"/>
                  </a:cubicBezTo>
                  <a:lnTo>
                    <a:pt x="2199" y="1432"/>
                  </a:lnTo>
                  <a:cubicBezTo>
                    <a:pt x="2068" y="1311"/>
                    <a:pt x="1576" y="787"/>
                    <a:pt x="1499" y="595"/>
                  </a:cubicBezTo>
                  <a:cubicBezTo>
                    <a:pt x="1450" y="298"/>
                    <a:pt x="1308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2933378" y="2071136"/>
              <a:ext cx="86221" cy="68339"/>
            </a:xfrm>
            <a:custGeom>
              <a:avLst/>
              <a:gdLst/>
              <a:ahLst/>
              <a:cxnLst/>
              <a:rect l="l" t="t" r="r" b="b"/>
              <a:pathLst>
                <a:path w="2999" h="2377" extrusionOk="0">
                  <a:moveTo>
                    <a:pt x="1946" y="1"/>
                  </a:moveTo>
                  <a:cubicBezTo>
                    <a:pt x="1859" y="1"/>
                    <a:pt x="1764" y="22"/>
                    <a:pt x="1660" y="68"/>
                  </a:cubicBezTo>
                  <a:cubicBezTo>
                    <a:pt x="1071" y="390"/>
                    <a:pt x="697" y="497"/>
                    <a:pt x="536" y="925"/>
                  </a:cubicBezTo>
                  <a:cubicBezTo>
                    <a:pt x="322" y="1353"/>
                    <a:pt x="1" y="1514"/>
                    <a:pt x="429" y="1889"/>
                  </a:cubicBezTo>
                  <a:cubicBezTo>
                    <a:pt x="722" y="2145"/>
                    <a:pt x="865" y="2377"/>
                    <a:pt x="1012" y="2377"/>
                  </a:cubicBezTo>
                  <a:cubicBezTo>
                    <a:pt x="1079" y="2377"/>
                    <a:pt x="1148" y="2328"/>
                    <a:pt x="1232" y="2210"/>
                  </a:cubicBezTo>
                  <a:cubicBezTo>
                    <a:pt x="1500" y="1781"/>
                    <a:pt x="1981" y="1407"/>
                    <a:pt x="2196" y="1300"/>
                  </a:cubicBezTo>
                  <a:cubicBezTo>
                    <a:pt x="2517" y="1193"/>
                    <a:pt x="2945" y="1139"/>
                    <a:pt x="2945" y="1139"/>
                  </a:cubicBezTo>
                  <a:cubicBezTo>
                    <a:pt x="2945" y="1139"/>
                    <a:pt x="2999" y="1139"/>
                    <a:pt x="2784" y="764"/>
                  </a:cubicBezTo>
                  <a:cubicBezTo>
                    <a:pt x="2608" y="455"/>
                    <a:pt x="2359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2930301" y="2222131"/>
              <a:ext cx="61583" cy="83663"/>
            </a:xfrm>
            <a:custGeom>
              <a:avLst/>
              <a:gdLst/>
              <a:ahLst/>
              <a:cxnLst/>
              <a:rect l="l" t="t" r="r" b="b"/>
              <a:pathLst>
                <a:path w="2142" h="2910" extrusionOk="0">
                  <a:moveTo>
                    <a:pt x="1304" y="1"/>
                  </a:moveTo>
                  <a:cubicBezTo>
                    <a:pt x="1279" y="1"/>
                    <a:pt x="1255" y="3"/>
                    <a:pt x="1232" y="9"/>
                  </a:cubicBezTo>
                  <a:cubicBezTo>
                    <a:pt x="964" y="9"/>
                    <a:pt x="857" y="9"/>
                    <a:pt x="536" y="116"/>
                  </a:cubicBezTo>
                  <a:cubicBezTo>
                    <a:pt x="161" y="170"/>
                    <a:pt x="1" y="330"/>
                    <a:pt x="161" y="384"/>
                  </a:cubicBezTo>
                  <a:cubicBezTo>
                    <a:pt x="375" y="491"/>
                    <a:pt x="590" y="598"/>
                    <a:pt x="804" y="866"/>
                  </a:cubicBezTo>
                  <a:cubicBezTo>
                    <a:pt x="1018" y="1133"/>
                    <a:pt x="1071" y="1990"/>
                    <a:pt x="964" y="2418"/>
                  </a:cubicBezTo>
                  <a:cubicBezTo>
                    <a:pt x="871" y="2746"/>
                    <a:pt x="982" y="2910"/>
                    <a:pt x="1119" y="2910"/>
                  </a:cubicBezTo>
                  <a:cubicBezTo>
                    <a:pt x="1138" y="2910"/>
                    <a:pt x="1158" y="2906"/>
                    <a:pt x="1178" y="2900"/>
                  </a:cubicBezTo>
                  <a:cubicBezTo>
                    <a:pt x="1285" y="2900"/>
                    <a:pt x="1500" y="2793"/>
                    <a:pt x="1821" y="2739"/>
                  </a:cubicBezTo>
                  <a:cubicBezTo>
                    <a:pt x="2142" y="2632"/>
                    <a:pt x="2088" y="2471"/>
                    <a:pt x="2088" y="2257"/>
                  </a:cubicBezTo>
                  <a:cubicBezTo>
                    <a:pt x="2142" y="2097"/>
                    <a:pt x="2142" y="1936"/>
                    <a:pt x="1981" y="1668"/>
                  </a:cubicBezTo>
                  <a:cubicBezTo>
                    <a:pt x="1767" y="1401"/>
                    <a:pt x="1821" y="1240"/>
                    <a:pt x="1874" y="973"/>
                  </a:cubicBezTo>
                  <a:cubicBezTo>
                    <a:pt x="1874" y="705"/>
                    <a:pt x="1981" y="651"/>
                    <a:pt x="1821" y="330"/>
                  </a:cubicBezTo>
                  <a:cubicBezTo>
                    <a:pt x="1773" y="187"/>
                    <a:pt x="1512" y="1"/>
                    <a:pt x="1304" y="1"/>
                  </a:cubicBezTo>
                  <a:close/>
                </a:path>
              </a:pathLst>
            </a:custGeom>
            <a:solidFill>
              <a:srgbClr val="FFFFFF"/>
            </a:solidFill>
            <a:ln w="802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2891834" y="2236851"/>
              <a:ext cx="55430" cy="86681"/>
            </a:xfrm>
            <a:custGeom>
              <a:avLst/>
              <a:gdLst/>
              <a:ahLst/>
              <a:cxnLst/>
              <a:rect l="l" t="t" r="r" b="b"/>
              <a:pathLst>
                <a:path w="1928" h="3015" extrusionOk="0">
                  <a:moveTo>
                    <a:pt x="883" y="0"/>
                  </a:moveTo>
                  <a:cubicBezTo>
                    <a:pt x="832" y="0"/>
                    <a:pt x="775" y="13"/>
                    <a:pt x="696" y="32"/>
                  </a:cubicBezTo>
                  <a:cubicBezTo>
                    <a:pt x="429" y="86"/>
                    <a:pt x="0" y="193"/>
                    <a:pt x="54" y="246"/>
                  </a:cubicBezTo>
                  <a:cubicBezTo>
                    <a:pt x="482" y="407"/>
                    <a:pt x="803" y="514"/>
                    <a:pt x="964" y="942"/>
                  </a:cubicBezTo>
                  <a:cubicBezTo>
                    <a:pt x="1125" y="1424"/>
                    <a:pt x="1125" y="1959"/>
                    <a:pt x="964" y="2334"/>
                  </a:cubicBezTo>
                  <a:cubicBezTo>
                    <a:pt x="803" y="2655"/>
                    <a:pt x="803" y="2762"/>
                    <a:pt x="536" y="2923"/>
                  </a:cubicBezTo>
                  <a:cubicBezTo>
                    <a:pt x="453" y="2989"/>
                    <a:pt x="442" y="3015"/>
                    <a:pt x="474" y="3015"/>
                  </a:cubicBezTo>
                  <a:cubicBezTo>
                    <a:pt x="546" y="3015"/>
                    <a:pt x="833" y="2890"/>
                    <a:pt x="1018" y="2816"/>
                  </a:cubicBezTo>
                  <a:cubicBezTo>
                    <a:pt x="1285" y="2762"/>
                    <a:pt x="1713" y="2548"/>
                    <a:pt x="1820" y="2227"/>
                  </a:cubicBezTo>
                  <a:cubicBezTo>
                    <a:pt x="1928" y="1852"/>
                    <a:pt x="1874" y="1210"/>
                    <a:pt x="1713" y="835"/>
                  </a:cubicBezTo>
                  <a:cubicBezTo>
                    <a:pt x="1499" y="514"/>
                    <a:pt x="1392" y="246"/>
                    <a:pt x="1178" y="139"/>
                  </a:cubicBezTo>
                  <a:cubicBezTo>
                    <a:pt x="1042" y="38"/>
                    <a:pt x="971" y="0"/>
                    <a:pt x="883" y="0"/>
                  </a:cubicBezTo>
                  <a:close/>
                </a:path>
              </a:pathLst>
            </a:custGeom>
            <a:solidFill>
              <a:srgbClr val="FFFFFF"/>
            </a:solidFill>
            <a:ln w="802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2950311" y="2888384"/>
              <a:ext cx="70840" cy="74290"/>
            </a:xfrm>
            <a:custGeom>
              <a:avLst/>
              <a:gdLst/>
              <a:ahLst/>
              <a:cxnLst/>
              <a:rect l="l" t="t" r="r" b="b"/>
              <a:pathLst>
                <a:path w="2464" h="2584" extrusionOk="0">
                  <a:moveTo>
                    <a:pt x="917" y="1"/>
                  </a:moveTo>
                  <a:cubicBezTo>
                    <a:pt x="777" y="1"/>
                    <a:pt x="643" y="14"/>
                    <a:pt x="482" y="68"/>
                  </a:cubicBezTo>
                  <a:cubicBezTo>
                    <a:pt x="161" y="121"/>
                    <a:pt x="1" y="442"/>
                    <a:pt x="54" y="710"/>
                  </a:cubicBezTo>
                  <a:cubicBezTo>
                    <a:pt x="108" y="1192"/>
                    <a:pt x="161" y="1459"/>
                    <a:pt x="429" y="1941"/>
                  </a:cubicBezTo>
                  <a:cubicBezTo>
                    <a:pt x="697" y="2476"/>
                    <a:pt x="1018" y="2584"/>
                    <a:pt x="1339" y="2584"/>
                  </a:cubicBezTo>
                  <a:cubicBezTo>
                    <a:pt x="1607" y="2584"/>
                    <a:pt x="1874" y="2584"/>
                    <a:pt x="2035" y="2476"/>
                  </a:cubicBezTo>
                  <a:cubicBezTo>
                    <a:pt x="2249" y="2369"/>
                    <a:pt x="2463" y="2102"/>
                    <a:pt x="2249" y="1834"/>
                  </a:cubicBezTo>
                  <a:cubicBezTo>
                    <a:pt x="2088" y="1566"/>
                    <a:pt x="1821" y="1192"/>
                    <a:pt x="1821" y="763"/>
                  </a:cubicBezTo>
                  <a:cubicBezTo>
                    <a:pt x="1821" y="282"/>
                    <a:pt x="1767" y="14"/>
                    <a:pt x="1392" y="14"/>
                  </a:cubicBezTo>
                  <a:cubicBezTo>
                    <a:pt x="1205" y="14"/>
                    <a:pt x="1058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2884129" y="2903334"/>
              <a:ext cx="47754" cy="65809"/>
            </a:xfrm>
            <a:custGeom>
              <a:avLst/>
              <a:gdLst/>
              <a:ahLst/>
              <a:cxnLst/>
              <a:rect l="l" t="t" r="r" b="b"/>
              <a:pathLst>
                <a:path w="1661" h="2289" extrusionOk="0">
                  <a:moveTo>
                    <a:pt x="1073" y="0"/>
                  </a:moveTo>
                  <a:cubicBezTo>
                    <a:pt x="854" y="0"/>
                    <a:pt x="596" y="139"/>
                    <a:pt x="375" y="297"/>
                  </a:cubicBezTo>
                  <a:cubicBezTo>
                    <a:pt x="54" y="618"/>
                    <a:pt x="54" y="1046"/>
                    <a:pt x="54" y="1582"/>
                  </a:cubicBezTo>
                  <a:cubicBezTo>
                    <a:pt x="1" y="2117"/>
                    <a:pt x="108" y="2171"/>
                    <a:pt x="322" y="2171"/>
                  </a:cubicBezTo>
                  <a:cubicBezTo>
                    <a:pt x="505" y="2171"/>
                    <a:pt x="807" y="2289"/>
                    <a:pt x="1125" y="2289"/>
                  </a:cubicBezTo>
                  <a:cubicBezTo>
                    <a:pt x="1178" y="2289"/>
                    <a:pt x="1232" y="2285"/>
                    <a:pt x="1286" y="2278"/>
                  </a:cubicBezTo>
                  <a:cubicBezTo>
                    <a:pt x="1607" y="2224"/>
                    <a:pt x="1446" y="1903"/>
                    <a:pt x="1500" y="1528"/>
                  </a:cubicBezTo>
                  <a:cubicBezTo>
                    <a:pt x="1553" y="1261"/>
                    <a:pt x="1553" y="1100"/>
                    <a:pt x="1553" y="832"/>
                  </a:cubicBezTo>
                  <a:cubicBezTo>
                    <a:pt x="1607" y="565"/>
                    <a:pt x="1660" y="672"/>
                    <a:pt x="1446" y="243"/>
                  </a:cubicBezTo>
                  <a:cubicBezTo>
                    <a:pt x="1358" y="68"/>
                    <a:pt x="1225" y="0"/>
                    <a:pt x="1073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2927225" y="2964571"/>
              <a:ext cx="69288" cy="69288"/>
            </a:xfrm>
            <a:custGeom>
              <a:avLst/>
              <a:gdLst/>
              <a:ahLst/>
              <a:cxnLst/>
              <a:rect l="l" t="t" r="r" b="b"/>
              <a:pathLst>
                <a:path w="2410" h="2410" extrusionOk="0">
                  <a:moveTo>
                    <a:pt x="1105" y="0"/>
                  </a:moveTo>
                  <a:cubicBezTo>
                    <a:pt x="1018" y="0"/>
                    <a:pt x="911" y="41"/>
                    <a:pt x="750" y="148"/>
                  </a:cubicBezTo>
                  <a:cubicBezTo>
                    <a:pt x="429" y="415"/>
                    <a:pt x="375" y="415"/>
                    <a:pt x="215" y="522"/>
                  </a:cubicBezTo>
                  <a:cubicBezTo>
                    <a:pt x="1" y="629"/>
                    <a:pt x="108" y="790"/>
                    <a:pt x="322" y="897"/>
                  </a:cubicBezTo>
                  <a:cubicBezTo>
                    <a:pt x="643" y="1111"/>
                    <a:pt x="804" y="1486"/>
                    <a:pt x="857" y="1754"/>
                  </a:cubicBezTo>
                  <a:cubicBezTo>
                    <a:pt x="911" y="2021"/>
                    <a:pt x="1125" y="2342"/>
                    <a:pt x="1339" y="2396"/>
                  </a:cubicBezTo>
                  <a:cubicBezTo>
                    <a:pt x="1374" y="2405"/>
                    <a:pt x="1415" y="2409"/>
                    <a:pt x="1462" y="2409"/>
                  </a:cubicBezTo>
                  <a:cubicBezTo>
                    <a:pt x="1700" y="2409"/>
                    <a:pt x="2052" y="2290"/>
                    <a:pt x="2142" y="2021"/>
                  </a:cubicBezTo>
                  <a:cubicBezTo>
                    <a:pt x="2249" y="1700"/>
                    <a:pt x="2410" y="1058"/>
                    <a:pt x="2088" y="683"/>
                  </a:cubicBezTo>
                  <a:cubicBezTo>
                    <a:pt x="1767" y="308"/>
                    <a:pt x="1500" y="148"/>
                    <a:pt x="1339" y="94"/>
                  </a:cubicBezTo>
                  <a:cubicBezTo>
                    <a:pt x="1259" y="41"/>
                    <a:pt x="1192" y="0"/>
                    <a:pt x="1105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2887119" y="3002723"/>
              <a:ext cx="58621" cy="60950"/>
            </a:xfrm>
            <a:custGeom>
              <a:avLst/>
              <a:gdLst/>
              <a:ahLst/>
              <a:cxnLst/>
              <a:rect l="l" t="t" r="r" b="b"/>
              <a:pathLst>
                <a:path w="2039" h="2120" extrusionOk="0">
                  <a:moveTo>
                    <a:pt x="831" y="1"/>
                  </a:moveTo>
                  <a:cubicBezTo>
                    <a:pt x="398" y="1"/>
                    <a:pt x="0" y="519"/>
                    <a:pt x="111" y="962"/>
                  </a:cubicBezTo>
                  <a:cubicBezTo>
                    <a:pt x="111" y="1122"/>
                    <a:pt x="164" y="1497"/>
                    <a:pt x="218" y="1765"/>
                  </a:cubicBezTo>
                  <a:cubicBezTo>
                    <a:pt x="302" y="1975"/>
                    <a:pt x="519" y="2120"/>
                    <a:pt x="712" y="2120"/>
                  </a:cubicBezTo>
                  <a:cubicBezTo>
                    <a:pt x="764" y="2120"/>
                    <a:pt x="815" y="2109"/>
                    <a:pt x="860" y="2086"/>
                  </a:cubicBezTo>
                  <a:cubicBezTo>
                    <a:pt x="1074" y="1979"/>
                    <a:pt x="1396" y="1818"/>
                    <a:pt x="1717" y="1711"/>
                  </a:cubicBezTo>
                  <a:cubicBezTo>
                    <a:pt x="2038" y="1551"/>
                    <a:pt x="1984" y="1497"/>
                    <a:pt x="1877" y="1176"/>
                  </a:cubicBezTo>
                  <a:cubicBezTo>
                    <a:pt x="1770" y="855"/>
                    <a:pt x="1877" y="1176"/>
                    <a:pt x="1396" y="373"/>
                  </a:cubicBezTo>
                  <a:cubicBezTo>
                    <a:pt x="1229" y="107"/>
                    <a:pt x="1026" y="1"/>
                    <a:pt x="83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3553601" y="1785304"/>
              <a:ext cx="217034" cy="76964"/>
            </a:xfrm>
            <a:custGeom>
              <a:avLst/>
              <a:gdLst/>
              <a:ahLst/>
              <a:cxnLst/>
              <a:rect l="l" t="t" r="r" b="b"/>
              <a:pathLst>
                <a:path w="7549" h="2677" extrusionOk="0">
                  <a:moveTo>
                    <a:pt x="269" y="0"/>
                  </a:moveTo>
                  <a:cubicBezTo>
                    <a:pt x="108" y="0"/>
                    <a:pt x="1" y="107"/>
                    <a:pt x="1" y="964"/>
                  </a:cubicBezTo>
                  <a:cubicBezTo>
                    <a:pt x="1" y="1767"/>
                    <a:pt x="108" y="1820"/>
                    <a:pt x="269" y="1927"/>
                  </a:cubicBezTo>
                  <a:cubicBezTo>
                    <a:pt x="269" y="1927"/>
                    <a:pt x="857" y="2677"/>
                    <a:pt x="3909" y="2677"/>
                  </a:cubicBezTo>
                  <a:cubicBezTo>
                    <a:pt x="5996" y="2623"/>
                    <a:pt x="6746" y="2248"/>
                    <a:pt x="7067" y="2088"/>
                  </a:cubicBezTo>
                  <a:cubicBezTo>
                    <a:pt x="7549" y="1820"/>
                    <a:pt x="7442" y="1499"/>
                    <a:pt x="7442" y="964"/>
                  </a:cubicBezTo>
                  <a:cubicBezTo>
                    <a:pt x="7442" y="321"/>
                    <a:pt x="7335" y="0"/>
                    <a:pt x="7174" y="0"/>
                  </a:cubicBezTo>
                  <a:cubicBezTo>
                    <a:pt x="7174" y="0"/>
                    <a:pt x="6746" y="321"/>
                    <a:pt x="3641" y="321"/>
                  </a:cubicBezTo>
                  <a:cubicBezTo>
                    <a:pt x="536" y="268"/>
                    <a:pt x="269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 w="802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3553601" y="1712969"/>
              <a:ext cx="212434" cy="66355"/>
            </a:xfrm>
            <a:custGeom>
              <a:avLst/>
              <a:gdLst/>
              <a:ahLst/>
              <a:cxnLst/>
              <a:rect l="l" t="t" r="r" b="b"/>
              <a:pathLst>
                <a:path w="7389" h="2308" extrusionOk="0">
                  <a:moveTo>
                    <a:pt x="269" y="0"/>
                  </a:moveTo>
                  <a:cubicBezTo>
                    <a:pt x="108" y="0"/>
                    <a:pt x="54" y="161"/>
                    <a:pt x="1" y="964"/>
                  </a:cubicBezTo>
                  <a:cubicBezTo>
                    <a:pt x="1" y="1820"/>
                    <a:pt x="108" y="1874"/>
                    <a:pt x="269" y="1981"/>
                  </a:cubicBezTo>
                  <a:cubicBezTo>
                    <a:pt x="269" y="1981"/>
                    <a:pt x="595" y="2307"/>
                    <a:pt x="3076" y="2307"/>
                  </a:cubicBezTo>
                  <a:cubicBezTo>
                    <a:pt x="3253" y="2307"/>
                    <a:pt x="3441" y="2306"/>
                    <a:pt x="3641" y="2302"/>
                  </a:cubicBezTo>
                  <a:cubicBezTo>
                    <a:pt x="6639" y="2302"/>
                    <a:pt x="7121" y="1981"/>
                    <a:pt x="7121" y="1981"/>
                  </a:cubicBezTo>
                  <a:cubicBezTo>
                    <a:pt x="7281" y="1874"/>
                    <a:pt x="7388" y="1553"/>
                    <a:pt x="7388" y="1017"/>
                  </a:cubicBezTo>
                  <a:cubicBezTo>
                    <a:pt x="7388" y="321"/>
                    <a:pt x="7281" y="0"/>
                    <a:pt x="7121" y="0"/>
                  </a:cubicBezTo>
                  <a:cubicBezTo>
                    <a:pt x="7121" y="0"/>
                    <a:pt x="6756" y="274"/>
                    <a:pt x="4300" y="274"/>
                  </a:cubicBezTo>
                  <a:cubicBezTo>
                    <a:pt x="4095" y="274"/>
                    <a:pt x="3876" y="272"/>
                    <a:pt x="3641" y="268"/>
                  </a:cubicBezTo>
                  <a:cubicBezTo>
                    <a:pt x="536" y="268"/>
                    <a:pt x="269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3553601" y="1640634"/>
              <a:ext cx="213957" cy="64659"/>
            </a:xfrm>
            <a:custGeom>
              <a:avLst/>
              <a:gdLst/>
              <a:ahLst/>
              <a:cxnLst/>
              <a:rect l="l" t="t" r="r" b="b"/>
              <a:pathLst>
                <a:path w="7442" h="2249" extrusionOk="0">
                  <a:moveTo>
                    <a:pt x="322" y="0"/>
                  </a:moveTo>
                  <a:cubicBezTo>
                    <a:pt x="161" y="0"/>
                    <a:pt x="54" y="161"/>
                    <a:pt x="54" y="964"/>
                  </a:cubicBezTo>
                  <a:cubicBezTo>
                    <a:pt x="1" y="1820"/>
                    <a:pt x="108" y="1820"/>
                    <a:pt x="322" y="1927"/>
                  </a:cubicBezTo>
                  <a:cubicBezTo>
                    <a:pt x="322" y="1927"/>
                    <a:pt x="697" y="2249"/>
                    <a:pt x="3748" y="2249"/>
                  </a:cubicBezTo>
                  <a:cubicBezTo>
                    <a:pt x="6746" y="2249"/>
                    <a:pt x="7174" y="1927"/>
                    <a:pt x="7174" y="1927"/>
                  </a:cubicBezTo>
                  <a:cubicBezTo>
                    <a:pt x="7335" y="1874"/>
                    <a:pt x="7442" y="1499"/>
                    <a:pt x="7442" y="1017"/>
                  </a:cubicBezTo>
                  <a:cubicBezTo>
                    <a:pt x="7442" y="321"/>
                    <a:pt x="7335" y="0"/>
                    <a:pt x="7174" y="0"/>
                  </a:cubicBezTo>
                  <a:cubicBezTo>
                    <a:pt x="7174" y="0"/>
                    <a:pt x="6746" y="161"/>
                    <a:pt x="3695" y="161"/>
                  </a:cubicBezTo>
                  <a:cubicBezTo>
                    <a:pt x="590" y="161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3550525" y="1563670"/>
              <a:ext cx="223186" cy="63135"/>
            </a:xfrm>
            <a:custGeom>
              <a:avLst/>
              <a:gdLst/>
              <a:ahLst/>
              <a:cxnLst/>
              <a:rect l="l" t="t" r="r" b="b"/>
              <a:pathLst>
                <a:path w="7763" h="2196" extrusionOk="0">
                  <a:moveTo>
                    <a:pt x="322" y="1"/>
                  </a:moveTo>
                  <a:cubicBezTo>
                    <a:pt x="161" y="1"/>
                    <a:pt x="54" y="161"/>
                    <a:pt x="54" y="964"/>
                  </a:cubicBezTo>
                  <a:cubicBezTo>
                    <a:pt x="1" y="1821"/>
                    <a:pt x="161" y="1821"/>
                    <a:pt x="322" y="1928"/>
                  </a:cubicBezTo>
                  <a:cubicBezTo>
                    <a:pt x="322" y="1928"/>
                    <a:pt x="697" y="2195"/>
                    <a:pt x="3909" y="2195"/>
                  </a:cubicBezTo>
                  <a:cubicBezTo>
                    <a:pt x="7067" y="2195"/>
                    <a:pt x="7495" y="1928"/>
                    <a:pt x="7495" y="1928"/>
                  </a:cubicBezTo>
                  <a:cubicBezTo>
                    <a:pt x="7656" y="1874"/>
                    <a:pt x="7763" y="1500"/>
                    <a:pt x="7763" y="1018"/>
                  </a:cubicBezTo>
                  <a:cubicBezTo>
                    <a:pt x="7763" y="322"/>
                    <a:pt x="7656" y="1"/>
                    <a:pt x="7495" y="1"/>
                  </a:cubicBezTo>
                  <a:cubicBezTo>
                    <a:pt x="7495" y="1"/>
                    <a:pt x="7067" y="161"/>
                    <a:pt x="3855" y="161"/>
                  </a:cubicBezTo>
                  <a:cubicBezTo>
                    <a:pt x="643" y="161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3547449" y="1488259"/>
              <a:ext cx="226263" cy="63135"/>
            </a:xfrm>
            <a:custGeom>
              <a:avLst/>
              <a:gdLst/>
              <a:ahLst/>
              <a:cxnLst/>
              <a:rect l="l" t="t" r="r" b="b"/>
              <a:pathLst>
                <a:path w="7870" h="2196" extrusionOk="0">
                  <a:moveTo>
                    <a:pt x="322" y="1"/>
                  </a:moveTo>
                  <a:cubicBezTo>
                    <a:pt x="161" y="1"/>
                    <a:pt x="54" y="161"/>
                    <a:pt x="54" y="964"/>
                  </a:cubicBezTo>
                  <a:cubicBezTo>
                    <a:pt x="1" y="1821"/>
                    <a:pt x="161" y="1821"/>
                    <a:pt x="322" y="1928"/>
                  </a:cubicBezTo>
                  <a:cubicBezTo>
                    <a:pt x="322" y="1928"/>
                    <a:pt x="697" y="2195"/>
                    <a:pt x="3962" y="2195"/>
                  </a:cubicBezTo>
                  <a:cubicBezTo>
                    <a:pt x="7174" y="2195"/>
                    <a:pt x="7602" y="1928"/>
                    <a:pt x="7602" y="1928"/>
                  </a:cubicBezTo>
                  <a:cubicBezTo>
                    <a:pt x="7763" y="1874"/>
                    <a:pt x="7870" y="1553"/>
                    <a:pt x="7870" y="1018"/>
                  </a:cubicBezTo>
                  <a:cubicBezTo>
                    <a:pt x="7870" y="322"/>
                    <a:pt x="7763" y="1"/>
                    <a:pt x="7602" y="1"/>
                  </a:cubicBezTo>
                  <a:cubicBezTo>
                    <a:pt x="7602" y="1"/>
                    <a:pt x="7174" y="161"/>
                    <a:pt x="3909" y="161"/>
                  </a:cubicBezTo>
                  <a:cubicBezTo>
                    <a:pt x="643" y="161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3549001" y="1412848"/>
              <a:ext cx="227786" cy="61784"/>
            </a:xfrm>
            <a:custGeom>
              <a:avLst/>
              <a:gdLst/>
              <a:ahLst/>
              <a:cxnLst/>
              <a:rect l="l" t="t" r="r" b="b"/>
              <a:pathLst>
                <a:path w="7923" h="2149" extrusionOk="0">
                  <a:moveTo>
                    <a:pt x="268" y="1"/>
                  </a:moveTo>
                  <a:cubicBezTo>
                    <a:pt x="107" y="1"/>
                    <a:pt x="0" y="108"/>
                    <a:pt x="0" y="964"/>
                  </a:cubicBezTo>
                  <a:cubicBezTo>
                    <a:pt x="0" y="1767"/>
                    <a:pt x="107" y="1821"/>
                    <a:pt x="268" y="1928"/>
                  </a:cubicBezTo>
                  <a:cubicBezTo>
                    <a:pt x="268" y="1928"/>
                    <a:pt x="622" y="2149"/>
                    <a:pt x="3140" y="2149"/>
                  </a:cubicBezTo>
                  <a:cubicBezTo>
                    <a:pt x="3391" y="2149"/>
                    <a:pt x="3665" y="2147"/>
                    <a:pt x="3962" y="2142"/>
                  </a:cubicBezTo>
                  <a:cubicBezTo>
                    <a:pt x="7227" y="2142"/>
                    <a:pt x="7655" y="1928"/>
                    <a:pt x="7655" y="1928"/>
                  </a:cubicBezTo>
                  <a:cubicBezTo>
                    <a:pt x="7816" y="1821"/>
                    <a:pt x="7923" y="1499"/>
                    <a:pt x="7923" y="964"/>
                  </a:cubicBezTo>
                  <a:cubicBezTo>
                    <a:pt x="7923" y="322"/>
                    <a:pt x="7816" y="1"/>
                    <a:pt x="7655" y="1"/>
                  </a:cubicBezTo>
                  <a:cubicBezTo>
                    <a:pt x="7655" y="1"/>
                    <a:pt x="7227" y="161"/>
                    <a:pt x="3908" y="161"/>
                  </a:cubicBezTo>
                  <a:cubicBezTo>
                    <a:pt x="589" y="108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3545925" y="1335913"/>
              <a:ext cx="235491" cy="63106"/>
            </a:xfrm>
            <a:custGeom>
              <a:avLst/>
              <a:gdLst/>
              <a:ahLst/>
              <a:cxnLst/>
              <a:rect l="l" t="t" r="r" b="b"/>
              <a:pathLst>
                <a:path w="8191" h="2195" extrusionOk="0">
                  <a:moveTo>
                    <a:pt x="321" y="0"/>
                  </a:moveTo>
                  <a:cubicBezTo>
                    <a:pt x="161" y="0"/>
                    <a:pt x="54" y="161"/>
                    <a:pt x="0" y="964"/>
                  </a:cubicBezTo>
                  <a:cubicBezTo>
                    <a:pt x="0" y="1820"/>
                    <a:pt x="107" y="1874"/>
                    <a:pt x="321" y="1981"/>
                  </a:cubicBezTo>
                  <a:cubicBezTo>
                    <a:pt x="321" y="1981"/>
                    <a:pt x="750" y="2195"/>
                    <a:pt x="4069" y="2195"/>
                  </a:cubicBezTo>
                  <a:cubicBezTo>
                    <a:pt x="7441" y="2195"/>
                    <a:pt x="7869" y="1981"/>
                    <a:pt x="7869" y="1981"/>
                  </a:cubicBezTo>
                  <a:cubicBezTo>
                    <a:pt x="8083" y="1874"/>
                    <a:pt x="8191" y="1552"/>
                    <a:pt x="8191" y="1017"/>
                  </a:cubicBezTo>
                  <a:cubicBezTo>
                    <a:pt x="8191" y="321"/>
                    <a:pt x="8030" y="0"/>
                    <a:pt x="7869" y="0"/>
                  </a:cubicBezTo>
                  <a:cubicBezTo>
                    <a:pt x="7869" y="0"/>
                    <a:pt x="7441" y="161"/>
                    <a:pt x="4015" y="161"/>
                  </a:cubicBezTo>
                  <a:cubicBezTo>
                    <a:pt x="643" y="161"/>
                    <a:pt x="321" y="0"/>
                    <a:pt x="321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3544373" y="1260501"/>
              <a:ext cx="240120" cy="63106"/>
            </a:xfrm>
            <a:custGeom>
              <a:avLst/>
              <a:gdLst/>
              <a:ahLst/>
              <a:cxnLst/>
              <a:rect l="l" t="t" r="r" b="b"/>
              <a:pathLst>
                <a:path w="8352" h="2195" extrusionOk="0">
                  <a:moveTo>
                    <a:pt x="322" y="0"/>
                  </a:moveTo>
                  <a:cubicBezTo>
                    <a:pt x="108" y="0"/>
                    <a:pt x="1" y="107"/>
                    <a:pt x="1" y="964"/>
                  </a:cubicBezTo>
                  <a:cubicBezTo>
                    <a:pt x="1" y="1820"/>
                    <a:pt x="108" y="1820"/>
                    <a:pt x="322" y="1927"/>
                  </a:cubicBezTo>
                  <a:cubicBezTo>
                    <a:pt x="322" y="1927"/>
                    <a:pt x="750" y="2195"/>
                    <a:pt x="4176" y="2195"/>
                  </a:cubicBezTo>
                  <a:cubicBezTo>
                    <a:pt x="7549" y="2141"/>
                    <a:pt x="8030" y="1927"/>
                    <a:pt x="8030" y="1927"/>
                  </a:cubicBezTo>
                  <a:cubicBezTo>
                    <a:pt x="8245" y="1820"/>
                    <a:pt x="8352" y="1499"/>
                    <a:pt x="8352" y="1017"/>
                  </a:cubicBezTo>
                  <a:cubicBezTo>
                    <a:pt x="8352" y="321"/>
                    <a:pt x="8191" y="0"/>
                    <a:pt x="8030" y="0"/>
                  </a:cubicBezTo>
                  <a:cubicBezTo>
                    <a:pt x="8030" y="0"/>
                    <a:pt x="7549" y="161"/>
                    <a:pt x="4123" y="161"/>
                  </a:cubicBezTo>
                  <a:cubicBezTo>
                    <a:pt x="643" y="107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3544373" y="1183538"/>
              <a:ext cx="240120" cy="63135"/>
            </a:xfrm>
            <a:custGeom>
              <a:avLst/>
              <a:gdLst/>
              <a:ahLst/>
              <a:cxnLst/>
              <a:rect l="l" t="t" r="r" b="b"/>
              <a:pathLst>
                <a:path w="8352" h="2196" extrusionOk="0">
                  <a:moveTo>
                    <a:pt x="322" y="0"/>
                  </a:moveTo>
                  <a:cubicBezTo>
                    <a:pt x="108" y="0"/>
                    <a:pt x="1" y="161"/>
                    <a:pt x="1" y="1018"/>
                  </a:cubicBezTo>
                  <a:cubicBezTo>
                    <a:pt x="1" y="1821"/>
                    <a:pt x="108" y="1874"/>
                    <a:pt x="322" y="1981"/>
                  </a:cubicBezTo>
                  <a:cubicBezTo>
                    <a:pt x="322" y="1981"/>
                    <a:pt x="750" y="2195"/>
                    <a:pt x="4176" y="2195"/>
                  </a:cubicBezTo>
                  <a:cubicBezTo>
                    <a:pt x="7549" y="2195"/>
                    <a:pt x="8030" y="1981"/>
                    <a:pt x="8030" y="1981"/>
                  </a:cubicBezTo>
                  <a:cubicBezTo>
                    <a:pt x="8245" y="1874"/>
                    <a:pt x="8352" y="1553"/>
                    <a:pt x="8352" y="1018"/>
                  </a:cubicBezTo>
                  <a:cubicBezTo>
                    <a:pt x="8352" y="322"/>
                    <a:pt x="8191" y="0"/>
                    <a:pt x="8030" y="0"/>
                  </a:cubicBezTo>
                  <a:cubicBezTo>
                    <a:pt x="8030" y="0"/>
                    <a:pt x="7650" y="170"/>
                    <a:pt x="5159" y="170"/>
                  </a:cubicBezTo>
                  <a:cubicBezTo>
                    <a:pt x="4848" y="170"/>
                    <a:pt x="4503" y="167"/>
                    <a:pt x="4123" y="161"/>
                  </a:cubicBezTo>
                  <a:cubicBezTo>
                    <a:pt x="643" y="161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3547449" y="1108126"/>
              <a:ext cx="233968" cy="63135"/>
            </a:xfrm>
            <a:custGeom>
              <a:avLst/>
              <a:gdLst/>
              <a:ahLst/>
              <a:cxnLst/>
              <a:rect l="l" t="t" r="r" b="b"/>
              <a:pathLst>
                <a:path w="8138" h="2196" extrusionOk="0">
                  <a:moveTo>
                    <a:pt x="322" y="0"/>
                  </a:moveTo>
                  <a:cubicBezTo>
                    <a:pt x="161" y="0"/>
                    <a:pt x="54" y="161"/>
                    <a:pt x="54" y="964"/>
                  </a:cubicBezTo>
                  <a:cubicBezTo>
                    <a:pt x="1" y="1820"/>
                    <a:pt x="161" y="1820"/>
                    <a:pt x="322" y="1928"/>
                  </a:cubicBezTo>
                  <a:cubicBezTo>
                    <a:pt x="322" y="1928"/>
                    <a:pt x="750" y="2195"/>
                    <a:pt x="4069" y="2195"/>
                  </a:cubicBezTo>
                  <a:cubicBezTo>
                    <a:pt x="7442" y="2142"/>
                    <a:pt x="7870" y="1928"/>
                    <a:pt x="7870" y="1928"/>
                  </a:cubicBezTo>
                  <a:cubicBezTo>
                    <a:pt x="8030" y="1820"/>
                    <a:pt x="8138" y="1499"/>
                    <a:pt x="8138" y="1018"/>
                  </a:cubicBezTo>
                  <a:cubicBezTo>
                    <a:pt x="8138" y="322"/>
                    <a:pt x="8030" y="0"/>
                    <a:pt x="7870" y="0"/>
                  </a:cubicBezTo>
                  <a:cubicBezTo>
                    <a:pt x="7870" y="0"/>
                    <a:pt x="7442" y="161"/>
                    <a:pt x="4016" y="161"/>
                  </a:cubicBezTo>
                  <a:cubicBezTo>
                    <a:pt x="643" y="161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3550525" y="1032571"/>
              <a:ext cx="229339" cy="61927"/>
            </a:xfrm>
            <a:custGeom>
              <a:avLst/>
              <a:gdLst/>
              <a:ahLst/>
              <a:cxnLst/>
              <a:rect l="l" t="t" r="r" b="b"/>
              <a:pathLst>
                <a:path w="7977" h="2154" extrusionOk="0">
                  <a:moveTo>
                    <a:pt x="7739" y="0"/>
                  </a:moveTo>
                  <a:cubicBezTo>
                    <a:pt x="7729" y="0"/>
                    <a:pt x="7719" y="2"/>
                    <a:pt x="7709" y="5"/>
                  </a:cubicBezTo>
                  <a:cubicBezTo>
                    <a:pt x="7709" y="5"/>
                    <a:pt x="7395" y="123"/>
                    <a:pt x="5181" y="123"/>
                  </a:cubicBezTo>
                  <a:cubicBezTo>
                    <a:pt x="4812" y="123"/>
                    <a:pt x="4390" y="120"/>
                    <a:pt x="3909" y="112"/>
                  </a:cubicBezTo>
                  <a:cubicBezTo>
                    <a:pt x="590" y="112"/>
                    <a:pt x="268" y="5"/>
                    <a:pt x="268" y="5"/>
                  </a:cubicBezTo>
                  <a:cubicBezTo>
                    <a:pt x="108" y="5"/>
                    <a:pt x="1" y="112"/>
                    <a:pt x="1" y="969"/>
                  </a:cubicBezTo>
                  <a:cubicBezTo>
                    <a:pt x="1" y="1772"/>
                    <a:pt x="108" y="1825"/>
                    <a:pt x="268" y="1933"/>
                  </a:cubicBezTo>
                  <a:cubicBezTo>
                    <a:pt x="268" y="1933"/>
                    <a:pt x="622" y="2154"/>
                    <a:pt x="3140" y="2154"/>
                  </a:cubicBezTo>
                  <a:cubicBezTo>
                    <a:pt x="3392" y="2154"/>
                    <a:pt x="3665" y="2152"/>
                    <a:pt x="3962" y="2147"/>
                  </a:cubicBezTo>
                  <a:cubicBezTo>
                    <a:pt x="7281" y="2147"/>
                    <a:pt x="7709" y="1933"/>
                    <a:pt x="7709" y="1933"/>
                  </a:cubicBezTo>
                  <a:cubicBezTo>
                    <a:pt x="7870" y="1825"/>
                    <a:pt x="7977" y="1504"/>
                    <a:pt x="7977" y="969"/>
                  </a:cubicBezTo>
                  <a:cubicBezTo>
                    <a:pt x="7977" y="367"/>
                    <a:pt x="7883" y="0"/>
                    <a:pt x="773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3555154" y="955751"/>
              <a:ext cx="218557" cy="63135"/>
            </a:xfrm>
            <a:custGeom>
              <a:avLst/>
              <a:gdLst/>
              <a:ahLst/>
              <a:cxnLst/>
              <a:rect l="l" t="t" r="r" b="b"/>
              <a:pathLst>
                <a:path w="7602" h="2196" extrusionOk="0">
                  <a:moveTo>
                    <a:pt x="322" y="1"/>
                  </a:moveTo>
                  <a:cubicBezTo>
                    <a:pt x="161" y="1"/>
                    <a:pt x="54" y="161"/>
                    <a:pt x="54" y="964"/>
                  </a:cubicBezTo>
                  <a:cubicBezTo>
                    <a:pt x="0" y="1821"/>
                    <a:pt x="107" y="1821"/>
                    <a:pt x="322" y="1928"/>
                  </a:cubicBezTo>
                  <a:cubicBezTo>
                    <a:pt x="322" y="1928"/>
                    <a:pt x="696" y="2196"/>
                    <a:pt x="3801" y="2196"/>
                  </a:cubicBezTo>
                  <a:cubicBezTo>
                    <a:pt x="6959" y="2196"/>
                    <a:pt x="7334" y="1928"/>
                    <a:pt x="7334" y="1928"/>
                  </a:cubicBezTo>
                  <a:cubicBezTo>
                    <a:pt x="7495" y="1874"/>
                    <a:pt x="7602" y="1500"/>
                    <a:pt x="7602" y="1018"/>
                  </a:cubicBezTo>
                  <a:cubicBezTo>
                    <a:pt x="7602" y="322"/>
                    <a:pt x="7495" y="1"/>
                    <a:pt x="7334" y="1"/>
                  </a:cubicBezTo>
                  <a:cubicBezTo>
                    <a:pt x="7334" y="1"/>
                    <a:pt x="6959" y="161"/>
                    <a:pt x="3748" y="161"/>
                  </a:cubicBezTo>
                  <a:cubicBezTo>
                    <a:pt x="589" y="161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3559782" y="880340"/>
              <a:ext cx="213929" cy="61813"/>
            </a:xfrm>
            <a:custGeom>
              <a:avLst/>
              <a:gdLst/>
              <a:ahLst/>
              <a:cxnLst/>
              <a:rect l="l" t="t" r="r" b="b"/>
              <a:pathLst>
                <a:path w="7441" h="2150" extrusionOk="0">
                  <a:moveTo>
                    <a:pt x="268" y="1"/>
                  </a:moveTo>
                  <a:cubicBezTo>
                    <a:pt x="107" y="1"/>
                    <a:pt x="0" y="108"/>
                    <a:pt x="0" y="964"/>
                  </a:cubicBezTo>
                  <a:cubicBezTo>
                    <a:pt x="0" y="1767"/>
                    <a:pt x="107" y="1821"/>
                    <a:pt x="268" y="1928"/>
                  </a:cubicBezTo>
                  <a:cubicBezTo>
                    <a:pt x="268" y="1928"/>
                    <a:pt x="577" y="2149"/>
                    <a:pt x="2926" y="2149"/>
                  </a:cubicBezTo>
                  <a:cubicBezTo>
                    <a:pt x="3161" y="2149"/>
                    <a:pt x="3416" y="2147"/>
                    <a:pt x="3694" y="2142"/>
                  </a:cubicBezTo>
                  <a:cubicBezTo>
                    <a:pt x="6745" y="2142"/>
                    <a:pt x="7173" y="1928"/>
                    <a:pt x="7173" y="1928"/>
                  </a:cubicBezTo>
                  <a:cubicBezTo>
                    <a:pt x="7334" y="1821"/>
                    <a:pt x="7441" y="1500"/>
                    <a:pt x="7441" y="964"/>
                  </a:cubicBezTo>
                  <a:cubicBezTo>
                    <a:pt x="7441" y="322"/>
                    <a:pt x="7334" y="1"/>
                    <a:pt x="7173" y="1"/>
                  </a:cubicBezTo>
                  <a:cubicBezTo>
                    <a:pt x="7173" y="1"/>
                    <a:pt x="6745" y="161"/>
                    <a:pt x="3640" y="161"/>
                  </a:cubicBezTo>
                  <a:cubicBezTo>
                    <a:pt x="589" y="108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4463165" y="3047860"/>
              <a:ext cx="76993" cy="62675"/>
            </a:xfrm>
            <a:custGeom>
              <a:avLst/>
              <a:gdLst/>
              <a:ahLst/>
              <a:cxnLst/>
              <a:rect l="l" t="t" r="r" b="b"/>
              <a:pathLst>
                <a:path w="2678" h="2180" extrusionOk="0">
                  <a:moveTo>
                    <a:pt x="1997" y="0"/>
                  </a:moveTo>
                  <a:cubicBezTo>
                    <a:pt x="1670" y="0"/>
                    <a:pt x="1241" y="167"/>
                    <a:pt x="857" y="516"/>
                  </a:cubicBezTo>
                  <a:cubicBezTo>
                    <a:pt x="269" y="998"/>
                    <a:pt x="1" y="1694"/>
                    <a:pt x="269" y="2015"/>
                  </a:cubicBezTo>
                  <a:cubicBezTo>
                    <a:pt x="380" y="2126"/>
                    <a:pt x="536" y="2180"/>
                    <a:pt x="715" y="2180"/>
                  </a:cubicBezTo>
                  <a:cubicBezTo>
                    <a:pt x="1053" y="2180"/>
                    <a:pt x="1471" y="1990"/>
                    <a:pt x="1821" y="1640"/>
                  </a:cubicBezTo>
                  <a:cubicBezTo>
                    <a:pt x="2410" y="1158"/>
                    <a:pt x="2677" y="463"/>
                    <a:pt x="2410" y="141"/>
                  </a:cubicBezTo>
                  <a:cubicBezTo>
                    <a:pt x="2317" y="48"/>
                    <a:pt x="2171" y="0"/>
                    <a:pt x="1997" y="0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4583225" y="2637511"/>
              <a:ext cx="53878" cy="79321"/>
            </a:xfrm>
            <a:custGeom>
              <a:avLst/>
              <a:gdLst/>
              <a:ahLst/>
              <a:cxnLst/>
              <a:rect l="l" t="t" r="r" b="b"/>
              <a:pathLst>
                <a:path w="1874" h="2759" extrusionOk="0">
                  <a:moveTo>
                    <a:pt x="1174" y="1"/>
                  </a:moveTo>
                  <a:cubicBezTo>
                    <a:pt x="776" y="1"/>
                    <a:pt x="357" y="507"/>
                    <a:pt x="161" y="1192"/>
                  </a:cubicBezTo>
                  <a:cubicBezTo>
                    <a:pt x="0" y="1942"/>
                    <a:pt x="161" y="2637"/>
                    <a:pt x="589" y="2745"/>
                  </a:cubicBezTo>
                  <a:cubicBezTo>
                    <a:pt x="621" y="2754"/>
                    <a:pt x="654" y="2758"/>
                    <a:pt x="688" y="2758"/>
                  </a:cubicBezTo>
                  <a:cubicBezTo>
                    <a:pt x="1045" y="2758"/>
                    <a:pt x="1464" y="2252"/>
                    <a:pt x="1660" y="1567"/>
                  </a:cubicBezTo>
                  <a:cubicBezTo>
                    <a:pt x="1874" y="817"/>
                    <a:pt x="1660" y="122"/>
                    <a:pt x="1285" y="14"/>
                  </a:cubicBezTo>
                  <a:cubicBezTo>
                    <a:pt x="1248" y="5"/>
                    <a:pt x="1211" y="1"/>
                    <a:pt x="1174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4630921" y="2443593"/>
              <a:ext cx="52354" cy="79321"/>
            </a:xfrm>
            <a:custGeom>
              <a:avLst/>
              <a:gdLst/>
              <a:ahLst/>
              <a:cxnLst/>
              <a:rect l="l" t="t" r="r" b="b"/>
              <a:pathLst>
                <a:path w="1821" h="2759" extrusionOk="0">
                  <a:moveTo>
                    <a:pt x="1174" y="1"/>
                  </a:moveTo>
                  <a:cubicBezTo>
                    <a:pt x="777" y="1"/>
                    <a:pt x="357" y="507"/>
                    <a:pt x="161" y="1192"/>
                  </a:cubicBezTo>
                  <a:cubicBezTo>
                    <a:pt x="1" y="1942"/>
                    <a:pt x="161" y="2638"/>
                    <a:pt x="536" y="2745"/>
                  </a:cubicBezTo>
                  <a:cubicBezTo>
                    <a:pt x="573" y="2754"/>
                    <a:pt x="610" y="2758"/>
                    <a:pt x="647" y="2758"/>
                  </a:cubicBezTo>
                  <a:cubicBezTo>
                    <a:pt x="1045" y="2758"/>
                    <a:pt x="1464" y="2252"/>
                    <a:pt x="1660" y="1567"/>
                  </a:cubicBezTo>
                  <a:cubicBezTo>
                    <a:pt x="1821" y="817"/>
                    <a:pt x="1660" y="122"/>
                    <a:pt x="1286" y="15"/>
                  </a:cubicBezTo>
                  <a:cubicBezTo>
                    <a:pt x="1249" y="5"/>
                    <a:pt x="1212" y="1"/>
                    <a:pt x="1174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4443155" y="2809868"/>
              <a:ext cx="81621" cy="54366"/>
            </a:xfrm>
            <a:custGeom>
              <a:avLst/>
              <a:gdLst/>
              <a:ahLst/>
              <a:cxnLst/>
              <a:rect l="l" t="t" r="r" b="b"/>
              <a:pathLst>
                <a:path w="2839" h="1891" extrusionOk="0">
                  <a:moveTo>
                    <a:pt x="2372" y="0"/>
                  </a:moveTo>
                  <a:cubicBezTo>
                    <a:pt x="2187" y="0"/>
                    <a:pt x="1943" y="118"/>
                    <a:pt x="1714" y="176"/>
                  </a:cubicBezTo>
                  <a:cubicBezTo>
                    <a:pt x="1649" y="208"/>
                    <a:pt x="1406" y="260"/>
                    <a:pt x="1129" y="260"/>
                  </a:cubicBezTo>
                  <a:cubicBezTo>
                    <a:pt x="951" y="260"/>
                    <a:pt x="758" y="239"/>
                    <a:pt x="590" y="176"/>
                  </a:cubicBezTo>
                  <a:cubicBezTo>
                    <a:pt x="485" y="136"/>
                    <a:pt x="397" y="119"/>
                    <a:pt x="323" y="119"/>
                  </a:cubicBezTo>
                  <a:cubicBezTo>
                    <a:pt x="96" y="119"/>
                    <a:pt x="14" y="281"/>
                    <a:pt x="54" y="443"/>
                  </a:cubicBezTo>
                  <a:cubicBezTo>
                    <a:pt x="54" y="711"/>
                    <a:pt x="1" y="604"/>
                    <a:pt x="54" y="1139"/>
                  </a:cubicBezTo>
                  <a:cubicBezTo>
                    <a:pt x="108" y="1621"/>
                    <a:pt x="483" y="1728"/>
                    <a:pt x="911" y="1835"/>
                  </a:cubicBezTo>
                  <a:cubicBezTo>
                    <a:pt x="1082" y="1873"/>
                    <a:pt x="1246" y="1891"/>
                    <a:pt x="1415" y="1891"/>
                  </a:cubicBezTo>
                  <a:cubicBezTo>
                    <a:pt x="1723" y="1891"/>
                    <a:pt x="2049" y="1832"/>
                    <a:pt x="2463" y="1728"/>
                  </a:cubicBezTo>
                  <a:cubicBezTo>
                    <a:pt x="2838" y="1621"/>
                    <a:pt x="2838" y="1300"/>
                    <a:pt x="2785" y="978"/>
                  </a:cubicBezTo>
                  <a:cubicBezTo>
                    <a:pt x="2731" y="657"/>
                    <a:pt x="2731" y="818"/>
                    <a:pt x="2678" y="390"/>
                  </a:cubicBezTo>
                  <a:cubicBezTo>
                    <a:pt x="2653" y="90"/>
                    <a:pt x="2535" y="0"/>
                    <a:pt x="237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4623245" y="2280494"/>
              <a:ext cx="60030" cy="68483"/>
            </a:xfrm>
            <a:custGeom>
              <a:avLst/>
              <a:gdLst/>
              <a:ahLst/>
              <a:cxnLst/>
              <a:rect l="l" t="t" r="r" b="b"/>
              <a:pathLst>
                <a:path w="2088" h="2382" extrusionOk="0">
                  <a:moveTo>
                    <a:pt x="634" y="1"/>
                  </a:moveTo>
                  <a:cubicBezTo>
                    <a:pt x="541" y="1"/>
                    <a:pt x="453" y="22"/>
                    <a:pt x="375" y="67"/>
                  </a:cubicBezTo>
                  <a:cubicBezTo>
                    <a:pt x="0" y="281"/>
                    <a:pt x="0" y="923"/>
                    <a:pt x="375" y="1566"/>
                  </a:cubicBezTo>
                  <a:cubicBezTo>
                    <a:pt x="671" y="2074"/>
                    <a:pt x="1102" y="2381"/>
                    <a:pt x="1454" y="2381"/>
                  </a:cubicBezTo>
                  <a:cubicBezTo>
                    <a:pt x="1547" y="2381"/>
                    <a:pt x="1635" y="2360"/>
                    <a:pt x="1713" y="2315"/>
                  </a:cubicBezTo>
                  <a:cubicBezTo>
                    <a:pt x="2088" y="2101"/>
                    <a:pt x="2034" y="1459"/>
                    <a:pt x="1713" y="816"/>
                  </a:cubicBezTo>
                  <a:cubicBezTo>
                    <a:pt x="1417" y="308"/>
                    <a:pt x="986" y="1"/>
                    <a:pt x="634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4484728" y="2227853"/>
              <a:ext cx="78516" cy="44591"/>
            </a:xfrm>
            <a:custGeom>
              <a:avLst/>
              <a:gdLst/>
              <a:ahLst/>
              <a:cxnLst/>
              <a:rect l="l" t="t" r="r" b="b"/>
              <a:pathLst>
                <a:path w="2731" h="1551" extrusionOk="0">
                  <a:moveTo>
                    <a:pt x="1559" y="0"/>
                  </a:moveTo>
                  <a:cubicBezTo>
                    <a:pt x="1454" y="0"/>
                    <a:pt x="1345" y="8"/>
                    <a:pt x="1232" y="24"/>
                  </a:cubicBezTo>
                  <a:cubicBezTo>
                    <a:pt x="536" y="131"/>
                    <a:pt x="0" y="559"/>
                    <a:pt x="54" y="988"/>
                  </a:cubicBezTo>
                  <a:cubicBezTo>
                    <a:pt x="98" y="1342"/>
                    <a:pt x="547" y="1550"/>
                    <a:pt x="1125" y="1550"/>
                  </a:cubicBezTo>
                  <a:cubicBezTo>
                    <a:pt x="1245" y="1550"/>
                    <a:pt x="1371" y="1541"/>
                    <a:pt x="1499" y="1523"/>
                  </a:cubicBezTo>
                  <a:cubicBezTo>
                    <a:pt x="2195" y="1416"/>
                    <a:pt x="2730" y="988"/>
                    <a:pt x="2677" y="559"/>
                  </a:cubicBezTo>
                  <a:cubicBezTo>
                    <a:pt x="2586" y="241"/>
                    <a:pt x="2148" y="0"/>
                    <a:pt x="1559" y="0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4247713" y="3133966"/>
              <a:ext cx="80069" cy="56379"/>
            </a:xfrm>
            <a:custGeom>
              <a:avLst/>
              <a:gdLst/>
              <a:ahLst/>
              <a:cxnLst/>
              <a:rect l="l" t="t" r="r" b="b"/>
              <a:pathLst>
                <a:path w="2785" h="1961" extrusionOk="0">
                  <a:moveTo>
                    <a:pt x="771" y="1"/>
                  </a:moveTo>
                  <a:cubicBezTo>
                    <a:pt x="516" y="1"/>
                    <a:pt x="311" y="82"/>
                    <a:pt x="215" y="251"/>
                  </a:cubicBezTo>
                  <a:cubicBezTo>
                    <a:pt x="0" y="572"/>
                    <a:pt x="322" y="1215"/>
                    <a:pt x="1018" y="1643"/>
                  </a:cubicBezTo>
                  <a:cubicBezTo>
                    <a:pt x="1376" y="1852"/>
                    <a:pt x="1750" y="1961"/>
                    <a:pt x="2049" y="1961"/>
                  </a:cubicBezTo>
                  <a:cubicBezTo>
                    <a:pt x="2286" y="1961"/>
                    <a:pt x="2475" y="1892"/>
                    <a:pt x="2570" y="1750"/>
                  </a:cubicBezTo>
                  <a:cubicBezTo>
                    <a:pt x="2784" y="1375"/>
                    <a:pt x="2463" y="733"/>
                    <a:pt x="1821" y="358"/>
                  </a:cubicBezTo>
                  <a:cubicBezTo>
                    <a:pt x="1467" y="123"/>
                    <a:pt x="1082" y="1"/>
                    <a:pt x="771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3002636" y="2652490"/>
              <a:ext cx="56983" cy="81679"/>
            </a:xfrm>
            <a:custGeom>
              <a:avLst/>
              <a:gdLst/>
              <a:ahLst/>
              <a:cxnLst/>
              <a:rect l="l" t="t" r="r" b="b"/>
              <a:pathLst>
                <a:path w="1982" h="2841" extrusionOk="0">
                  <a:moveTo>
                    <a:pt x="1341" y="0"/>
                  </a:moveTo>
                  <a:cubicBezTo>
                    <a:pt x="946" y="0"/>
                    <a:pt x="504" y="494"/>
                    <a:pt x="268" y="1153"/>
                  </a:cubicBezTo>
                  <a:cubicBezTo>
                    <a:pt x="1" y="1956"/>
                    <a:pt x="54" y="2705"/>
                    <a:pt x="482" y="2812"/>
                  </a:cubicBezTo>
                  <a:cubicBezTo>
                    <a:pt x="528" y="2832"/>
                    <a:pt x="575" y="2841"/>
                    <a:pt x="624" y="2841"/>
                  </a:cubicBezTo>
                  <a:cubicBezTo>
                    <a:pt x="983" y="2841"/>
                    <a:pt x="1431" y="2347"/>
                    <a:pt x="1714" y="1688"/>
                  </a:cubicBezTo>
                  <a:cubicBezTo>
                    <a:pt x="1981" y="939"/>
                    <a:pt x="1874" y="189"/>
                    <a:pt x="1500" y="29"/>
                  </a:cubicBezTo>
                  <a:cubicBezTo>
                    <a:pt x="1448" y="9"/>
                    <a:pt x="1395" y="0"/>
                    <a:pt x="1341" y="0"/>
                  </a:cubicBezTo>
                  <a:close/>
                </a:path>
              </a:pathLst>
            </a:custGeom>
            <a:solidFill>
              <a:srgbClr val="FAD6C7"/>
            </a:solidFill>
            <a:ln w="8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>
              <a:off x="2876453" y="2242285"/>
              <a:ext cx="44649" cy="80155"/>
            </a:xfrm>
            <a:custGeom>
              <a:avLst/>
              <a:gdLst/>
              <a:ahLst/>
              <a:cxnLst/>
              <a:rect l="l" t="t" r="r" b="b"/>
              <a:pathLst>
                <a:path w="1553" h="2788" extrusionOk="0">
                  <a:moveTo>
                    <a:pt x="800" y="1"/>
                  </a:moveTo>
                  <a:cubicBezTo>
                    <a:pt x="783" y="1"/>
                    <a:pt x="766" y="2"/>
                    <a:pt x="750" y="4"/>
                  </a:cubicBezTo>
                  <a:cubicBezTo>
                    <a:pt x="321" y="4"/>
                    <a:pt x="0" y="646"/>
                    <a:pt x="54" y="1396"/>
                  </a:cubicBezTo>
                  <a:cubicBezTo>
                    <a:pt x="54" y="2199"/>
                    <a:pt x="428" y="2788"/>
                    <a:pt x="857" y="2788"/>
                  </a:cubicBezTo>
                  <a:cubicBezTo>
                    <a:pt x="1231" y="2788"/>
                    <a:pt x="1553" y="2145"/>
                    <a:pt x="1553" y="1342"/>
                  </a:cubicBezTo>
                  <a:cubicBezTo>
                    <a:pt x="1553" y="622"/>
                    <a:pt x="1207" y="1"/>
                    <a:pt x="800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>
              <a:off x="2839509" y="1754513"/>
              <a:ext cx="78516" cy="95450"/>
            </a:xfrm>
            <a:custGeom>
              <a:avLst/>
              <a:gdLst/>
              <a:ahLst/>
              <a:cxnLst/>
              <a:rect l="l" t="t" r="r" b="b"/>
              <a:pathLst>
                <a:path w="2731" h="3320" extrusionOk="0">
                  <a:moveTo>
                    <a:pt x="696" y="1"/>
                  </a:moveTo>
                  <a:lnTo>
                    <a:pt x="0" y="750"/>
                  </a:lnTo>
                  <a:cubicBezTo>
                    <a:pt x="375" y="1125"/>
                    <a:pt x="803" y="1553"/>
                    <a:pt x="1125" y="1981"/>
                  </a:cubicBezTo>
                  <a:cubicBezTo>
                    <a:pt x="1446" y="2409"/>
                    <a:pt x="1713" y="2891"/>
                    <a:pt x="1713" y="3319"/>
                  </a:cubicBezTo>
                  <a:lnTo>
                    <a:pt x="2730" y="3319"/>
                  </a:lnTo>
                  <a:cubicBezTo>
                    <a:pt x="2677" y="2516"/>
                    <a:pt x="2302" y="1928"/>
                    <a:pt x="1927" y="1392"/>
                  </a:cubicBezTo>
                  <a:cubicBezTo>
                    <a:pt x="1553" y="857"/>
                    <a:pt x="1125" y="429"/>
                    <a:pt x="69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2859519" y="1754513"/>
              <a:ext cx="58506" cy="95450"/>
            </a:xfrm>
            <a:custGeom>
              <a:avLst/>
              <a:gdLst/>
              <a:ahLst/>
              <a:cxnLst/>
              <a:rect l="l" t="t" r="r" b="b"/>
              <a:pathLst>
                <a:path w="2035" h="3320" fill="none" extrusionOk="0">
                  <a:moveTo>
                    <a:pt x="2034" y="3319"/>
                  </a:moveTo>
                  <a:cubicBezTo>
                    <a:pt x="1981" y="2516"/>
                    <a:pt x="1606" y="1928"/>
                    <a:pt x="1231" y="1392"/>
                  </a:cubicBezTo>
                  <a:cubicBezTo>
                    <a:pt x="857" y="857"/>
                    <a:pt x="429" y="429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2839509" y="1776046"/>
              <a:ext cx="49278" cy="73916"/>
            </a:xfrm>
            <a:custGeom>
              <a:avLst/>
              <a:gdLst/>
              <a:ahLst/>
              <a:cxnLst/>
              <a:rect l="l" t="t" r="r" b="b"/>
              <a:pathLst>
                <a:path w="1714" h="2571" fill="none" extrusionOk="0">
                  <a:moveTo>
                    <a:pt x="0" y="1"/>
                  </a:moveTo>
                  <a:cubicBezTo>
                    <a:pt x="375" y="376"/>
                    <a:pt x="803" y="804"/>
                    <a:pt x="1125" y="1232"/>
                  </a:cubicBezTo>
                  <a:cubicBezTo>
                    <a:pt x="1446" y="1660"/>
                    <a:pt x="1713" y="2142"/>
                    <a:pt x="1713" y="257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>
              <a:off x="2841033" y="1759659"/>
              <a:ext cx="27744" cy="26824"/>
            </a:xfrm>
            <a:custGeom>
              <a:avLst/>
              <a:gdLst/>
              <a:ahLst/>
              <a:cxnLst/>
              <a:rect l="l" t="t" r="r" b="b"/>
              <a:pathLst>
                <a:path w="965" h="933" extrusionOk="0">
                  <a:moveTo>
                    <a:pt x="805" y="0"/>
                  </a:moveTo>
                  <a:cubicBezTo>
                    <a:pt x="743" y="0"/>
                    <a:pt x="675" y="26"/>
                    <a:pt x="643" y="89"/>
                  </a:cubicBezTo>
                  <a:lnTo>
                    <a:pt x="108" y="625"/>
                  </a:lnTo>
                  <a:cubicBezTo>
                    <a:pt x="1" y="678"/>
                    <a:pt x="1" y="839"/>
                    <a:pt x="54" y="892"/>
                  </a:cubicBezTo>
                  <a:cubicBezTo>
                    <a:pt x="108" y="919"/>
                    <a:pt x="161" y="932"/>
                    <a:pt x="208" y="932"/>
                  </a:cubicBezTo>
                  <a:cubicBezTo>
                    <a:pt x="255" y="932"/>
                    <a:pt x="295" y="919"/>
                    <a:pt x="322" y="892"/>
                  </a:cubicBezTo>
                  <a:lnTo>
                    <a:pt x="911" y="303"/>
                  </a:lnTo>
                  <a:cubicBezTo>
                    <a:pt x="964" y="250"/>
                    <a:pt x="964" y="143"/>
                    <a:pt x="911" y="36"/>
                  </a:cubicBezTo>
                  <a:cubicBezTo>
                    <a:pt x="889" y="13"/>
                    <a:pt x="848" y="0"/>
                    <a:pt x="80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>
              <a:off x="2853366" y="1773372"/>
              <a:ext cx="27715" cy="25415"/>
            </a:xfrm>
            <a:custGeom>
              <a:avLst/>
              <a:gdLst/>
              <a:ahLst/>
              <a:cxnLst/>
              <a:rect l="l" t="t" r="r" b="b"/>
              <a:pathLst>
                <a:path w="964" h="884" extrusionOk="0">
                  <a:moveTo>
                    <a:pt x="796" y="0"/>
                  </a:moveTo>
                  <a:cubicBezTo>
                    <a:pt x="750" y="0"/>
                    <a:pt x="696" y="14"/>
                    <a:pt x="643" y="40"/>
                  </a:cubicBezTo>
                  <a:lnTo>
                    <a:pt x="54" y="576"/>
                  </a:lnTo>
                  <a:cubicBezTo>
                    <a:pt x="0" y="629"/>
                    <a:pt x="0" y="736"/>
                    <a:pt x="54" y="843"/>
                  </a:cubicBezTo>
                  <a:cubicBezTo>
                    <a:pt x="80" y="870"/>
                    <a:pt x="121" y="884"/>
                    <a:pt x="167" y="884"/>
                  </a:cubicBezTo>
                  <a:cubicBezTo>
                    <a:pt x="214" y="884"/>
                    <a:pt x="268" y="870"/>
                    <a:pt x="321" y="843"/>
                  </a:cubicBezTo>
                  <a:lnTo>
                    <a:pt x="910" y="308"/>
                  </a:lnTo>
                  <a:cubicBezTo>
                    <a:pt x="964" y="255"/>
                    <a:pt x="964" y="94"/>
                    <a:pt x="910" y="40"/>
                  </a:cubicBezTo>
                  <a:cubicBezTo>
                    <a:pt x="883" y="14"/>
                    <a:pt x="843" y="0"/>
                    <a:pt x="79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2862595" y="1785160"/>
              <a:ext cx="32344" cy="27341"/>
            </a:xfrm>
            <a:custGeom>
              <a:avLst/>
              <a:gdLst/>
              <a:ahLst/>
              <a:cxnLst/>
              <a:rect l="l" t="t" r="r" b="b"/>
              <a:pathLst>
                <a:path w="1125" h="951" extrusionOk="0">
                  <a:moveTo>
                    <a:pt x="819" y="0"/>
                  </a:moveTo>
                  <a:cubicBezTo>
                    <a:pt x="778" y="0"/>
                    <a:pt x="737" y="18"/>
                    <a:pt x="696" y="59"/>
                  </a:cubicBezTo>
                  <a:lnTo>
                    <a:pt x="107" y="540"/>
                  </a:lnTo>
                  <a:cubicBezTo>
                    <a:pt x="0" y="594"/>
                    <a:pt x="0" y="755"/>
                    <a:pt x="107" y="862"/>
                  </a:cubicBezTo>
                  <a:cubicBezTo>
                    <a:pt x="139" y="924"/>
                    <a:pt x="207" y="950"/>
                    <a:pt x="269" y="950"/>
                  </a:cubicBezTo>
                  <a:cubicBezTo>
                    <a:pt x="312" y="950"/>
                    <a:pt x="353" y="937"/>
                    <a:pt x="375" y="915"/>
                  </a:cubicBezTo>
                  <a:lnTo>
                    <a:pt x="1017" y="487"/>
                  </a:lnTo>
                  <a:cubicBezTo>
                    <a:pt x="1124" y="380"/>
                    <a:pt x="1124" y="273"/>
                    <a:pt x="1017" y="112"/>
                  </a:cubicBezTo>
                  <a:cubicBezTo>
                    <a:pt x="951" y="46"/>
                    <a:pt x="885" y="0"/>
                    <a:pt x="81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>
              <a:off x="2873376" y="1802094"/>
              <a:ext cx="30791" cy="22713"/>
            </a:xfrm>
            <a:custGeom>
              <a:avLst/>
              <a:gdLst/>
              <a:ahLst/>
              <a:cxnLst/>
              <a:rect l="l" t="t" r="r" b="b"/>
              <a:pathLst>
                <a:path w="1071" h="790" extrusionOk="0">
                  <a:moveTo>
                    <a:pt x="869" y="0"/>
                  </a:moveTo>
                  <a:cubicBezTo>
                    <a:pt x="831" y="0"/>
                    <a:pt x="790" y="18"/>
                    <a:pt x="749" y="59"/>
                  </a:cubicBezTo>
                  <a:lnTo>
                    <a:pt x="107" y="487"/>
                  </a:lnTo>
                  <a:cubicBezTo>
                    <a:pt x="54" y="540"/>
                    <a:pt x="0" y="647"/>
                    <a:pt x="54" y="701"/>
                  </a:cubicBezTo>
                  <a:cubicBezTo>
                    <a:pt x="85" y="764"/>
                    <a:pt x="135" y="790"/>
                    <a:pt x="181" y="790"/>
                  </a:cubicBezTo>
                  <a:cubicBezTo>
                    <a:pt x="214" y="790"/>
                    <a:pt x="246" y="777"/>
                    <a:pt x="268" y="754"/>
                  </a:cubicBezTo>
                  <a:lnTo>
                    <a:pt x="964" y="380"/>
                  </a:lnTo>
                  <a:cubicBezTo>
                    <a:pt x="1071" y="326"/>
                    <a:pt x="1071" y="166"/>
                    <a:pt x="1017" y="112"/>
                  </a:cubicBezTo>
                  <a:cubicBezTo>
                    <a:pt x="984" y="46"/>
                    <a:pt x="931" y="0"/>
                    <a:pt x="86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>
              <a:off x="2881053" y="1817216"/>
              <a:ext cx="33896" cy="21965"/>
            </a:xfrm>
            <a:custGeom>
              <a:avLst/>
              <a:gdLst/>
              <a:ahLst/>
              <a:cxnLst/>
              <a:rect l="l" t="t" r="r" b="b"/>
              <a:pathLst>
                <a:path w="1179" h="764" extrusionOk="0">
                  <a:moveTo>
                    <a:pt x="862" y="0"/>
                  </a:moveTo>
                  <a:cubicBezTo>
                    <a:pt x="843" y="0"/>
                    <a:pt x="823" y="4"/>
                    <a:pt x="804" y="14"/>
                  </a:cubicBezTo>
                  <a:lnTo>
                    <a:pt x="108" y="389"/>
                  </a:lnTo>
                  <a:cubicBezTo>
                    <a:pt x="1" y="443"/>
                    <a:pt x="1" y="550"/>
                    <a:pt x="1" y="657"/>
                  </a:cubicBezTo>
                  <a:cubicBezTo>
                    <a:pt x="54" y="710"/>
                    <a:pt x="161" y="764"/>
                    <a:pt x="268" y="764"/>
                  </a:cubicBezTo>
                  <a:lnTo>
                    <a:pt x="1018" y="550"/>
                  </a:lnTo>
                  <a:cubicBezTo>
                    <a:pt x="1125" y="496"/>
                    <a:pt x="1178" y="335"/>
                    <a:pt x="1071" y="175"/>
                  </a:cubicBezTo>
                  <a:cubicBezTo>
                    <a:pt x="1028" y="87"/>
                    <a:pt x="948" y="0"/>
                    <a:pt x="86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2884129" y="1838750"/>
              <a:ext cx="33896" cy="12736"/>
            </a:xfrm>
            <a:custGeom>
              <a:avLst/>
              <a:gdLst/>
              <a:ahLst/>
              <a:cxnLst/>
              <a:rect l="l" t="t" r="r" b="b"/>
              <a:pathLst>
                <a:path w="1179" h="443" extrusionOk="0">
                  <a:moveTo>
                    <a:pt x="1023" y="1"/>
                  </a:moveTo>
                  <a:cubicBezTo>
                    <a:pt x="1004" y="1"/>
                    <a:pt x="984" y="5"/>
                    <a:pt x="964" y="15"/>
                  </a:cubicBezTo>
                  <a:lnTo>
                    <a:pt x="215" y="175"/>
                  </a:lnTo>
                  <a:cubicBezTo>
                    <a:pt x="108" y="175"/>
                    <a:pt x="1" y="282"/>
                    <a:pt x="54" y="336"/>
                  </a:cubicBezTo>
                  <a:cubicBezTo>
                    <a:pt x="54" y="389"/>
                    <a:pt x="108" y="443"/>
                    <a:pt x="215" y="443"/>
                  </a:cubicBezTo>
                  <a:lnTo>
                    <a:pt x="1018" y="443"/>
                  </a:lnTo>
                  <a:cubicBezTo>
                    <a:pt x="1125" y="443"/>
                    <a:pt x="1178" y="336"/>
                    <a:pt x="1178" y="175"/>
                  </a:cubicBezTo>
                  <a:cubicBezTo>
                    <a:pt x="1178" y="88"/>
                    <a:pt x="1107" y="1"/>
                    <a:pt x="102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>
              <a:off x="2881053" y="1749884"/>
              <a:ext cx="80069" cy="286292"/>
            </a:xfrm>
            <a:custGeom>
              <a:avLst/>
              <a:gdLst/>
              <a:ahLst/>
              <a:cxnLst/>
              <a:rect l="l" t="t" r="r" b="b"/>
              <a:pathLst>
                <a:path w="2785" h="9958" extrusionOk="0">
                  <a:moveTo>
                    <a:pt x="2624" y="1"/>
                  </a:moveTo>
                  <a:lnTo>
                    <a:pt x="1660" y="108"/>
                  </a:lnTo>
                  <a:cubicBezTo>
                    <a:pt x="1767" y="804"/>
                    <a:pt x="1446" y="1553"/>
                    <a:pt x="1125" y="2303"/>
                  </a:cubicBezTo>
                  <a:cubicBezTo>
                    <a:pt x="750" y="3052"/>
                    <a:pt x="322" y="3802"/>
                    <a:pt x="108" y="4712"/>
                  </a:cubicBezTo>
                  <a:cubicBezTo>
                    <a:pt x="54" y="4926"/>
                    <a:pt x="1" y="5193"/>
                    <a:pt x="1" y="5461"/>
                  </a:cubicBezTo>
                  <a:cubicBezTo>
                    <a:pt x="1" y="5675"/>
                    <a:pt x="54" y="5889"/>
                    <a:pt x="54" y="6103"/>
                  </a:cubicBezTo>
                  <a:cubicBezTo>
                    <a:pt x="108" y="6585"/>
                    <a:pt x="161" y="7014"/>
                    <a:pt x="268" y="7442"/>
                  </a:cubicBezTo>
                  <a:cubicBezTo>
                    <a:pt x="429" y="8298"/>
                    <a:pt x="697" y="9155"/>
                    <a:pt x="1232" y="9958"/>
                  </a:cubicBezTo>
                  <a:lnTo>
                    <a:pt x="2035" y="9369"/>
                  </a:lnTo>
                  <a:cubicBezTo>
                    <a:pt x="1660" y="8780"/>
                    <a:pt x="1393" y="7977"/>
                    <a:pt x="1232" y="7228"/>
                  </a:cubicBezTo>
                  <a:cubicBezTo>
                    <a:pt x="1125" y="6853"/>
                    <a:pt x="1071" y="6425"/>
                    <a:pt x="1071" y="6050"/>
                  </a:cubicBezTo>
                  <a:cubicBezTo>
                    <a:pt x="1018" y="5836"/>
                    <a:pt x="1018" y="5622"/>
                    <a:pt x="1018" y="5461"/>
                  </a:cubicBezTo>
                  <a:cubicBezTo>
                    <a:pt x="1018" y="5301"/>
                    <a:pt x="1018" y="5140"/>
                    <a:pt x="1071" y="4926"/>
                  </a:cubicBezTo>
                  <a:cubicBezTo>
                    <a:pt x="1232" y="4230"/>
                    <a:pt x="1660" y="3480"/>
                    <a:pt x="2035" y="2731"/>
                  </a:cubicBezTo>
                  <a:cubicBezTo>
                    <a:pt x="2356" y="1928"/>
                    <a:pt x="2784" y="1072"/>
                    <a:pt x="2624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>
              <a:off x="2910291" y="1749884"/>
              <a:ext cx="50830" cy="269359"/>
            </a:xfrm>
            <a:custGeom>
              <a:avLst/>
              <a:gdLst/>
              <a:ahLst/>
              <a:cxnLst/>
              <a:rect l="l" t="t" r="r" b="b"/>
              <a:pathLst>
                <a:path w="1768" h="9369" fill="none" extrusionOk="0">
                  <a:moveTo>
                    <a:pt x="1018" y="9369"/>
                  </a:moveTo>
                  <a:cubicBezTo>
                    <a:pt x="643" y="8780"/>
                    <a:pt x="376" y="7977"/>
                    <a:pt x="215" y="7228"/>
                  </a:cubicBezTo>
                  <a:cubicBezTo>
                    <a:pt x="108" y="6853"/>
                    <a:pt x="54" y="6425"/>
                    <a:pt x="54" y="6050"/>
                  </a:cubicBezTo>
                  <a:cubicBezTo>
                    <a:pt x="1" y="5836"/>
                    <a:pt x="1" y="5622"/>
                    <a:pt x="1" y="5461"/>
                  </a:cubicBezTo>
                  <a:cubicBezTo>
                    <a:pt x="1" y="5301"/>
                    <a:pt x="1" y="5140"/>
                    <a:pt x="54" y="4926"/>
                  </a:cubicBezTo>
                  <a:cubicBezTo>
                    <a:pt x="215" y="4230"/>
                    <a:pt x="643" y="3480"/>
                    <a:pt x="1018" y="2731"/>
                  </a:cubicBezTo>
                  <a:cubicBezTo>
                    <a:pt x="1339" y="1928"/>
                    <a:pt x="1767" y="1072"/>
                    <a:pt x="1607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>
              <a:off x="2881053" y="1752989"/>
              <a:ext cx="50830" cy="283188"/>
            </a:xfrm>
            <a:custGeom>
              <a:avLst/>
              <a:gdLst/>
              <a:ahLst/>
              <a:cxnLst/>
              <a:rect l="l" t="t" r="r" b="b"/>
              <a:pathLst>
                <a:path w="1768" h="9850" fill="none" extrusionOk="0">
                  <a:moveTo>
                    <a:pt x="1660" y="0"/>
                  </a:moveTo>
                  <a:cubicBezTo>
                    <a:pt x="1767" y="696"/>
                    <a:pt x="1446" y="1445"/>
                    <a:pt x="1125" y="2195"/>
                  </a:cubicBezTo>
                  <a:cubicBezTo>
                    <a:pt x="750" y="2944"/>
                    <a:pt x="322" y="3694"/>
                    <a:pt x="108" y="4604"/>
                  </a:cubicBezTo>
                  <a:cubicBezTo>
                    <a:pt x="54" y="4818"/>
                    <a:pt x="1" y="5085"/>
                    <a:pt x="1" y="5353"/>
                  </a:cubicBezTo>
                  <a:cubicBezTo>
                    <a:pt x="1" y="5567"/>
                    <a:pt x="54" y="5781"/>
                    <a:pt x="54" y="5995"/>
                  </a:cubicBezTo>
                  <a:cubicBezTo>
                    <a:pt x="108" y="6477"/>
                    <a:pt x="161" y="6906"/>
                    <a:pt x="268" y="7334"/>
                  </a:cubicBezTo>
                  <a:cubicBezTo>
                    <a:pt x="429" y="8190"/>
                    <a:pt x="697" y="9047"/>
                    <a:pt x="1232" y="985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>
              <a:off x="2925701" y="1758825"/>
              <a:ext cx="33867" cy="16014"/>
            </a:xfrm>
            <a:custGeom>
              <a:avLst/>
              <a:gdLst/>
              <a:ahLst/>
              <a:cxnLst/>
              <a:rect l="l" t="t" r="r" b="b"/>
              <a:pathLst>
                <a:path w="1178" h="557" extrusionOk="0">
                  <a:moveTo>
                    <a:pt x="1006" y="1"/>
                  </a:moveTo>
                  <a:cubicBezTo>
                    <a:pt x="992" y="1"/>
                    <a:pt x="978" y="4"/>
                    <a:pt x="964" y="11"/>
                  </a:cubicBezTo>
                  <a:lnTo>
                    <a:pt x="161" y="11"/>
                  </a:lnTo>
                  <a:cubicBezTo>
                    <a:pt x="54" y="11"/>
                    <a:pt x="0" y="118"/>
                    <a:pt x="0" y="225"/>
                  </a:cubicBezTo>
                  <a:cubicBezTo>
                    <a:pt x="0" y="332"/>
                    <a:pt x="54" y="439"/>
                    <a:pt x="161" y="439"/>
                  </a:cubicBezTo>
                  <a:lnTo>
                    <a:pt x="910" y="546"/>
                  </a:lnTo>
                  <a:cubicBezTo>
                    <a:pt x="924" y="554"/>
                    <a:pt x="939" y="557"/>
                    <a:pt x="953" y="557"/>
                  </a:cubicBezTo>
                  <a:cubicBezTo>
                    <a:pt x="1045" y="557"/>
                    <a:pt x="1131" y="418"/>
                    <a:pt x="1178" y="279"/>
                  </a:cubicBezTo>
                  <a:cubicBezTo>
                    <a:pt x="1178" y="140"/>
                    <a:pt x="1098" y="1"/>
                    <a:pt x="100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0"/>
            <p:cNvSpPr/>
            <p:nvPr/>
          </p:nvSpPr>
          <p:spPr>
            <a:xfrm>
              <a:off x="2919520" y="1781796"/>
              <a:ext cx="35449" cy="20844"/>
            </a:xfrm>
            <a:custGeom>
              <a:avLst/>
              <a:gdLst/>
              <a:ahLst/>
              <a:cxnLst/>
              <a:rect l="l" t="t" r="r" b="b"/>
              <a:pathLst>
                <a:path w="1233" h="725" extrusionOk="0">
                  <a:moveTo>
                    <a:pt x="264" y="1"/>
                  </a:moveTo>
                  <a:cubicBezTo>
                    <a:pt x="178" y="1"/>
                    <a:pt x="98" y="88"/>
                    <a:pt x="55" y="176"/>
                  </a:cubicBezTo>
                  <a:cubicBezTo>
                    <a:pt x="1" y="283"/>
                    <a:pt x="55" y="390"/>
                    <a:pt x="162" y="443"/>
                  </a:cubicBezTo>
                  <a:lnTo>
                    <a:pt x="911" y="711"/>
                  </a:lnTo>
                  <a:cubicBezTo>
                    <a:pt x="930" y="720"/>
                    <a:pt x="949" y="725"/>
                    <a:pt x="968" y="725"/>
                  </a:cubicBezTo>
                  <a:cubicBezTo>
                    <a:pt x="1054" y="725"/>
                    <a:pt x="1135" y="629"/>
                    <a:pt x="1179" y="497"/>
                  </a:cubicBezTo>
                  <a:cubicBezTo>
                    <a:pt x="1232" y="390"/>
                    <a:pt x="1179" y="229"/>
                    <a:pt x="1072" y="176"/>
                  </a:cubicBezTo>
                  <a:lnTo>
                    <a:pt x="322" y="15"/>
                  </a:lnTo>
                  <a:cubicBezTo>
                    <a:pt x="303" y="5"/>
                    <a:pt x="283" y="1"/>
                    <a:pt x="2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0"/>
            <p:cNvSpPr/>
            <p:nvPr/>
          </p:nvSpPr>
          <p:spPr>
            <a:xfrm>
              <a:off x="2910291" y="1801835"/>
              <a:ext cx="35449" cy="28520"/>
            </a:xfrm>
            <a:custGeom>
              <a:avLst/>
              <a:gdLst/>
              <a:ahLst/>
              <a:cxnLst/>
              <a:rect l="l" t="t" r="r" b="b"/>
              <a:pathLst>
                <a:path w="1233" h="992" extrusionOk="0">
                  <a:moveTo>
                    <a:pt x="319" y="0"/>
                  </a:moveTo>
                  <a:cubicBezTo>
                    <a:pt x="231" y="0"/>
                    <a:pt x="142" y="96"/>
                    <a:pt x="54" y="228"/>
                  </a:cubicBezTo>
                  <a:cubicBezTo>
                    <a:pt x="1" y="442"/>
                    <a:pt x="1" y="603"/>
                    <a:pt x="108" y="656"/>
                  </a:cubicBezTo>
                  <a:lnTo>
                    <a:pt x="804" y="978"/>
                  </a:lnTo>
                  <a:cubicBezTo>
                    <a:pt x="822" y="987"/>
                    <a:pt x="841" y="991"/>
                    <a:pt x="859" y="991"/>
                  </a:cubicBezTo>
                  <a:cubicBezTo>
                    <a:pt x="948" y="991"/>
                    <a:pt x="1036" y="887"/>
                    <a:pt x="1125" y="710"/>
                  </a:cubicBezTo>
                  <a:cubicBezTo>
                    <a:pt x="1232" y="549"/>
                    <a:pt x="1232" y="335"/>
                    <a:pt x="1125" y="282"/>
                  </a:cubicBezTo>
                  <a:lnTo>
                    <a:pt x="376" y="14"/>
                  </a:lnTo>
                  <a:cubicBezTo>
                    <a:pt x="357" y="5"/>
                    <a:pt x="338" y="0"/>
                    <a:pt x="31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>
              <a:off x="2899539" y="1827796"/>
              <a:ext cx="33867" cy="23690"/>
            </a:xfrm>
            <a:custGeom>
              <a:avLst/>
              <a:gdLst/>
              <a:ahLst/>
              <a:cxnLst/>
              <a:rect l="l" t="t" r="r" b="b"/>
              <a:pathLst>
                <a:path w="1178" h="824" extrusionOk="0">
                  <a:moveTo>
                    <a:pt x="259" y="0"/>
                  </a:moveTo>
                  <a:cubicBezTo>
                    <a:pt x="189" y="0"/>
                    <a:pt x="93" y="50"/>
                    <a:pt x="54" y="128"/>
                  </a:cubicBezTo>
                  <a:cubicBezTo>
                    <a:pt x="0" y="289"/>
                    <a:pt x="0" y="396"/>
                    <a:pt x="107" y="449"/>
                  </a:cubicBezTo>
                  <a:lnTo>
                    <a:pt x="803" y="824"/>
                  </a:lnTo>
                  <a:cubicBezTo>
                    <a:pt x="910" y="824"/>
                    <a:pt x="1071" y="770"/>
                    <a:pt x="1124" y="663"/>
                  </a:cubicBezTo>
                  <a:cubicBezTo>
                    <a:pt x="1178" y="556"/>
                    <a:pt x="1124" y="396"/>
                    <a:pt x="1071" y="342"/>
                  </a:cubicBezTo>
                  <a:lnTo>
                    <a:pt x="321" y="21"/>
                  </a:lnTo>
                  <a:cubicBezTo>
                    <a:pt x="307" y="7"/>
                    <a:pt x="285" y="0"/>
                    <a:pt x="2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>
              <a:off x="2887205" y="1849531"/>
              <a:ext cx="35449" cy="26996"/>
            </a:xfrm>
            <a:custGeom>
              <a:avLst/>
              <a:gdLst/>
              <a:ahLst/>
              <a:cxnLst/>
              <a:rect l="l" t="t" r="r" b="b"/>
              <a:pathLst>
                <a:path w="1233" h="939" extrusionOk="0">
                  <a:moveTo>
                    <a:pt x="368" y="1"/>
                  </a:moveTo>
                  <a:cubicBezTo>
                    <a:pt x="268" y="1"/>
                    <a:pt x="152" y="96"/>
                    <a:pt x="108" y="229"/>
                  </a:cubicBezTo>
                  <a:cubicBezTo>
                    <a:pt x="1" y="443"/>
                    <a:pt x="54" y="603"/>
                    <a:pt x="161" y="657"/>
                  </a:cubicBezTo>
                  <a:lnTo>
                    <a:pt x="857" y="924"/>
                  </a:lnTo>
                  <a:cubicBezTo>
                    <a:pt x="876" y="934"/>
                    <a:pt x="897" y="938"/>
                    <a:pt x="918" y="938"/>
                  </a:cubicBezTo>
                  <a:cubicBezTo>
                    <a:pt x="1018" y="938"/>
                    <a:pt x="1134" y="843"/>
                    <a:pt x="1179" y="710"/>
                  </a:cubicBezTo>
                  <a:cubicBezTo>
                    <a:pt x="1232" y="550"/>
                    <a:pt x="1232" y="336"/>
                    <a:pt x="1125" y="336"/>
                  </a:cubicBezTo>
                  <a:lnTo>
                    <a:pt x="429" y="14"/>
                  </a:lnTo>
                  <a:cubicBezTo>
                    <a:pt x="410" y="5"/>
                    <a:pt x="389" y="1"/>
                    <a:pt x="3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0"/>
            <p:cNvSpPr/>
            <p:nvPr/>
          </p:nvSpPr>
          <p:spPr>
            <a:xfrm>
              <a:off x="2879529" y="1877246"/>
              <a:ext cx="35420" cy="19291"/>
            </a:xfrm>
            <a:custGeom>
              <a:avLst/>
              <a:gdLst/>
              <a:ahLst/>
              <a:cxnLst/>
              <a:rect l="l" t="t" r="r" b="b"/>
              <a:pathLst>
                <a:path w="1232" h="671" extrusionOk="0">
                  <a:moveTo>
                    <a:pt x="265" y="0"/>
                  </a:moveTo>
                  <a:cubicBezTo>
                    <a:pt x="178" y="0"/>
                    <a:pt x="98" y="96"/>
                    <a:pt x="54" y="228"/>
                  </a:cubicBezTo>
                  <a:cubicBezTo>
                    <a:pt x="0" y="389"/>
                    <a:pt x="54" y="549"/>
                    <a:pt x="161" y="549"/>
                  </a:cubicBezTo>
                  <a:lnTo>
                    <a:pt x="964" y="656"/>
                  </a:lnTo>
                  <a:cubicBezTo>
                    <a:pt x="983" y="666"/>
                    <a:pt x="1003" y="671"/>
                    <a:pt x="1022" y="671"/>
                  </a:cubicBezTo>
                  <a:cubicBezTo>
                    <a:pt x="1106" y="671"/>
                    <a:pt x="1178" y="583"/>
                    <a:pt x="1178" y="496"/>
                  </a:cubicBezTo>
                  <a:cubicBezTo>
                    <a:pt x="1231" y="389"/>
                    <a:pt x="1178" y="282"/>
                    <a:pt x="1071" y="228"/>
                  </a:cubicBezTo>
                  <a:lnTo>
                    <a:pt x="321" y="14"/>
                  </a:lnTo>
                  <a:cubicBezTo>
                    <a:pt x="302" y="5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2884129" y="1955705"/>
              <a:ext cx="35420" cy="19320"/>
            </a:xfrm>
            <a:custGeom>
              <a:avLst/>
              <a:gdLst/>
              <a:ahLst/>
              <a:cxnLst/>
              <a:rect l="l" t="t" r="r" b="b"/>
              <a:pathLst>
                <a:path w="1232" h="672" extrusionOk="0">
                  <a:moveTo>
                    <a:pt x="1023" y="1"/>
                  </a:moveTo>
                  <a:cubicBezTo>
                    <a:pt x="1004" y="1"/>
                    <a:pt x="984" y="5"/>
                    <a:pt x="964" y="15"/>
                  </a:cubicBezTo>
                  <a:lnTo>
                    <a:pt x="161" y="176"/>
                  </a:lnTo>
                  <a:cubicBezTo>
                    <a:pt x="54" y="176"/>
                    <a:pt x="1" y="283"/>
                    <a:pt x="54" y="443"/>
                  </a:cubicBezTo>
                  <a:cubicBezTo>
                    <a:pt x="54" y="576"/>
                    <a:pt x="163" y="671"/>
                    <a:pt x="261" y="671"/>
                  </a:cubicBezTo>
                  <a:cubicBezTo>
                    <a:pt x="282" y="671"/>
                    <a:pt x="303" y="667"/>
                    <a:pt x="322" y="657"/>
                  </a:cubicBezTo>
                  <a:lnTo>
                    <a:pt x="1071" y="497"/>
                  </a:lnTo>
                  <a:cubicBezTo>
                    <a:pt x="1178" y="443"/>
                    <a:pt x="1232" y="336"/>
                    <a:pt x="1178" y="176"/>
                  </a:cubicBezTo>
                  <a:cubicBezTo>
                    <a:pt x="1178" y="88"/>
                    <a:pt x="1107" y="1"/>
                    <a:pt x="102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2891834" y="1979223"/>
              <a:ext cx="33896" cy="21965"/>
            </a:xfrm>
            <a:custGeom>
              <a:avLst/>
              <a:gdLst/>
              <a:ahLst/>
              <a:cxnLst/>
              <a:rect l="l" t="t" r="r" b="b"/>
              <a:pathLst>
                <a:path w="1179" h="764" extrusionOk="0">
                  <a:moveTo>
                    <a:pt x="910" y="0"/>
                  </a:moveTo>
                  <a:lnTo>
                    <a:pt x="161" y="268"/>
                  </a:lnTo>
                  <a:cubicBezTo>
                    <a:pt x="54" y="268"/>
                    <a:pt x="0" y="428"/>
                    <a:pt x="54" y="589"/>
                  </a:cubicBezTo>
                  <a:cubicBezTo>
                    <a:pt x="98" y="676"/>
                    <a:pt x="177" y="764"/>
                    <a:pt x="263" y="764"/>
                  </a:cubicBezTo>
                  <a:cubicBezTo>
                    <a:pt x="282" y="764"/>
                    <a:pt x="302" y="759"/>
                    <a:pt x="322" y="750"/>
                  </a:cubicBezTo>
                  <a:lnTo>
                    <a:pt x="1071" y="482"/>
                  </a:lnTo>
                  <a:cubicBezTo>
                    <a:pt x="1125" y="428"/>
                    <a:pt x="1178" y="321"/>
                    <a:pt x="1125" y="214"/>
                  </a:cubicBezTo>
                  <a:cubicBezTo>
                    <a:pt x="1125" y="54"/>
                    <a:pt x="1018" y="0"/>
                    <a:pt x="9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2877976" y="1903811"/>
              <a:ext cx="33896" cy="20010"/>
            </a:xfrm>
            <a:custGeom>
              <a:avLst/>
              <a:gdLst/>
              <a:ahLst/>
              <a:cxnLst/>
              <a:rect l="l" t="t" r="r" b="b"/>
              <a:pathLst>
                <a:path w="1179" h="696" extrusionOk="0">
                  <a:moveTo>
                    <a:pt x="215" y="0"/>
                  </a:moveTo>
                  <a:cubicBezTo>
                    <a:pt x="108" y="0"/>
                    <a:pt x="1" y="161"/>
                    <a:pt x="1" y="375"/>
                  </a:cubicBezTo>
                  <a:cubicBezTo>
                    <a:pt x="1" y="535"/>
                    <a:pt x="108" y="696"/>
                    <a:pt x="215" y="696"/>
                  </a:cubicBezTo>
                  <a:lnTo>
                    <a:pt x="1018" y="642"/>
                  </a:lnTo>
                  <a:cubicBezTo>
                    <a:pt x="1125" y="642"/>
                    <a:pt x="1178" y="482"/>
                    <a:pt x="1178" y="321"/>
                  </a:cubicBezTo>
                  <a:cubicBezTo>
                    <a:pt x="1178" y="161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2879529" y="1928421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64" y="1"/>
                  </a:moveTo>
                  <a:lnTo>
                    <a:pt x="161" y="54"/>
                  </a:lnTo>
                  <a:cubicBezTo>
                    <a:pt x="107" y="54"/>
                    <a:pt x="0" y="268"/>
                    <a:pt x="54" y="482"/>
                  </a:cubicBezTo>
                  <a:cubicBezTo>
                    <a:pt x="54" y="643"/>
                    <a:pt x="161" y="804"/>
                    <a:pt x="268" y="804"/>
                  </a:cubicBezTo>
                  <a:lnTo>
                    <a:pt x="1071" y="696"/>
                  </a:lnTo>
                  <a:cubicBezTo>
                    <a:pt x="1178" y="643"/>
                    <a:pt x="1231" y="482"/>
                    <a:pt x="1178" y="322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2901063" y="2000354"/>
              <a:ext cx="35420" cy="28549"/>
            </a:xfrm>
            <a:custGeom>
              <a:avLst/>
              <a:gdLst/>
              <a:ahLst/>
              <a:cxnLst/>
              <a:rect l="l" t="t" r="r" b="b"/>
              <a:pathLst>
                <a:path w="1232" h="993" extrusionOk="0">
                  <a:moveTo>
                    <a:pt x="894" y="1"/>
                  </a:moveTo>
                  <a:cubicBezTo>
                    <a:pt x="879" y="1"/>
                    <a:pt x="867" y="5"/>
                    <a:pt x="857" y="15"/>
                  </a:cubicBezTo>
                  <a:lnTo>
                    <a:pt x="108" y="282"/>
                  </a:lnTo>
                  <a:cubicBezTo>
                    <a:pt x="1" y="336"/>
                    <a:pt x="1" y="550"/>
                    <a:pt x="108" y="764"/>
                  </a:cubicBezTo>
                  <a:cubicBezTo>
                    <a:pt x="196" y="896"/>
                    <a:pt x="320" y="992"/>
                    <a:pt x="421" y="992"/>
                  </a:cubicBezTo>
                  <a:cubicBezTo>
                    <a:pt x="443" y="992"/>
                    <a:pt x="463" y="988"/>
                    <a:pt x="482" y="978"/>
                  </a:cubicBezTo>
                  <a:lnTo>
                    <a:pt x="1125" y="603"/>
                  </a:lnTo>
                  <a:cubicBezTo>
                    <a:pt x="1232" y="550"/>
                    <a:pt x="1232" y="389"/>
                    <a:pt x="1125" y="229"/>
                  </a:cubicBezTo>
                  <a:cubicBezTo>
                    <a:pt x="1081" y="97"/>
                    <a:pt x="964" y="1"/>
                    <a:pt x="89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>
              <a:off x="2522454" y="2730259"/>
              <a:ext cx="87774" cy="89297"/>
            </a:xfrm>
            <a:custGeom>
              <a:avLst/>
              <a:gdLst/>
              <a:ahLst/>
              <a:cxnLst/>
              <a:rect l="l" t="t" r="r" b="b"/>
              <a:pathLst>
                <a:path w="3053" h="3106" extrusionOk="0">
                  <a:moveTo>
                    <a:pt x="2463" y="0"/>
                  </a:moveTo>
                  <a:cubicBezTo>
                    <a:pt x="1767" y="857"/>
                    <a:pt x="697" y="1606"/>
                    <a:pt x="1" y="2677"/>
                  </a:cubicBezTo>
                  <a:lnTo>
                    <a:pt x="643" y="3105"/>
                  </a:lnTo>
                  <a:cubicBezTo>
                    <a:pt x="1286" y="2195"/>
                    <a:pt x="2249" y="1499"/>
                    <a:pt x="3052" y="482"/>
                  </a:cubicBezTo>
                  <a:lnTo>
                    <a:pt x="246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2522454" y="2730259"/>
              <a:ext cx="70840" cy="76964"/>
            </a:xfrm>
            <a:custGeom>
              <a:avLst/>
              <a:gdLst/>
              <a:ahLst/>
              <a:cxnLst/>
              <a:rect l="l" t="t" r="r" b="b"/>
              <a:pathLst>
                <a:path w="2464" h="2677" fill="none" extrusionOk="0">
                  <a:moveTo>
                    <a:pt x="2463" y="0"/>
                  </a:moveTo>
                  <a:cubicBezTo>
                    <a:pt x="1767" y="857"/>
                    <a:pt x="697" y="1606"/>
                    <a:pt x="1" y="267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2540940" y="2744116"/>
              <a:ext cx="69288" cy="75440"/>
            </a:xfrm>
            <a:custGeom>
              <a:avLst/>
              <a:gdLst/>
              <a:ahLst/>
              <a:cxnLst/>
              <a:rect l="l" t="t" r="r" b="b"/>
              <a:pathLst>
                <a:path w="2410" h="2624" fill="none" extrusionOk="0">
                  <a:moveTo>
                    <a:pt x="0" y="2623"/>
                  </a:moveTo>
                  <a:cubicBezTo>
                    <a:pt x="643" y="1713"/>
                    <a:pt x="1606" y="1017"/>
                    <a:pt x="2409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2525530" y="2795406"/>
              <a:ext cx="24667" cy="20671"/>
            </a:xfrm>
            <a:custGeom>
              <a:avLst/>
              <a:gdLst/>
              <a:ahLst/>
              <a:cxnLst/>
              <a:rect l="l" t="t" r="r" b="b"/>
              <a:pathLst>
                <a:path w="858" h="719" extrusionOk="0">
                  <a:moveTo>
                    <a:pt x="193" y="1"/>
                  </a:moveTo>
                  <a:cubicBezTo>
                    <a:pt x="136" y="1"/>
                    <a:pt x="86" y="27"/>
                    <a:pt x="55" y="90"/>
                  </a:cubicBezTo>
                  <a:cubicBezTo>
                    <a:pt x="1" y="197"/>
                    <a:pt x="1" y="304"/>
                    <a:pt x="55" y="357"/>
                  </a:cubicBezTo>
                  <a:lnTo>
                    <a:pt x="590" y="679"/>
                  </a:lnTo>
                  <a:cubicBezTo>
                    <a:pt x="617" y="705"/>
                    <a:pt x="657" y="719"/>
                    <a:pt x="697" y="719"/>
                  </a:cubicBezTo>
                  <a:cubicBezTo>
                    <a:pt x="737" y="719"/>
                    <a:pt x="777" y="705"/>
                    <a:pt x="804" y="679"/>
                  </a:cubicBezTo>
                  <a:cubicBezTo>
                    <a:pt x="857" y="571"/>
                    <a:pt x="857" y="464"/>
                    <a:pt x="804" y="411"/>
                  </a:cubicBezTo>
                  <a:lnTo>
                    <a:pt x="322" y="36"/>
                  </a:lnTo>
                  <a:cubicBezTo>
                    <a:pt x="278" y="14"/>
                    <a:pt x="233" y="1"/>
                    <a:pt x="1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2537864" y="2781434"/>
              <a:ext cx="23115" cy="21821"/>
            </a:xfrm>
            <a:custGeom>
              <a:avLst/>
              <a:gdLst/>
              <a:ahLst/>
              <a:cxnLst/>
              <a:rect l="l" t="t" r="r" b="b"/>
              <a:pathLst>
                <a:path w="804" h="759" extrusionOk="0">
                  <a:moveTo>
                    <a:pt x="208" y="0"/>
                  </a:moveTo>
                  <a:cubicBezTo>
                    <a:pt x="161" y="0"/>
                    <a:pt x="107" y="14"/>
                    <a:pt x="54" y="40"/>
                  </a:cubicBezTo>
                  <a:cubicBezTo>
                    <a:pt x="0" y="147"/>
                    <a:pt x="0" y="254"/>
                    <a:pt x="54" y="308"/>
                  </a:cubicBezTo>
                  <a:lnTo>
                    <a:pt x="536" y="736"/>
                  </a:lnTo>
                  <a:cubicBezTo>
                    <a:pt x="551" y="752"/>
                    <a:pt x="571" y="758"/>
                    <a:pt x="594" y="758"/>
                  </a:cubicBezTo>
                  <a:cubicBezTo>
                    <a:pt x="647" y="758"/>
                    <a:pt x="712" y="721"/>
                    <a:pt x="750" y="683"/>
                  </a:cubicBezTo>
                  <a:cubicBezTo>
                    <a:pt x="803" y="629"/>
                    <a:pt x="803" y="522"/>
                    <a:pt x="750" y="469"/>
                  </a:cubicBezTo>
                  <a:lnTo>
                    <a:pt x="321" y="40"/>
                  </a:lnTo>
                  <a:cubicBezTo>
                    <a:pt x="295" y="14"/>
                    <a:pt x="254" y="0"/>
                    <a:pt x="20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2548616" y="2766599"/>
              <a:ext cx="27744" cy="25386"/>
            </a:xfrm>
            <a:custGeom>
              <a:avLst/>
              <a:gdLst/>
              <a:ahLst/>
              <a:cxnLst/>
              <a:rect l="l" t="t" r="r" b="b"/>
              <a:pathLst>
                <a:path w="965" h="883" extrusionOk="0">
                  <a:moveTo>
                    <a:pt x="376" y="0"/>
                  </a:moveTo>
                  <a:cubicBezTo>
                    <a:pt x="318" y="0"/>
                    <a:pt x="240" y="50"/>
                    <a:pt x="162" y="128"/>
                  </a:cubicBezTo>
                  <a:cubicBezTo>
                    <a:pt x="54" y="235"/>
                    <a:pt x="1" y="342"/>
                    <a:pt x="54" y="396"/>
                  </a:cubicBezTo>
                  <a:lnTo>
                    <a:pt x="536" y="824"/>
                  </a:lnTo>
                  <a:cubicBezTo>
                    <a:pt x="557" y="865"/>
                    <a:pt x="585" y="882"/>
                    <a:pt x="618" y="882"/>
                  </a:cubicBezTo>
                  <a:cubicBezTo>
                    <a:pt x="672" y="882"/>
                    <a:pt x="738" y="837"/>
                    <a:pt x="804" y="770"/>
                  </a:cubicBezTo>
                  <a:cubicBezTo>
                    <a:pt x="911" y="663"/>
                    <a:pt x="965" y="556"/>
                    <a:pt x="857" y="503"/>
                  </a:cubicBezTo>
                  <a:lnTo>
                    <a:pt x="429" y="21"/>
                  </a:lnTo>
                  <a:cubicBezTo>
                    <a:pt x="415" y="7"/>
                    <a:pt x="397" y="0"/>
                    <a:pt x="37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2564026" y="2755271"/>
              <a:ext cx="23115" cy="22339"/>
            </a:xfrm>
            <a:custGeom>
              <a:avLst/>
              <a:gdLst/>
              <a:ahLst/>
              <a:cxnLst/>
              <a:rect l="l" t="t" r="r" b="b"/>
              <a:pathLst>
                <a:path w="804" h="777" extrusionOk="0">
                  <a:moveTo>
                    <a:pt x="188" y="0"/>
                  </a:moveTo>
                  <a:cubicBezTo>
                    <a:pt x="147" y="0"/>
                    <a:pt x="107" y="14"/>
                    <a:pt x="54" y="40"/>
                  </a:cubicBezTo>
                  <a:cubicBezTo>
                    <a:pt x="0" y="147"/>
                    <a:pt x="0" y="254"/>
                    <a:pt x="54" y="308"/>
                  </a:cubicBezTo>
                  <a:lnTo>
                    <a:pt x="482" y="736"/>
                  </a:lnTo>
                  <a:cubicBezTo>
                    <a:pt x="509" y="763"/>
                    <a:pt x="549" y="776"/>
                    <a:pt x="589" y="776"/>
                  </a:cubicBezTo>
                  <a:cubicBezTo>
                    <a:pt x="629" y="776"/>
                    <a:pt x="669" y="763"/>
                    <a:pt x="696" y="736"/>
                  </a:cubicBezTo>
                  <a:cubicBezTo>
                    <a:pt x="803" y="683"/>
                    <a:pt x="803" y="576"/>
                    <a:pt x="750" y="522"/>
                  </a:cubicBezTo>
                  <a:lnTo>
                    <a:pt x="321" y="40"/>
                  </a:lnTo>
                  <a:cubicBezTo>
                    <a:pt x="268" y="14"/>
                    <a:pt x="228" y="0"/>
                    <a:pt x="18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2574779" y="2741931"/>
              <a:ext cx="26191" cy="24351"/>
            </a:xfrm>
            <a:custGeom>
              <a:avLst/>
              <a:gdLst/>
              <a:ahLst/>
              <a:cxnLst/>
              <a:rect l="l" t="t" r="r" b="b"/>
              <a:pathLst>
                <a:path w="911" h="847" extrusionOk="0">
                  <a:moveTo>
                    <a:pt x="316" y="0"/>
                  </a:moveTo>
                  <a:cubicBezTo>
                    <a:pt x="259" y="0"/>
                    <a:pt x="184" y="38"/>
                    <a:pt x="108" y="76"/>
                  </a:cubicBezTo>
                  <a:cubicBezTo>
                    <a:pt x="55" y="183"/>
                    <a:pt x="1" y="290"/>
                    <a:pt x="55" y="344"/>
                  </a:cubicBezTo>
                  <a:lnTo>
                    <a:pt x="536" y="826"/>
                  </a:lnTo>
                  <a:cubicBezTo>
                    <a:pt x="551" y="840"/>
                    <a:pt x="569" y="847"/>
                    <a:pt x="590" y="847"/>
                  </a:cubicBezTo>
                  <a:cubicBezTo>
                    <a:pt x="647" y="847"/>
                    <a:pt x="726" y="797"/>
                    <a:pt x="804" y="718"/>
                  </a:cubicBezTo>
                  <a:cubicBezTo>
                    <a:pt x="911" y="665"/>
                    <a:pt x="911" y="504"/>
                    <a:pt x="857" y="451"/>
                  </a:cubicBezTo>
                  <a:lnTo>
                    <a:pt x="376" y="23"/>
                  </a:lnTo>
                  <a:cubicBezTo>
                    <a:pt x="360" y="7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2588636" y="2729626"/>
              <a:ext cx="23115" cy="21678"/>
            </a:xfrm>
            <a:custGeom>
              <a:avLst/>
              <a:gdLst/>
              <a:ahLst/>
              <a:cxnLst/>
              <a:rect l="l" t="t" r="r" b="b"/>
              <a:pathLst>
                <a:path w="804" h="754" extrusionOk="0">
                  <a:moveTo>
                    <a:pt x="210" y="0"/>
                  </a:moveTo>
                  <a:cubicBezTo>
                    <a:pt x="157" y="0"/>
                    <a:pt x="92" y="38"/>
                    <a:pt x="54" y="76"/>
                  </a:cubicBezTo>
                  <a:cubicBezTo>
                    <a:pt x="1" y="129"/>
                    <a:pt x="1" y="236"/>
                    <a:pt x="54" y="290"/>
                  </a:cubicBezTo>
                  <a:lnTo>
                    <a:pt x="536" y="718"/>
                  </a:lnTo>
                  <a:cubicBezTo>
                    <a:pt x="558" y="740"/>
                    <a:pt x="590" y="753"/>
                    <a:pt x="623" y="753"/>
                  </a:cubicBezTo>
                  <a:cubicBezTo>
                    <a:pt x="669" y="753"/>
                    <a:pt x="719" y="727"/>
                    <a:pt x="750" y="665"/>
                  </a:cubicBezTo>
                  <a:cubicBezTo>
                    <a:pt x="804" y="611"/>
                    <a:pt x="804" y="451"/>
                    <a:pt x="750" y="451"/>
                  </a:cubicBezTo>
                  <a:lnTo>
                    <a:pt x="268" y="22"/>
                  </a:lnTo>
                  <a:cubicBezTo>
                    <a:pt x="253" y="7"/>
                    <a:pt x="232" y="0"/>
                    <a:pt x="2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2407051" y="2676381"/>
              <a:ext cx="101603" cy="57759"/>
            </a:xfrm>
            <a:custGeom>
              <a:avLst/>
              <a:gdLst/>
              <a:ahLst/>
              <a:cxnLst/>
              <a:rect l="l" t="t" r="r" b="b"/>
              <a:pathLst>
                <a:path w="3534" h="2009" extrusionOk="0">
                  <a:moveTo>
                    <a:pt x="0" y="1"/>
                  </a:moveTo>
                  <a:lnTo>
                    <a:pt x="0" y="804"/>
                  </a:lnTo>
                  <a:cubicBezTo>
                    <a:pt x="428" y="804"/>
                    <a:pt x="964" y="1178"/>
                    <a:pt x="1445" y="1500"/>
                  </a:cubicBezTo>
                  <a:cubicBezTo>
                    <a:pt x="1767" y="1660"/>
                    <a:pt x="2034" y="1821"/>
                    <a:pt x="2355" y="1928"/>
                  </a:cubicBezTo>
                  <a:cubicBezTo>
                    <a:pt x="2543" y="1981"/>
                    <a:pt x="2744" y="2008"/>
                    <a:pt x="2944" y="2008"/>
                  </a:cubicBezTo>
                  <a:cubicBezTo>
                    <a:pt x="3145" y="2008"/>
                    <a:pt x="3346" y="1981"/>
                    <a:pt x="3533" y="1928"/>
                  </a:cubicBezTo>
                  <a:lnTo>
                    <a:pt x="3265" y="1178"/>
                  </a:lnTo>
                  <a:cubicBezTo>
                    <a:pt x="3178" y="1216"/>
                    <a:pt x="3084" y="1233"/>
                    <a:pt x="2986" y="1233"/>
                  </a:cubicBezTo>
                  <a:cubicBezTo>
                    <a:pt x="2663" y="1233"/>
                    <a:pt x="2284" y="1050"/>
                    <a:pt x="1874" y="804"/>
                  </a:cubicBezTo>
                  <a:cubicBezTo>
                    <a:pt x="1606" y="643"/>
                    <a:pt x="1338" y="483"/>
                    <a:pt x="1071" y="322"/>
                  </a:cubicBezTo>
                  <a:cubicBezTo>
                    <a:pt x="750" y="161"/>
                    <a:pt x="428" y="1"/>
                    <a:pt x="0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2407051" y="2676381"/>
              <a:ext cx="93897" cy="38496"/>
            </a:xfrm>
            <a:custGeom>
              <a:avLst/>
              <a:gdLst/>
              <a:ahLst/>
              <a:cxnLst/>
              <a:rect l="l" t="t" r="r" b="b"/>
              <a:pathLst>
                <a:path w="3266" h="1339" fill="none" extrusionOk="0">
                  <a:moveTo>
                    <a:pt x="3265" y="1178"/>
                  </a:moveTo>
                  <a:cubicBezTo>
                    <a:pt x="2891" y="1339"/>
                    <a:pt x="2409" y="1125"/>
                    <a:pt x="1874" y="804"/>
                  </a:cubicBezTo>
                  <a:cubicBezTo>
                    <a:pt x="1606" y="643"/>
                    <a:pt x="1338" y="483"/>
                    <a:pt x="1071" y="322"/>
                  </a:cubicBezTo>
                  <a:cubicBezTo>
                    <a:pt x="750" y="161"/>
                    <a:pt x="428" y="1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2407051" y="2699467"/>
              <a:ext cx="101603" cy="35420"/>
            </a:xfrm>
            <a:custGeom>
              <a:avLst/>
              <a:gdLst/>
              <a:ahLst/>
              <a:cxnLst/>
              <a:rect l="l" t="t" r="r" b="b"/>
              <a:pathLst>
                <a:path w="3534" h="1232" fill="none" extrusionOk="0">
                  <a:moveTo>
                    <a:pt x="0" y="1"/>
                  </a:moveTo>
                  <a:cubicBezTo>
                    <a:pt x="428" y="1"/>
                    <a:pt x="964" y="375"/>
                    <a:pt x="1445" y="697"/>
                  </a:cubicBezTo>
                  <a:cubicBezTo>
                    <a:pt x="1767" y="857"/>
                    <a:pt x="2034" y="1018"/>
                    <a:pt x="2355" y="1125"/>
                  </a:cubicBezTo>
                  <a:cubicBezTo>
                    <a:pt x="2730" y="1232"/>
                    <a:pt x="3158" y="1232"/>
                    <a:pt x="3533" y="11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2410128" y="2677301"/>
              <a:ext cx="15410" cy="25904"/>
            </a:xfrm>
            <a:custGeom>
              <a:avLst/>
              <a:gdLst/>
              <a:ahLst/>
              <a:cxnLst/>
              <a:rect l="l" t="t" r="r" b="b"/>
              <a:pathLst>
                <a:path w="536" h="901" extrusionOk="0">
                  <a:moveTo>
                    <a:pt x="230" y="0"/>
                  </a:moveTo>
                  <a:cubicBezTo>
                    <a:pt x="161" y="0"/>
                    <a:pt x="107" y="38"/>
                    <a:pt x="107" y="76"/>
                  </a:cubicBezTo>
                  <a:lnTo>
                    <a:pt x="0" y="718"/>
                  </a:lnTo>
                  <a:cubicBezTo>
                    <a:pt x="0" y="825"/>
                    <a:pt x="54" y="879"/>
                    <a:pt x="107" y="879"/>
                  </a:cubicBezTo>
                  <a:cubicBezTo>
                    <a:pt x="123" y="894"/>
                    <a:pt x="143" y="901"/>
                    <a:pt x="164" y="901"/>
                  </a:cubicBezTo>
                  <a:cubicBezTo>
                    <a:pt x="214" y="901"/>
                    <a:pt x="268" y="863"/>
                    <a:pt x="268" y="825"/>
                  </a:cubicBezTo>
                  <a:lnTo>
                    <a:pt x="535" y="183"/>
                  </a:lnTo>
                  <a:cubicBezTo>
                    <a:pt x="535" y="129"/>
                    <a:pt x="482" y="22"/>
                    <a:pt x="321" y="22"/>
                  </a:cubicBezTo>
                  <a:cubicBezTo>
                    <a:pt x="290" y="7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2423956" y="2684604"/>
              <a:ext cx="20039" cy="25156"/>
            </a:xfrm>
            <a:custGeom>
              <a:avLst/>
              <a:gdLst/>
              <a:ahLst/>
              <a:cxnLst/>
              <a:rect l="l" t="t" r="r" b="b"/>
              <a:pathLst>
                <a:path w="697" h="875" extrusionOk="0">
                  <a:moveTo>
                    <a:pt x="450" y="1"/>
                  </a:moveTo>
                  <a:cubicBezTo>
                    <a:pt x="403" y="1"/>
                    <a:pt x="353" y="27"/>
                    <a:pt x="322" y="89"/>
                  </a:cubicBezTo>
                  <a:lnTo>
                    <a:pt x="54" y="625"/>
                  </a:lnTo>
                  <a:cubicBezTo>
                    <a:pt x="1" y="732"/>
                    <a:pt x="54" y="785"/>
                    <a:pt x="108" y="839"/>
                  </a:cubicBezTo>
                  <a:cubicBezTo>
                    <a:pt x="152" y="861"/>
                    <a:pt x="187" y="874"/>
                    <a:pt x="217" y="874"/>
                  </a:cubicBezTo>
                  <a:cubicBezTo>
                    <a:pt x="259" y="874"/>
                    <a:pt x="291" y="848"/>
                    <a:pt x="322" y="785"/>
                  </a:cubicBezTo>
                  <a:lnTo>
                    <a:pt x="643" y="250"/>
                  </a:lnTo>
                  <a:cubicBezTo>
                    <a:pt x="697" y="197"/>
                    <a:pt x="643" y="89"/>
                    <a:pt x="536" y="36"/>
                  </a:cubicBezTo>
                  <a:cubicBezTo>
                    <a:pt x="514" y="14"/>
                    <a:pt x="483" y="1"/>
                    <a:pt x="4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>
              <a:off x="2436290" y="2693689"/>
              <a:ext cx="26191" cy="26594"/>
            </a:xfrm>
            <a:custGeom>
              <a:avLst/>
              <a:gdLst/>
              <a:ahLst/>
              <a:cxnLst/>
              <a:rect l="l" t="t" r="r" b="b"/>
              <a:pathLst>
                <a:path w="911" h="925" extrusionOk="0">
                  <a:moveTo>
                    <a:pt x="515" y="1"/>
                  </a:moveTo>
                  <a:cubicBezTo>
                    <a:pt x="455" y="1"/>
                    <a:pt x="402" y="14"/>
                    <a:pt x="375" y="41"/>
                  </a:cubicBezTo>
                  <a:lnTo>
                    <a:pt x="54" y="576"/>
                  </a:lnTo>
                  <a:cubicBezTo>
                    <a:pt x="0" y="630"/>
                    <a:pt x="107" y="791"/>
                    <a:pt x="214" y="844"/>
                  </a:cubicBezTo>
                  <a:cubicBezTo>
                    <a:pt x="268" y="898"/>
                    <a:pt x="335" y="924"/>
                    <a:pt x="395" y="924"/>
                  </a:cubicBezTo>
                  <a:cubicBezTo>
                    <a:pt x="455" y="924"/>
                    <a:pt x="509" y="898"/>
                    <a:pt x="535" y="844"/>
                  </a:cubicBezTo>
                  <a:lnTo>
                    <a:pt x="857" y="309"/>
                  </a:lnTo>
                  <a:cubicBezTo>
                    <a:pt x="910" y="255"/>
                    <a:pt x="803" y="148"/>
                    <a:pt x="696" y="41"/>
                  </a:cubicBezTo>
                  <a:cubicBezTo>
                    <a:pt x="643" y="14"/>
                    <a:pt x="576" y="1"/>
                    <a:pt x="51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2454748" y="2703464"/>
              <a:ext cx="20039" cy="24897"/>
            </a:xfrm>
            <a:custGeom>
              <a:avLst/>
              <a:gdLst/>
              <a:ahLst/>
              <a:cxnLst/>
              <a:rect l="l" t="t" r="r" b="b"/>
              <a:pathLst>
                <a:path w="697" h="866" extrusionOk="0">
                  <a:moveTo>
                    <a:pt x="531" y="0"/>
                  </a:moveTo>
                  <a:cubicBezTo>
                    <a:pt x="478" y="0"/>
                    <a:pt x="413" y="38"/>
                    <a:pt x="375" y="76"/>
                  </a:cubicBezTo>
                  <a:lnTo>
                    <a:pt x="54" y="611"/>
                  </a:lnTo>
                  <a:cubicBezTo>
                    <a:pt x="1" y="718"/>
                    <a:pt x="54" y="825"/>
                    <a:pt x="161" y="825"/>
                  </a:cubicBezTo>
                  <a:cubicBezTo>
                    <a:pt x="215" y="852"/>
                    <a:pt x="268" y="865"/>
                    <a:pt x="315" y="865"/>
                  </a:cubicBezTo>
                  <a:cubicBezTo>
                    <a:pt x="362" y="865"/>
                    <a:pt x="402" y="852"/>
                    <a:pt x="429" y="825"/>
                  </a:cubicBezTo>
                  <a:lnTo>
                    <a:pt x="643" y="236"/>
                  </a:lnTo>
                  <a:cubicBezTo>
                    <a:pt x="696" y="129"/>
                    <a:pt x="643" y="76"/>
                    <a:pt x="589" y="22"/>
                  </a:cubicBezTo>
                  <a:cubicBezTo>
                    <a:pt x="574" y="7"/>
                    <a:pt x="553" y="0"/>
                    <a:pt x="53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2471681" y="2708696"/>
              <a:ext cx="18486" cy="26853"/>
            </a:xfrm>
            <a:custGeom>
              <a:avLst/>
              <a:gdLst/>
              <a:ahLst/>
              <a:cxnLst/>
              <a:rect l="l" t="t" r="r" b="b"/>
              <a:pathLst>
                <a:path w="643" h="934" extrusionOk="0">
                  <a:moveTo>
                    <a:pt x="482" y="1"/>
                  </a:moveTo>
                  <a:cubicBezTo>
                    <a:pt x="375" y="1"/>
                    <a:pt x="268" y="54"/>
                    <a:pt x="268" y="108"/>
                  </a:cubicBezTo>
                  <a:lnTo>
                    <a:pt x="54" y="697"/>
                  </a:lnTo>
                  <a:cubicBezTo>
                    <a:pt x="0" y="804"/>
                    <a:pt x="107" y="911"/>
                    <a:pt x="268" y="911"/>
                  </a:cubicBezTo>
                  <a:cubicBezTo>
                    <a:pt x="315" y="927"/>
                    <a:pt x="362" y="933"/>
                    <a:pt x="405" y="933"/>
                  </a:cubicBezTo>
                  <a:cubicBezTo>
                    <a:pt x="509" y="933"/>
                    <a:pt x="589" y="895"/>
                    <a:pt x="589" y="857"/>
                  </a:cubicBezTo>
                  <a:lnTo>
                    <a:pt x="643" y="215"/>
                  </a:lnTo>
                  <a:cubicBezTo>
                    <a:pt x="643" y="108"/>
                    <a:pt x="589" y="54"/>
                    <a:pt x="48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2494768" y="2709645"/>
              <a:ext cx="15410" cy="26795"/>
            </a:xfrm>
            <a:custGeom>
              <a:avLst/>
              <a:gdLst/>
              <a:ahLst/>
              <a:cxnLst/>
              <a:rect l="l" t="t" r="r" b="b"/>
              <a:pathLst>
                <a:path w="536" h="932" extrusionOk="0">
                  <a:moveTo>
                    <a:pt x="159" y="0"/>
                  </a:moveTo>
                  <a:cubicBezTo>
                    <a:pt x="140" y="0"/>
                    <a:pt x="122" y="7"/>
                    <a:pt x="107" y="21"/>
                  </a:cubicBezTo>
                  <a:cubicBezTo>
                    <a:pt x="54" y="21"/>
                    <a:pt x="0" y="75"/>
                    <a:pt x="0" y="182"/>
                  </a:cubicBezTo>
                  <a:lnTo>
                    <a:pt x="54" y="824"/>
                  </a:lnTo>
                  <a:cubicBezTo>
                    <a:pt x="54" y="878"/>
                    <a:pt x="161" y="931"/>
                    <a:pt x="322" y="931"/>
                  </a:cubicBezTo>
                  <a:cubicBezTo>
                    <a:pt x="429" y="878"/>
                    <a:pt x="536" y="771"/>
                    <a:pt x="482" y="717"/>
                  </a:cubicBezTo>
                  <a:lnTo>
                    <a:pt x="268" y="128"/>
                  </a:lnTo>
                  <a:cubicBezTo>
                    <a:pt x="268" y="50"/>
                    <a:pt x="211" y="0"/>
                    <a:pt x="1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2717925" y="2493244"/>
              <a:ext cx="30820" cy="101603"/>
            </a:xfrm>
            <a:custGeom>
              <a:avLst/>
              <a:gdLst/>
              <a:ahLst/>
              <a:cxnLst/>
              <a:rect l="l" t="t" r="r" b="b"/>
              <a:pathLst>
                <a:path w="1072" h="3534" extrusionOk="0">
                  <a:moveTo>
                    <a:pt x="0" y="1"/>
                  </a:moveTo>
                  <a:cubicBezTo>
                    <a:pt x="0" y="643"/>
                    <a:pt x="107" y="1232"/>
                    <a:pt x="215" y="1767"/>
                  </a:cubicBezTo>
                  <a:cubicBezTo>
                    <a:pt x="268" y="2302"/>
                    <a:pt x="268" y="2838"/>
                    <a:pt x="107" y="3319"/>
                  </a:cubicBezTo>
                  <a:lnTo>
                    <a:pt x="910" y="3534"/>
                  </a:lnTo>
                  <a:cubicBezTo>
                    <a:pt x="1071" y="2945"/>
                    <a:pt x="1071" y="2249"/>
                    <a:pt x="964" y="1660"/>
                  </a:cubicBezTo>
                  <a:cubicBezTo>
                    <a:pt x="910" y="1071"/>
                    <a:pt x="803" y="536"/>
                    <a:pt x="80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2717925" y="2493244"/>
              <a:ext cx="7734" cy="95450"/>
            </a:xfrm>
            <a:custGeom>
              <a:avLst/>
              <a:gdLst/>
              <a:ahLst/>
              <a:cxnLst/>
              <a:rect l="l" t="t" r="r" b="b"/>
              <a:pathLst>
                <a:path w="269" h="3320" fill="none" extrusionOk="0">
                  <a:moveTo>
                    <a:pt x="0" y="1"/>
                  </a:moveTo>
                  <a:cubicBezTo>
                    <a:pt x="0" y="643"/>
                    <a:pt x="107" y="1232"/>
                    <a:pt x="215" y="1767"/>
                  </a:cubicBezTo>
                  <a:cubicBezTo>
                    <a:pt x="268" y="2302"/>
                    <a:pt x="268" y="2838"/>
                    <a:pt x="107" y="331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2741011" y="2493244"/>
              <a:ext cx="7734" cy="101603"/>
            </a:xfrm>
            <a:custGeom>
              <a:avLst/>
              <a:gdLst/>
              <a:ahLst/>
              <a:cxnLst/>
              <a:rect l="l" t="t" r="r" b="b"/>
              <a:pathLst>
                <a:path w="269" h="3534" fill="none" extrusionOk="0">
                  <a:moveTo>
                    <a:pt x="107" y="3534"/>
                  </a:moveTo>
                  <a:cubicBezTo>
                    <a:pt x="268" y="2945"/>
                    <a:pt x="268" y="2249"/>
                    <a:pt x="161" y="1660"/>
                  </a:cubicBezTo>
                  <a:cubicBezTo>
                    <a:pt x="107" y="1071"/>
                    <a:pt x="0" y="536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2722525" y="2576360"/>
              <a:ext cx="26220" cy="13858"/>
            </a:xfrm>
            <a:custGeom>
              <a:avLst/>
              <a:gdLst/>
              <a:ahLst/>
              <a:cxnLst/>
              <a:rect l="l" t="t" r="r" b="b"/>
              <a:pathLst>
                <a:path w="912" h="482" extrusionOk="0">
                  <a:moveTo>
                    <a:pt x="162" y="0"/>
                  </a:moveTo>
                  <a:cubicBezTo>
                    <a:pt x="108" y="0"/>
                    <a:pt x="1" y="54"/>
                    <a:pt x="1" y="107"/>
                  </a:cubicBezTo>
                  <a:cubicBezTo>
                    <a:pt x="1" y="214"/>
                    <a:pt x="55" y="268"/>
                    <a:pt x="108" y="321"/>
                  </a:cubicBezTo>
                  <a:lnTo>
                    <a:pt x="697" y="482"/>
                  </a:lnTo>
                  <a:cubicBezTo>
                    <a:pt x="804" y="482"/>
                    <a:pt x="911" y="428"/>
                    <a:pt x="911" y="321"/>
                  </a:cubicBezTo>
                  <a:cubicBezTo>
                    <a:pt x="911" y="214"/>
                    <a:pt x="857" y="107"/>
                    <a:pt x="804" y="107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2724078" y="2560950"/>
              <a:ext cx="26191" cy="9689"/>
            </a:xfrm>
            <a:custGeom>
              <a:avLst/>
              <a:gdLst/>
              <a:ahLst/>
              <a:cxnLst/>
              <a:rect l="l" t="t" r="r" b="b"/>
              <a:pathLst>
                <a:path w="911" h="337" extrusionOk="0">
                  <a:moveTo>
                    <a:pt x="161" y="1"/>
                  </a:moveTo>
                  <a:cubicBezTo>
                    <a:pt x="54" y="1"/>
                    <a:pt x="1" y="54"/>
                    <a:pt x="1" y="161"/>
                  </a:cubicBezTo>
                  <a:cubicBezTo>
                    <a:pt x="1" y="215"/>
                    <a:pt x="54" y="322"/>
                    <a:pt x="161" y="322"/>
                  </a:cubicBezTo>
                  <a:lnTo>
                    <a:pt x="750" y="322"/>
                  </a:lnTo>
                  <a:cubicBezTo>
                    <a:pt x="770" y="332"/>
                    <a:pt x="787" y="336"/>
                    <a:pt x="803" y="336"/>
                  </a:cubicBezTo>
                  <a:cubicBezTo>
                    <a:pt x="875" y="336"/>
                    <a:pt x="911" y="249"/>
                    <a:pt x="911" y="161"/>
                  </a:cubicBezTo>
                  <a:cubicBezTo>
                    <a:pt x="911" y="54"/>
                    <a:pt x="857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2722525" y="2539416"/>
              <a:ext cx="27744" cy="16963"/>
            </a:xfrm>
            <a:custGeom>
              <a:avLst/>
              <a:gdLst/>
              <a:ahLst/>
              <a:cxnLst/>
              <a:rect l="l" t="t" r="r" b="b"/>
              <a:pathLst>
                <a:path w="965" h="590" extrusionOk="0">
                  <a:moveTo>
                    <a:pt x="750" y="0"/>
                  </a:moveTo>
                  <a:lnTo>
                    <a:pt x="162" y="108"/>
                  </a:lnTo>
                  <a:cubicBezTo>
                    <a:pt x="55" y="108"/>
                    <a:pt x="1" y="215"/>
                    <a:pt x="1" y="375"/>
                  </a:cubicBezTo>
                  <a:cubicBezTo>
                    <a:pt x="55" y="482"/>
                    <a:pt x="108" y="589"/>
                    <a:pt x="215" y="589"/>
                  </a:cubicBezTo>
                  <a:lnTo>
                    <a:pt x="804" y="536"/>
                  </a:lnTo>
                  <a:cubicBezTo>
                    <a:pt x="911" y="536"/>
                    <a:pt x="965" y="429"/>
                    <a:pt x="965" y="268"/>
                  </a:cubicBezTo>
                  <a:cubicBezTo>
                    <a:pt x="911" y="108"/>
                    <a:pt x="857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2721001" y="2525559"/>
              <a:ext cx="26191" cy="12334"/>
            </a:xfrm>
            <a:custGeom>
              <a:avLst/>
              <a:gdLst/>
              <a:ahLst/>
              <a:cxnLst/>
              <a:rect l="l" t="t" r="r" b="b"/>
              <a:pathLst>
                <a:path w="911" h="429" extrusionOk="0">
                  <a:moveTo>
                    <a:pt x="750" y="1"/>
                  </a:moveTo>
                  <a:lnTo>
                    <a:pt x="108" y="108"/>
                  </a:lnTo>
                  <a:cubicBezTo>
                    <a:pt x="54" y="108"/>
                    <a:pt x="0" y="161"/>
                    <a:pt x="0" y="268"/>
                  </a:cubicBezTo>
                  <a:cubicBezTo>
                    <a:pt x="0" y="375"/>
                    <a:pt x="108" y="429"/>
                    <a:pt x="161" y="429"/>
                  </a:cubicBezTo>
                  <a:lnTo>
                    <a:pt x="803" y="322"/>
                  </a:lnTo>
                  <a:cubicBezTo>
                    <a:pt x="857" y="322"/>
                    <a:pt x="910" y="215"/>
                    <a:pt x="910" y="108"/>
                  </a:cubicBezTo>
                  <a:cubicBezTo>
                    <a:pt x="910" y="54"/>
                    <a:pt x="803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2717925" y="2507101"/>
              <a:ext cx="27715" cy="15410"/>
            </a:xfrm>
            <a:custGeom>
              <a:avLst/>
              <a:gdLst/>
              <a:ahLst/>
              <a:cxnLst/>
              <a:rect l="l" t="t" r="r" b="b"/>
              <a:pathLst>
                <a:path w="964" h="536" extrusionOk="0">
                  <a:moveTo>
                    <a:pt x="750" y="0"/>
                  </a:moveTo>
                  <a:lnTo>
                    <a:pt x="107" y="54"/>
                  </a:lnTo>
                  <a:cubicBezTo>
                    <a:pt x="54" y="54"/>
                    <a:pt x="0" y="161"/>
                    <a:pt x="0" y="321"/>
                  </a:cubicBezTo>
                  <a:cubicBezTo>
                    <a:pt x="0" y="429"/>
                    <a:pt x="107" y="536"/>
                    <a:pt x="215" y="536"/>
                  </a:cubicBezTo>
                  <a:lnTo>
                    <a:pt x="803" y="429"/>
                  </a:lnTo>
                  <a:cubicBezTo>
                    <a:pt x="910" y="429"/>
                    <a:pt x="964" y="321"/>
                    <a:pt x="910" y="214"/>
                  </a:cubicBezTo>
                  <a:cubicBezTo>
                    <a:pt x="910" y="54"/>
                    <a:pt x="857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2716373" y="2491691"/>
              <a:ext cx="27744" cy="10810"/>
            </a:xfrm>
            <a:custGeom>
              <a:avLst/>
              <a:gdLst/>
              <a:ahLst/>
              <a:cxnLst/>
              <a:rect l="l" t="t" r="r" b="b"/>
              <a:pathLst>
                <a:path w="965" h="376" extrusionOk="0">
                  <a:moveTo>
                    <a:pt x="804" y="1"/>
                  </a:moveTo>
                  <a:lnTo>
                    <a:pt x="161" y="55"/>
                  </a:lnTo>
                  <a:cubicBezTo>
                    <a:pt x="54" y="55"/>
                    <a:pt x="1" y="108"/>
                    <a:pt x="1" y="215"/>
                  </a:cubicBezTo>
                  <a:cubicBezTo>
                    <a:pt x="1" y="322"/>
                    <a:pt x="108" y="376"/>
                    <a:pt x="161" y="376"/>
                  </a:cubicBezTo>
                  <a:lnTo>
                    <a:pt x="804" y="322"/>
                  </a:lnTo>
                  <a:cubicBezTo>
                    <a:pt x="857" y="322"/>
                    <a:pt x="964" y="269"/>
                    <a:pt x="911" y="162"/>
                  </a:cubicBezTo>
                  <a:cubicBezTo>
                    <a:pt x="911" y="108"/>
                    <a:pt x="857" y="1"/>
                    <a:pt x="80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2804118" y="2591741"/>
              <a:ext cx="64659" cy="104679"/>
            </a:xfrm>
            <a:custGeom>
              <a:avLst/>
              <a:gdLst/>
              <a:ahLst/>
              <a:cxnLst/>
              <a:rect l="l" t="t" r="r" b="b"/>
              <a:pathLst>
                <a:path w="2249" h="3641" extrusionOk="0">
                  <a:moveTo>
                    <a:pt x="803" y="1"/>
                  </a:moveTo>
                  <a:lnTo>
                    <a:pt x="0" y="215"/>
                  </a:lnTo>
                  <a:cubicBezTo>
                    <a:pt x="107" y="429"/>
                    <a:pt x="214" y="643"/>
                    <a:pt x="375" y="803"/>
                  </a:cubicBezTo>
                  <a:lnTo>
                    <a:pt x="696" y="1125"/>
                  </a:lnTo>
                  <a:cubicBezTo>
                    <a:pt x="803" y="1232"/>
                    <a:pt x="964" y="1553"/>
                    <a:pt x="1071" y="1821"/>
                  </a:cubicBezTo>
                  <a:cubicBezTo>
                    <a:pt x="1231" y="2356"/>
                    <a:pt x="1285" y="2945"/>
                    <a:pt x="1499" y="3641"/>
                  </a:cubicBezTo>
                  <a:lnTo>
                    <a:pt x="2248" y="3427"/>
                  </a:lnTo>
                  <a:cubicBezTo>
                    <a:pt x="2088" y="2838"/>
                    <a:pt x="2034" y="2195"/>
                    <a:pt x="1820" y="1553"/>
                  </a:cubicBezTo>
                  <a:cubicBezTo>
                    <a:pt x="1660" y="1232"/>
                    <a:pt x="1606" y="911"/>
                    <a:pt x="1285" y="589"/>
                  </a:cubicBezTo>
                  <a:cubicBezTo>
                    <a:pt x="1017" y="322"/>
                    <a:pt x="857" y="161"/>
                    <a:pt x="80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2804118" y="2597894"/>
              <a:ext cx="43125" cy="98526"/>
            </a:xfrm>
            <a:custGeom>
              <a:avLst/>
              <a:gdLst/>
              <a:ahLst/>
              <a:cxnLst/>
              <a:rect l="l" t="t" r="r" b="b"/>
              <a:pathLst>
                <a:path w="1500" h="3427" fill="none" extrusionOk="0">
                  <a:moveTo>
                    <a:pt x="0" y="1"/>
                  </a:moveTo>
                  <a:cubicBezTo>
                    <a:pt x="107" y="215"/>
                    <a:pt x="214" y="429"/>
                    <a:pt x="375" y="589"/>
                  </a:cubicBezTo>
                  <a:lnTo>
                    <a:pt x="696" y="911"/>
                  </a:lnTo>
                  <a:cubicBezTo>
                    <a:pt x="803" y="1018"/>
                    <a:pt x="964" y="1339"/>
                    <a:pt x="1071" y="1607"/>
                  </a:cubicBezTo>
                  <a:cubicBezTo>
                    <a:pt x="1231" y="2142"/>
                    <a:pt x="1285" y="2731"/>
                    <a:pt x="1499" y="342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2827204" y="2591741"/>
              <a:ext cx="41572" cy="98526"/>
            </a:xfrm>
            <a:custGeom>
              <a:avLst/>
              <a:gdLst/>
              <a:ahLst/>
              <a:cxnLst/>
              <a:rect l="l" t="t" r="r" b="b"/>
              <a:pathLst>
                <a:path w="1446" h="3427" fill="none" extrusionOk="0">
                  <a:moveTo>
                    <a:pt x="1445" y="3427"/>
                  </a:moveTo>
                  <a:cubicBezTo>
                    <a:pt x="1285" y="2838"/>
                    <a:pt x="1231" y="2195"/>
                    <a:pt x="1017" y="1553"/>
                  </a:cubicBezTo>
                  <a:cubicBezTo>
                    <a:pt x="857" y="1232"/>
                    <a:pt x="803" y="911"/>
                    <a:pt x="482" y="589"/>
                  </a:cubicBezTo>
                  <a:cubicBezTo>
                    <a:pt x="214" y="322"/>
                    <a:pt x="54" y="161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2842585" y="2674858"/>
              <a:ext cx="27715" cy="15410"/>
            </a:xfrm>
            <a:custGeom>
              <a:avLst/>
              <a:gdLst/>
              <a:ahLst/>
              <a:cxnLst/>
              <a:rect l="l" t="t" r="r" b="b"/>
              <a:pathLst>
                <a:path w="964" h="536" extrusionOk="0">
                  <a:moveTo>
                    <a:pt x="750" y="0"/>
                  </a:moveTo>
                  <a:lnTo>
                    <a:pt x="107" y="161"/>
                  </a:lnTo>
                  <a:cubicBezTo>
                    <a:pt x="54" y="161"/>
                    <a:pt x="0" y="268"/>
                    <a:pt x="0" y="375"/>
                  </a:cubicBezTo>
                  <a:cubicBezTo>
                    <a:pt x="54" y="482"/>
                    <a:pt x="107" y="536"/>
                    <a:pt x="215" y="536"/>
                  </a:cubicBezTo>
                  <a:lnTo>
                    <a:pt x="803" y="375"/>
                  </a:lnTo>
                  <a:cubicBezTo>
                    <a:pt x="910" y="321"/>
                    <a:pt x="964" y="268"/>
                    <a:pt x="910" y="161"/>
                  </a:cubicBezTo>
                  <a:cubicBezTo>
                    <a:pt x="910" y="54"/>
                    <a:pt x="803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2837956" y="2656371"/>
              <a:ext cx="27744" cy="14317"/>
            </a:xfrm>
            <a:custGeom>
              <a:avLst/>
              <a:gdLst/>
              <a:ahLst/>
              <a:cxnLst/>
              <a:rect l="l" t="t" r="r" b="b"/>
              <a:pathLst>
                <a:path w="965" h="498" extrusionOk="0">
                  <a:moveTo>
                    <a:pt x="750" y="1"/>
                  </a:moveTo>
                  <a:lnTo>
                    <a:pt x="161" y="161"/>
                  </a:lnTo>
                  <a:cubicBezTo>
                    <a:pt x="54" y="161"/>
                    <a:pt x="1" y="268"/>
                    <a:pt x="54" y="376"/>
                  </a:cubicBezTo>
                  <a:cubicBezTo>
                    <a:pt x="54" y="419"/>
                    <a:pt x="124" y="497"/>
                    <a:pt x="180" y="497"/>
                  </a:cubicBezTo>
                  <a:cubicBezTo>
                    <a:pt x="193" y="497"/>
                    <a:pt x="205" y="493"/>
                    <a:pt x="215" y="483"/>
                  </a:cubicBezTo>
                  <a:lnTo>
                    <a:pt x="857" y="376"/>
                  </a:lnTo>
                  <a:cubicBezTo>
                    <a:pt x="911" y="376"/>
                    <a:pt x="964" y="268"/>
                    <a:pt x="964" y="161"/>
                  </a:cubicBezTo>
                  <a:cubicBezTo>
                    <a:pt x="964" y="54"/>
                    <a:pt x="857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2833356" y="2634435"/>
              <a:ext cx="29267" cy="20844"/>
            </a:xfrm>
            <a:custGeom>
              <a:avLst/>
              <a:gdLst/>
              <a:ahLst/>
              <a:cxnLst/>
              <a:rect l="l" t="t" r="r" b="b"/>
              <a:pathLst>
                <a:path w="1018" h="725" extrusionOk="0">
                  <a:moveTo>
                    <a:pt x="753" y="0"/>
                  </a:moveTo>
                  <a:cubicBezTo>
                    <a:pt x="734" y="0"/>
                    <a:pt x="715" y="5"/>
                    <a:pt x="696" y="14"/>
                  </a:cubicBezTo>
                  <a:lnTo>
                    <a:pt x="107" y="229"/>
                  </a:lnTo>
                  <a:cubicBezTo>
                    <a:pt x="54" y="282"/>
                    <a:pt x="0" y="389"/>
                    <a:pt x="54" y="496"/>
                  </a:cubicBezTo>
                  <a:cubicBezTo>
                    <a:pt x="98" y="628"/>
                    <a:pt x="178" y="724"/>
                    <a:pt x="235" y="724"/>
                  </a:cubicBezTo>
                  <a:cubicBezTo>
                    <a:pt x="247" y="724"/>
                    <a:pt x="258" y="720"/>
                    <a:pt x="268" y="710"/>
                  </a:cubicBezTo>
                  <a:lnTo>
                    <a:pt x="857" y="550"/>
                  </a:lnTo>
                  <a:cubicBezTo>
                    <a:pt x="964" y="550"/>
                    <a:pt x="1017" y="389"/>
                    <a:pt x="964" y="229"/>
                  </a:cubicBezTo>
                  <a:cubicBezTo>
                    <a:pt x="920" y="96"/>
                    <a:pt x="839" y="0"/>
                    <a:pt x="75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>
              <a:off x="2827204" y="2617904"/>
              <a:ext cx="27715" cy="18486"/>
            </a:xfrm>
            <a:custGeom>
              <a:avLst/>
              <a:gdLst/>
              <a:ahLst/>
              <a:cxnLst/>
              <a:rect l="l" t="t" r="r" b="b"/>
              <a:pathLst>
                <a:path w="964" h="643" extrusionOk="0">
                  <a:moveTo>
                    <a:pt x="696" y="1"/>
                  </a:moveTo>
                  <a:lnTo>
                    <a:pt x="107" y="322"/>
                  </a:lnTo>
                  <a:cubicBezTo>
                    <a:pt x="54" y="375"/>
                    <a:pt x="0" y="482"/>
                    <a:pt x="54" y="536"/>
                  </a:cubicBezTo>
                  <a:cubicBezTo>
                    <a:pt x="107" y="643"/>
                    <a:pt x="214" y="643"/>
                    <a:pt x="268" y="643"/>
                  </a:cubicBezTo>
                  <a:lnTo>
                    <a:pt x="857" y="375"/>
                  </a:lnTo>
                  <a:cubicBezTo>
                    <a:pt x="910" y="375"/>
                    <a:pt x="964" y="268"/>
                    <a:pt x="910" y="161"/>
                  </a:cubicBezTo>
                  <a:cubicBezTo>
                    <a:pt x="857" y="54"/>
                    <a:pt x="750" y="1"/>
                    <a:pt x="69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0"/>
            <p:cNvSpPr/>
            <p:nvPr/>
          </p:nvSpPr>
          <p:spPr>
            <a:xfrm>
              <a:off x="2816423" y="2599964"/>
              <a:ext cx="27715" cy="24121"/>
            </a:xfrm>
            <a:custGeom>
              <a:avLst/>
              <a:gdLst/>
              <a:ahLst/>
              <a:cxnLst/>
              <a:rect l="l" t="t" r="r" b="b"/>
              <a:pathLst>
                <a:path w="964" h="839" extrusionOk="0">
                  <a:moveTo>
                    <a:pt x="626" y="1"/>
                  </a:moveTo>
                  <a:cubicBezTo>
                    <a:pt x="589" y="1"/>
                    <a:pt x="558" y="14"/>
                    <a:pt x="536" y="36"/>
                  </a:cubicBezTo>
                  <a:lnTo>
                    <a:pt x="54" y="464"/>
                  </a:lnTo>
                  <a:cubicBezTo>
                    <a:pt x="0" y="517"/>
                    <a:pt x="54" y="678"/>
                    <a:pt x="161" y="785"/>
                  </a:cubicBezTo>
                  <a:cubicBezTo>
                    <a:pt x="268" y="839"/>
                    <a:pt x="322" y="839"/>
                    <a:pt x="429" y="839"/>
                  </a:cubicBezTo>
                  <a:lnTo>
                    <a:pt x="910" y="410"/>
                  </a:lnTo>
                  <a:cubicBezTo>
                    <a:pt x="964" y="357"/>
                    <a:pt x="910" y="196"/>
                    <a:pt x="803" y="89"/>
                  </a:cubicBezTo>
                  <a:cubicBezTo>
                    <a:pt x="741" y="27"/>
                    <a:pt x="678" y="1"/>
                    <a:pt x="62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0"/>
            <p:cNvSpPr/>
            <p:nvPr/>
          </p:nvSpPr>
          <p:spPr>
            <a:xfrm>
              <a:off x="2804118" y="2590189"/>
              <a:ext cx="26191" cy="19090"/>
            </a:xfrm>
            <a:custGeom>
              <a:avLst/>
              <a:gdLst/>
              <a:ahLst/>
              <a:cxnLst/>
              <a:rect l="l" t="t" r="r" b="b"/>
              <a:pathLst>
                <a:path w="911" h="664" extrusionOk="0">
                  <a:moveTo>
                    <a:pt x="750" y="1"/>
                  </a:moveTo>
                  <a:lnTo>
                    <a:pt x="107" y="215"/>
                  </a:lnTo>
                  <a:cubicBezTo>
                    <a:pt x="54" y="215"/>
                    <a:pt x="0" y="322"/>
                    <a:pt x="54" y="483"/>
                  </a:cubicBezTo>
                  <a:cubicBezTo>
                    <a:pt x="134" y="603"/>
                    <a:pt x="214" y="663"/>
                    <a:pt x="272" y="663"/>
                  </a:cubicBezTo>
                  <a:cubicBezTo>
                    <a:pt x="291" y="663"/>
                    <a:pt x="308" y="657"/>
                    <a:pt x="321" y="643"/>
                  </a:cubicBezTo>
                  <a:lnTo>
                    <a:pt x="857" y="269"/>
                  </a:lnTo>
                  <a:cubicBezTo>
                    <a:pt x="910" y="215"/>
                    <a:pt x="910" y="108"/>
                    <a:pt x="910" y="55"/>
                  </a:cubicBezTo>
                  <a:cubicBezTo>
                    <a:pt x="910" y="1"/>
                    <a:pt x="803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0"/>
            <p:cNvSpPr/>
            <p:nvPr/>
          </p:nvSpPr>
          <p:spPr>
            <a:xfrm>
              <a:off x="2394718" y="2388594"/>
              <a:ext cx="89297" cy="29267"/>
            </a:xfrm>
            <a:custGeom>
              <a:avLst/>
              <a:gdLst/>
              <a:ahLst/>
              <a:cxnLst/>
              <a:rect l="l" t="t" r="r" b="b"/>
              <a:pathLst>
                <a:path w="3106" h="1018" extrusionOk="0">
                  <a:moveTo>
                    <a:pt x="1607" y="0"/>
                  </a:moveTo>
                  <a:cubicBezTo>
                    <a:pt x="1071" y="0"/>
                    <a:pt x="483" y="107"/>
                    <a:pt x="1" y="322"/>
                  </a:cubicBezTo>
                  <a:lnTo>
                    <a:pt x="322" y="1017"/>
                  </a:lnTo>
                  <a:cubicBezTo>
                    <a:pt x="750" y="857"/>
                    <a:pt x="1125" y="803"/>
                    <a:pt x="1607" y="803"/>
                  </a:cubicBezTo>
                  <a:cubicBezTo>
                    <a:pt x="1892" y="803"/>
                    <a:pt x="2225" y="827"/>
                    <a:pt x="2574" y="827"/>
                  </a:cubicBezTo>
                  <a:cubicBezTo>
                    <a:pt x="2749" y="827"/>
                    <a:pt x="2927" y="821"/>
                    <a:pt x="3106" y="803"/>
                  </a:cubicBezTo>
                  <a:lnTo>
                    <a:pt x="3052" y="0"/>
                  </a:lnTo>
                  <a:cubicBezTo>
                    <a:pt x="2909" y="18"/>
                    <a:pt x="2761" y="24"/>
                    <a:pt x="2606" y="24"/>
                  </a:cubicBezTo>
                  <a:cubicBezTo>
                    <a:pt x="2297" y="24"/>
                    <a:pt x="1964" y="0"/>
                    <a:pt x="160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2394718" y="2388594"/>
              <a:ext cx="87774" cy="9258"/>
            </a:xfrm>
            <a:custGeom>
              <a:avLst/>
              <a:gdLst/>
              <a:ahLst/>
              <a:cxnLst/>
              <a:rect l="l" t="t" r="r" b="b"/>
              <a:pathLst>
                <a:path w="3053" h="322" fill="none" extrusionOk="0">
                  <a:moveTo>
                    <a:pt x="3052" y="54"/>
                  </a:moveTo>
                  <a:cubicBezTo>
                    <a:pt x="2624" y="54"/>
                    <a:pt x="2142" y="0"/>
                    <a:pt x="1607" y="0"/>
                  </a:cubicBezTo>
                  <a:cubicBezTo>
                    <a:pt x="1071" y="0"/>
                    <a:pt x="483" y="107"/>
                    <a:pt x="1" y="32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0"/>
            <p:cNvSpPr/>
            <p:nvPr/>
          </p:nvSpPr>
          <p:spPr>
            <a:xfrm>
              <a:off x="2403975" y="2411680"/>
              <a:ext cx="80040" cy="6181"/>
            </a:xfrm>
            <a:custGeom>
              <a:avLst/>
              <a:gdLst/>
              <a:ahLst/>
              <a:cxnLst/>
              <a:rect l="l" t="t" r="r" b="b"/>
              <a:pathLst>
                <a:path w="2784" h="215" fill="none" extrusionOk="0">
                  <a:moveTo>
                    <a:pt x="0" y="214"/>
                  </a:moveTo>
                  <a:cubicBezTo>
                    <a:pt x="428" y="54"/>
                    <a:pt x="803" y="0"/>
                    <a:pt x="1285" y="0"/>
                  </a:cubicBezTo>
                  <a:cubicBezTo>
                    <a:pt x="1713" y="0"/>
                    <a:pt x="2248" y="54"/>
                    <a:pt x="2784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>
              <a:off x="2399346" y="2393194"/>
              <a:ext cx="15410" cy="26220"/>
            </a:xfrm>
            <a:custGeom>
              <a:avLst/>
              <a:gdLst/>
              <a:ahLst/>
              <a:cxnLst/>
              <a:rect l="l" t="t" r="r" b="b"/>
              <a:pathLst>
                <a:path w="536" h="912" extrusionOk="0">
                  <a:moveTo>
                    <a:pt x="107" y="1"/>
                  </a:moveTo>
                  <a:cubicBezTo>
                    <a:pt x="54" y="1"/>
                    <a:pt x="0" y="108"/>
                    <a:pt x="54" y="215"/>
                  </a:cubicBezTo>
                  <a:lnTo>
                    <a:pt x="268" y="804"/>
                  </a:lnTo>
                  <a:cubicBezTo>
                    <a:pt x="268" y="857"/>
                    <a:pt x="375" y="911"/>
                    <a:pt x="429" y="911"/>
                  </a:cubicBezTo>
                  <a:cubicBezTo>
                    <a:pt x="482" y="857"/>
                    <a:pt x="536" y="804"/>
                    <a:pt x="482" y="697"/>
                  </a:cubicBezTo>
                  <a:lnTo>
                    <a:pt x="322" y="108"/>
                  </a:lnTo>
                  <a:cubicBezTo>
                    <a:pt x="322" y="1"/>
                    <a:pt x="215" y="1"/>
                    <a:pt x="1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2414728" y="2388594"/>
              <a:ext cx="12334" cy="27715"/>
            </a:xfrm>
            <a:custGeom>
              <a:avLst/>
              <a:gdLst/>
              <a:ahLst/>
              <a:cxnLst/>
              <a:rect l="l" t="t" r="r" b="b"/>
              <a:pathLst>
                <a:path w="429" h="964" extrusionOk="0">
                  <a:moveTo>
                    <a:pt x="161" y="0"/>
                  </a:moveTo>
                  <a:cubicBezTo>
                    <a:pt x="54" y="54"/>
                    <a:pt x="1" y="107"/>
                    <a:pt x="1" y="215"/>
                  </a:cubicBezTo>
                  <a:lnTo>
                    <a:pt x="161" y="803"/>
                  </a:lnTo>
                  <a:cubicBezTo>
                    <a:pt x="161" y="910"/>
                    <a:pt x="268" y="964"/>
                    <a:pt x="322" y="964"/>
                  </a:cubicBezTo>
                  <a:cubicBezTo>
                    <a:pt x="375" y="910"/>
                    <a:pt x="429" y="857"/>
                    <a:pt x="429" y="750"/>
                  </a:cubicBezTo>
                  <a:lnTo>
                    <a:pt x="322" y="161"/>
                  </a:lnTo>
                  <a:cubicBezTo>
                    <a:pt x="322" y="54"/>
                    <a:pt x="268" y="0"/>
                    <a:pt x="16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2428585" y="2387041"/>
              <a:ext cx="13886" cy="27744"/>
            </a:xfrm>
            <a:custGeom>
              <a:avLst/>
              <a:gdLst/>
              <a:ahLst/>
              <a:cxnLst/>
              <a:rect l="l" t="t" r="r" b="b"/>
              <a:pathLst>
                <a:path w="483" h="965" extrusionOk="0">
                  <a:moveTo>
                    <a:pt x="268" y="1"/>
                  </a:moveTo>
                  <a:cubicBezTo>
                    <a:pt x="108" y="1"/>
                    <a:pt x="1" y="108"/>
                    <a:pt x="1" y="161"/>
                  </a:cubicBezTo>
                  <a:lnTo>
                    <a:pt x="54" y="804"/>
                  </a:lnTo>
                  <a:cubicBezTo>
                    <a:pt x="108" y="911"/>
                    <a:pt x="161" y="964"/>
                    <a:pt x="268" y="964"/>
                  </a:cubicBezTo>
                  <a:cubicBezTo>
                    <a:pt x="375" y="964"/>
                    <a:pt x="482" y="911"/>
                    <a:pt x="482" y="804"/>
                  </a:cubicBezTo>
                  <a:lnTo>
                    <a:pt x="482" y="161"/>
                  </a:lnTo>
                  <a:cubicBezTo>
                    <a:pt x="482" y="108"/>
                    <a:pt x="375" y="1"/>
                    <a:pt x="2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2445519" y="2388594"/>
              <a:ext cx="10810" cy="26191"/>
            </a:xfrm>
            <a:custGeom>
              <a:avLst/>
              <a:gdLst/>
              <a:ahLst/>
              <a:cxnLst/>
              <a:rect l="l" t="t" r="r" b="b"/>
              <a:pathLst>
                <a:path w="376" h="911" extrusionOk="0">
                  <a:moveTo>
                    <a:pt x="214" y="0"/>
                  </a:moveTo>
                  <a:cubicBezTo>
                    <a:pt x="161" y="0"/>
                    <a:pt x="54" y="54"/>
                    <a:pt x="54" y="107"/>
                  </a:cubicBezTo>
                  <a:lnTo>
                    <a:pt x="54" y="750"/>
                  </a:lnTo>
                  <a:cubicBezTo>
                    <a:pt x="0" y="857"/>
                    <a:pt x="107" y="910"/>
                    <a:pt x="161" y="910"/>
                  </a:cubicBezTo>
                  <a:cubicBezTo>
                    <a:pt x="214" y="910"/>
                    <a:pt x="322" y="857"/>
                    <a:pt x="322" y="750"/>
                  </a:cubicBezTo>
                  <a:lnTo>
                    <a:pt x="375" y="161"/>
                  </a:lnTo>
                  <a:cubicBezTo>
                    <a:pt x="375" y="54"/>
                    <a:pt x="322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2459376" y="2388594"/>
              <a:ext cx="12334" cy="27715"/>
            </a:xfrm>
            <a:custGeom>
              <a:avLst/>
              <a:gdLst/>
              <a:ahLst/>
              <a:cxnLst/>
              <a:rect l="l" t="t" r="r" b="b"/>
              <a:pathLst>
                <a:path w="429" h="964" extrusionOk="0">
                  <a:moveTo>
                    <a:pt x="214" y="0"/>
                  </a:moveTo>
                  <a:cubicBezTo>
                    <a:pt x="161" y="0"/>
                    <a:pt x="54" y="54"/>
                    <a:pt x="54" y="161"/>
                  </a:cubicBezTo>
                  <a:lnTo>
                    <a:pt x="0" y="803"/>
                  </a:lnTo>
                  <a:cubicBezTo>
                    <a:pt x="0" y="857"/>
                    <a:pt x="107" y="964"/>
                    <a:pt x="214" y="964"/>
                  </a:cubicBezTo>
                  <a:cubicBezTo>
                    <a:pt x="321" y="964"/>
                    <a:pt x="428" y="857"/>
                    <a:pt x="428" y="803"/>
                  </a:cubicBezTo>
                  <a:lnTo>
                    <a:pt x="428" y="161"/>
                  </a:lnTo>
                  <a:cubicBezTo>
                    <a:pt x="428" y="54"/>
                    <a:pt x="321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>
              <a:off x="2476281" y="2388594"/>
              <a:ext cx="9286" cy="26594"/>
            </a:xfrm>
            <a:custGeom>
              <a:avLst/>
              <a:gdLst/>
              <a:ahLst/>
              <a:cxnLst/>
              <a:rect l="l" t="t" r="r" b="b"/>
              <a:pathLst>
                <a:path w="323" h="925" extrusionOk="0">
                  <a:moveTo>
                    <a:pt x="108" y="0"/>
                  </a:moveTo>
                  <a:cubicBezTo>
                    <a:pt x="55" y="0"/>
                    <a:pt x="1" y="54"/>
                    <a:pt x="1" y="161"/>
                  </a:cubicBezTo>
                  <a:lnTo>
                    <a:pt x="1" y="803"/>
                  </a:lnTo>
                  <a:cubicBezTo>
                    <a:pt x="1" y="847"/>
                    <a:pt x="71" y="925"/>
                    <a:pt x="126" y="925"/>
                  </a:cubicBezTo>
                  <a:cubicBezTo>
                    <a:pt x="139" y="925"/>
                    <a:pt x="151" y="921"/>
                    <a:pt x="162" y="910"/>
                  </a:cubicBezTo>
                  <a:cubicBezTo>
                    <a:pt x="269" y="910"/>
                    <a:pt x="322" y="857"/>
                    <a:pt x="322" y="750"/>
                  </a:cubicBezTo>
                  <a:lnTo>
                    <a:pt x="269" y="161"/>
                  </a:lnTo>
                  <a:cubicBezTo>
                    <a:pt x="269" y="54"/>
                    <a:pt x="162" y="0"/>
                    <a:pt x="10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2400870" y="2215634"/>
              <a:ext cx="107784" cy="69863"/>
            </a:xfrm>
            <a:custGeom>
              <a:avLst/>
              <a:gdLst/>
              <a:ahLst/>
              <a:cxnLst/>
              <a:rect l="l" t="t" r="r" b="b"/>
              <a:pathLst>
                <a:path w="3749" h="2430" extrusionOk="0">
                  <a:moveTo>
                    <a:pt x="2882" y="1"/>
                  </a:moveTo>
                  <a:cubicBezTo>
                    <a:pt x="2781" y="1"/>
                    <a:pt x="2678" y="8"/>
                    <a:pt x="2570" y="21"/>
                  </a:cubicBezTo>
                  <a:cubicBezTo>
                    <a:pt x="2142" y="21"/>
                    <a:pt x="1767" y="181"/>
                    <a:pt x="1446" y="396"/>
                  </a:cubicBezTo>
                  <a:cubicBezTo>
                    <a:pt x="804" y="877"/>
                    <a:pt x="376" y="1413"/>
                    <a:pt x="1" y="1948"/>
                  </a:cubicBezTo>
                  <a:lnTo>
                    <a:pt x="590" y="2430"/>
                  </a:lnTo>
                  <a:cubicBezTo>
                    <a:pt x="1018" y="1948"/>
                    <a:pt x="1393" y="1413"/>
                    <a:pt x="1875" y="1092"/>
                  </a:cubicBezTo>
                  <a:cubicBezTo>
                    <a:pt x="2164" y="899"/>
                    <a:pt x="2491" y="802"/>
                    <a:pt x="2823" y="802"/>
                  </a:cubicBezTo>
                  <a:cubicBezTo>
                    <a:pt x="3044" y="802"/>
                    <a:pt x="3266" y="845"/>
                    <a:pt x="3480" y="931"/>
                  </a:cubicBezTo>
                  <a:lnTo>
                    <a:pt x="3748" y="181"/>
                  </a:lnTo>
                  <a:cubicBezTo>
                    <a:pt x="3467" y="61"/>
                    <a:pt x="3186" y="1"/>
                    <a:pt x="288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2400870" y="2214685"/>
              <a:ext cx="107784" cy="56983"/>
            </a:xfrm>
            <a:custGeom>
              <a:avLst/>
              <a:gdLst/>
              <a:ahLst/>
              <a:cxnLst/>
              <a:rect l="l" t="t" r="r" b="b"/>
              <a:pathLst>
                <a:path w="3749" h="1982" fill="none" extrusionOk="0">
                  <a:moveTo>
                    <a:pt x="3748" y="214"/>
                  </a:moveTo>
                  <a:cubicBezTo>
                    <a:pt x="3373" y="54"/>
                    <a:pt x="2999" y="0"/>
                    <a:pt x="2570" y="54"/>
                  </a:cubicBezTo>
                  <a:cubicBezTo>
                    <a:pt x="2142" y="54"/>
                    <a:pt x="1767" y="214"/>
                    <a:pt x="1446" y="429"/>
                  </a:cubicBezTo>
                  <a:cubicBezTo>
                    <a:pt x="804" y="910"/>
                    <a:pt x="376" y="1446"/>
                    <a:pt x="1" y="198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2417804" y="2236219"/>
              <a:ext cx="83145" cy="49278"/>
            </a:xfrm>
            <a:custGeom>
              <a:avLst/>
              <a:gdLst/>
              <a:ahLst/>
              <a:cxnLst/>
              <a:rect l="l" t="t" r="r" b="b"/>
              <a:pathLst>
                <a:path w="2892" h="1714" fill="none" extrusionOk="0">
                  <a:moveTo>
                    <a:pt x="1" y="1714"/>
                  </a:moveTo>
                  <a:cubicBezTo>
                    <a:pt x="429" y="1232"/>
                    <a:pt x="857" y="697"/>
                    <a:pt x="1286" y="376"/>
                  </a:cubicBezTo>
                  <a:cubicBezTo>
                    <a:pt x="1767" y="54"/>
                    <a:pt x="2356" y="1"/>
                    <a:pt x="2891" y="21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403975" y="2259851"/>
              <a:ext cx="26191" cy="21678"/>
            </a:xfrm>
            <a:custGeom>
              <a:avLst/>
              <a:gdLst/>
              <a:ahLst/>
              <a:cxnLst/>
              <a:rect l="l" t="t" r="r" b="b"/>
              <a:pathLst>
                <a:path w="911" h="754" extrusionOk="0">
                  <a:moveTo>
                    <a:pt x="235" y="0"/>
                  </a:moveTo>
                  <a:cubicBezTo>
                    <a:pt x="188" y="0"/>
                    <a:pt x="138" y="26"/>
                    <a:pt x="107" y="89"/>
                  </a:cubicBezTo>
                  <a:cubicBezTo>
                    <a:pt x="0" y="196"/>
                    <a:pt x="0" y="303"/>
                    <a:pt x="107" y="356"/>
                  </a:cubicBezTo>
                  <a:lnTo>
                    <a:pt x="589" y="731"/>
                  </a:lnTo>
                  <a:cubicBezTo>
                    <a:pt x="605" y="747"/>
                    <a:pt x="625" y="753"/>
                    <a:pt x="647" y="753"/>
                  </a:cubicBezTo>
                  <a:cubicBezTo>
                    <a:pt x="701" y="753"/>
                    <a:pt x="765" y="716"/>
                    <a:pt x="803" y="678"/>
                  </a:cubicBezTo>
                  <a:cubicBezTo>
                    <a:pt x="910" y="571"/>
                    <a:pt x="910" y="464"/>
                    <a:pt x="803" y="410"/>
                  </a:cubicBezTo>
                  <a:lnTo>
                    <a:pt x="321" y="35"/>
                  </a:lnTo>
                  <a:cubicBezTo>
                    <a:pt x="299" y="13"/>
                    <a:pt x="268" y="0"/>
                    <a:pt x="23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417804" y="2244441"/>
              <a:ext cx="24667" cy="22080"/>
            </a:xfrm>
            <a:custGeom>
              <a:avLst/>
              <a:gdLst/>
              <a:ahLst/>
              <a:cxnLst/>
              <a:rect l="l" t="t" r="r" b="b"/>
              <a:pathLst>
                <a:path w="858" h="768" extrusionOk="0">
                  <a:moveTo>
                    <a:pt x="232" y="1"/>
                  </a:moveTo>
                  <a:cubicBezTo>
                    <a:pt x="180" y="1"/>
                    <a:pt x="117" y="27"/>
                    <a:pt x="54" y="90"/>
                  </a:cubicBezTo>
                  <a:cubicBezTo>
                    <a:pt x="1" y="143"/>
                    <a:pt x="1" y="250"/>
                    <a:pt x="54" y="304"/>
                  </a:cubicBezTo>
                  <a:lnTo>
                    <a:pt x="536" y="732"/>
                  </a:lnTo>
                  <a:cubicBezTo>
                    <a:pt x="558" y="754"/>
                    <a:pt x="590" y="767"/>
                    <a:pt x="623" y="767"/>
                  </a:cubicBezTo>
                  <a:cubicBezTo>
                    <a:pt x="669" y="767"/>
                    <a:pt x="719" y="741"/>
                    <a:pt x="750" y="678"/>
                  </a:cubicBezTo>
                  <a:cubicBezTo>
                    <a:pt x="857" y="625"/>
                    <a:pt x="857" y="518"/>
                    <a:pt x="804" y="464"/>
                  </a:cubicBezTo>
                  <a:lnTo>
                    <a:pt x="322" y="36"/>
                  </a:lnTo>
                  <a:cubicBezTo>
                    <a:pt x="300" y="14"/>
                    <a:pt x="268" y="1"/>
                    <a:pt x="23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430138" y="2228399"/>
              <a:ext cx="27715" cy="26967"/>
            </a:xfrm>
            <a:custGeom>
              <a:avLst/>
              <a:gdLst/>
              <a:ahLst/>
              <a:cxnLst/>
              <a:rect l="l" t="t" r="r" b="b"/>
              <a:pathLst>
                <a:path w="964" h="938" extrusionOk="0">
                  <a:moveTo>
                    <a:pt x="474" y="0"/>
                  </a:moveTo>
                  <a:cubicBezTo>
                    <a:pt x="413" y="0"/>
                    <a:pt x="313" y="46"/>
                    <a:pt x="214" y="112"/>
                  </a:cubicBezTo>
                  <a:cubicBezTo>
                    <a:pt x="54" y="219"/>
                    <a:pt x="0" y="380"/>
                    <a:pt x="54" y="433"/>
                  </a:cubicBezTo>
                  <a:lnTo>
                    <a:pt x="482" y="915"/>
                  </a:lnTo>
                  <a:cubicBezTo>
                    <a:pt x="497" y="931"/>
                    <a:pt x="522" y="937"/>
                    <a:pt x="552" y="937"/>
                  </a:cubicBezTo>
                  <a:cubicBezTo>
                    <a:pt x="625" y="937"/>
                    <a:pt x="727" y="899"/>
                    <a:pt x="803" y="862"/>
                  </a:cubicBezTo>
                  <a:cubicBezTo>
                    <a:pt x="910" y="755"/>
                    <a:pt x="964" y="648"/>
                    <a:pt x="910" y="540"/>
                  </a:cubicBezTo>
                  <a:lnTo>
                    <a:pt x="535" y="59"/>
                  </a:lnTo>
                  <a:cubicBezTo>
                    <a:pt x="535" y="18"/>
                    <a:pt x="512" y="0"/>
                    <a:pt x="47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2451671" y="2218653"/>
              <a:ext cx="18486" cy="25933"/>
            </a:xfrm>
            <a:custGeom>
              <a:avLst/>
              <a:gdLst/>
              <a:ahLst/>
              <a:cxnLst/>
              <a:rect l="l" t="t" r="r" b="b"/>
              <a:pathLst>
                <a:path w="643" h="902" extrusionOk="0">
                  <a:moveTo>
                    <a:pt x="264" y="1"/>
                  </a:moveTo>
                  <a:cubicBezTo>
                    <a:pt x="228" y="1"/>
                    <a:pt x="192" y="7"/>
                    <a:pt x="161" y="23"/>
                  </a:cubicBezTo>
                  <a:cubicBezTo>
                    <a:pt x="54" y="76"/>
                    <a:pt x="0" y="184"/>
                    <a:pt x="0" y="237"/>
                  </a:cubicBezTo>
                  <a:lnTo>
                    <a:pt x="322" y="826"/>
                  </a:lnTo>
                  <a:cubicBezTo>
                    <a:pt x="322" y="864"/>
                    <a:pt x="375" y="902"/>
                    <a:pt x="444" y="902"/>
                  </a:cubicBezTo>
                  <a:cubicBezTo>
                    <a:pt x="473" y="902"/>
                    <a:pt x="504" y="895"/>
                    <a:pt x="536" y="879"/>
                  </a:cubicBezTo>
                  <a:cubicBezTo>
                    <a:pt x="589" y="879"/>
                    <a:pt x="643" y="772"/>
                    <a:pt x="589" y="719"/>
                  </a:cubicBezTo>
                  <a:lnTo>
                    <a:pt x="429" y="76"/>
                  </a:lnTo>
                  <a:cubicBezTo>
                    <a:pt x="429" y="39"/>
                    <a:pt x="348" y="1"/>
                    <a:pt x="2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471681" y="2214685"/>
              <a:ext cx="18486" cy="26191"/>
            </a:xfrm>
            <a:custGeom>
              <a:avLst/>
              <a:gdLst/>
              <a:ahLst/>
              <a:cxnLst/>
              <a:rect l="l" t="t" r="r" b="b"/>
              <a:pathLst>
                <a:path w="643" h="911" extrusionOk="0">
                  <a:moveTo>
                    <a:pt x="322" y="0"/>
                  </a:moveTo>
                  <a:cubicBezTo>
                    <a:pt x="107" y="0"/>
                    <a:pt x="0" y="107"/>
                    <a:pt x="0" y="161"/>
                  </a:cubicBezTo>
                  <a:lnTo>
                    <a:pt x="107" y="803"/>
                  </a:lnTo>
                  <a:cubicBezTo>
                    <a:pt x="107" y="857"/>
                    <a:pt x="215" y="910"/>
                    <a:pt x="322" y="910"/>
                  </a:cubicBezTo>
                  <a:cubicBezTo>
                    <a:pt x="429" y="910"/>
                    <a:pt x="536" y="857"/>
                    <a:pt x="536" y="803"/>
                  </a:cubicBezTo>
                  <a:lnTo>
                    <a:pt x="643" y="161"/>
                  </a:lnTo>
                  <a:cubicBezTo>
                    <a:pt x="643" y="54"/>
                    <a:pt x="482" y="0"/>
                    <a:pt x="3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493215" y="2217157"/>
              <a:ext cx="16963" cy="26795"/>
            </a:xfrm>
            <a:custGeom>
              <a:avLst/>
              <a:gdLst/>
              <a:ahLst/>
              <a:cxnLst/>
              <a:rect l="l" t="t" r="r" b="b"/>
              <a:pathLst>
                <a:path w="590" h="932" extrusionOk="0">
                  <a:moveTo>
                    <a:pt x="291" y="0"/>
                  </a:moveTo>
                  <a:cubicBezTo>
                    <a:pt x="215" y="0"/>
                    <a:pt x="147" y="50"/>
                    <a:pt x="108" y="128"/>
                  </a:cubicBezTo>
                  <a:lnTo>
                    <a:pt x="1" y="717"/>
                  </a:lnTo>
                  <a:cubicBezTo>
                    <a:pt x="1" y="824"/>
                    <a:pt x="54" y="878"/>
                    <a:pt x="108" y="931"/>
                  </a:cubicBezTo>
                  <a:cubicBezTo>
                    <a:pt x="215" y="931"/>
                    <a:pt x="322" y="931"/>
                    <a:pt x="322" y="824"/>
                  </a:cubicBezTo>
                  <a:lnTo>
                    <a:pt x="536" y="236"/>
                  </a:lnTo>
                  <a:cubicBezTo>
                    <a:pt x="590" y="182"/>
                    <a:pt x="483" y="75"/>
                    <a:pt x="376" y="21"/>
                  </a:cubicBezTo>
                  <a:cubicBezTo>
                    <a:pt x="347" y="7"/>
                    <a:pt x="318" y="0"/>
                    <a:pt x="29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3047285" y="1549813"/>
              <a:ext cx="127765" cy="76992"/>
            </a:xfrm>
            <a:custGeom>
              <a:avLst/>
              <a:gdLst/>
              <a:ahLst/>
              <a:cxnLst/>
              <a:rect l="l" t="t" r="r" b="b"/>
              <a:pathLst>
                <a:path w="4444" h="2678" extrusionOk="0">
                  <a:moveTo>
                    <a:pt x="3640" y="1"/>
                  </a:moveTo>
                  <a:cubicBezTo>
                    <a:pt x="3533" y="161"/>
                    <a:pt x="3212" y="376"/>
                    <a:pt x="2944" y="483"/>
                  </a:cubicBezTo>
                  <a:cubicBezTo>
                    <a:pt x="2677" y="643"/>
                    <a:pt x="2355" y="804"/>
                    <a:pt x="2034" y="911"/>
                  </a:cubicBezTo>
                  <a:cubicBezTo>
                    <a:pt x="1713" y="1072"/>
                    <a:pt x="1338" y="1179"/>
                    <a:pt x="1017" y="1393"/>
                  </a:cubicBezTo>
                  <a:cubicBezTo>
                    <a:pt x="857" y="1446"/>
                    <a:pt x="696" y="1553"/>
                    <a:pt x="482" y="1660"/>
                  </a:cubicBezTo>
                  <a:cubicBezTo>
                    <a:pt x="321" y="1821"/>
                    <a:pt x="161" y="1928"/>
                    <a:pt x="0" y="2249"/>
                  </a:cubicBezTo>
                  <a:lnTo>
                    <a:pt x="910" y="2677"/>
                  </a:lnTo>
                  <a:cubicBezTo>
                    <a:pt x="910" y="2677"/>
                    <a:pt x="964" y="2570"/>
                    <a:pt x="1071" y="2517"/>
                  </a:cubicBezTo>
                  <a:cubicBezTo>
                    <a:pt x="1178" y="2410"/>
                    <a:pt x="1338" y="2356"/>
                    <a:pt x="1499" y="2249"/>
                  </a:cubicBezTo>
                  <a:cubicBezTo>
                    <a:pt x="1767" y="2142"/>
                    <a:pt x="2088" y="1982"/>
                    <a:pt x="2409" y="1821"/>
                  </a:cubicBezTo>
                  <a:cubicBezTo>
                    <a:pt x="2730" y="1714"/>
                    <a:pt x="3051" y="1553"/>
                    <a:pt x="3426" y="1393"/>
                  </a:cubicBezTo>
                  <a:cubicBezTo>
                    <a:pt x="3747" y="1179"/>
                    <a:pt x="4122" y="1018"/>
                    <a:pt x="4443" y="590"/>
                  </a:cubicBezTo>
                  <a:lnTo>
                    <a:pt x="3640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3073448" y="1566746"/>
              <a:ext cx="101603" cy="60059"/>
            </a:xfrm>
            <a:custGeom>
              <a:avLst/>
              <a:gdLst/>
              <a:ahLst/>
              <a:cxnLst/>
              <a:rect l="l" t="t" r="r" b="b"/>
              <a:pathLst>
                <a:path w="3534" h="2089" fill="none" extrusionOk="0">
                  <a:moveTo>
                    <a:pt x="0" y="2088"/>
                  </a:moveTo>
                  <a:cubicBezTo>
                    <a:pt x="0" y="2088"/>
                    <a:pt x="54" y="1981"/>
                    <a:pt x="161" y="1928"/>
                  </a:cubicBezTo>
                  <a:cubicBezTo>
                    <a:pt x="268" y="1821"/>
                    <a:pt x="428" y="1767"/>
                    <a:pt x="589" y="1660"/>
                  </a:cubicBezTo>
                  <a:cubicBezTo>
                    <a:pt x="857" y="1553"/>
                    <a:pt x="1178" y="1393"/>
                    <a:pt x="1499" y="1232"/>
                  </a:cubicBezTo>
                  <a:cubicBezTo>
                    <a:pt x="1820" y="1125"/>
                    <a:pt x="2141" y="964"/>
                    <a:pt x="2516" y="804"/>
                  </a:cubicBezTo>
                  <a:cubicBezTo>
                    <a:pt x="2837" y="590"/>
                    <a:pt x="3212" y="429"/>
                    <a:pt x="3533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3047285" y="1549813"/>
              <a:ext cx="104679" cy="64688"/>
            </a:xfrm>
            <a:custGeom>
              <a:avLst/>
              <a:gdLst/>
              <a:ahLst/>
              <a:cxnLst/>
              <a:rect l="l" t="t" r="r" b="b"/>
              <a:pathLst>
                <a:path w="3641" h="2250" fill="none" extrusionOk="0">
                  <a:moveTo>
                    <a:pt x="3640" y="1"/>
                  </a:moveTo>
                  <a:cubicBezTo>
                    <a:pt x="3533" y="161"/>
                    <a:pt x="3212" y="376"/>
                    <a:pt x="2944" y="483"/>
                  </a:cubicBezTo>
                  <a:cubicBezTo>
                    <a:pt x="2677" y="643"/>
                    <a:pt x="2355" y="804"/>
                    <a:pt x="2034" y="911"/>
                  </a:cubicBezTo>
                  <a:cubicBezTo>
                    <a:pt x="1713" y="1072"/>
                    <a:pt x="1338" y="1179"/>
                    <a:pt x="1017" y="1393"/>
                  </a:cubicBezTo>
                  <a:cubicBezTo>
                    <a:pt x="857" y="1446"/>
                    <a:pt x="696" y="1553"/>
                    <a:pt x="482" y="1660"/>
                  </a:cubicBezTo>
                  <a:cubicBezTo>
                    <a:pt x="321" y="1821"/>
                    <a:pt x="161" y="1928"/>
                    <a:pt x="0" y="224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3141154" y="1551883"/>
              <a:ext cx="27744" cy="29526"/>
            </a:xfrm>
            <a:custGeom>
              <a:avLst/>
              <a:gdLst/>
              <a:ahLst/>
              <a:cxnLst/>
              <a:rect l="l" t="t" r="r" b="b"/>
              <a:pathLst>
                <a:path w="965" h="1027" extrusionOk="0">
                  <a:moveTo>
                    <a:pt x="194" y="1"/>
                  </a:moveTo>
                  <a:cubicBezTo>
                    <a:pt x="161" y="1"/>
                    <a:pt x="130" y="14"/>
                    <a:pt x="108" y="36"/>
                  </a:cubicBezTo>
                  <a:cubicBezTo>
                    <a:pt x="0" y="89"/>
                    <a:pt x="0" y="197"/>
                    <a:pt x="54" y="304"/>
                  </a:cubicBezTo>
                  <a:lnTo>
                    <a:pt x="482" y="946"/>
                  </a:lnTo>
                  <a:cubicBezTo>
                    <a:pt x="509" y="1000"/>
                    <a:pt x="563" y="1026"/>
                    <a:pt x="623" y="1026"/>
                  </a:cubicBezTo>
                  <a:cubicBezTo>
                    <a:pt x="683" y="1026"/>
                    <a:pt x="750" y="1000"/>
                    <a:pt x="803" y="946"/>
                  </a:cubicBezTo>
                  <a:cubicBezTo>
                    <a:pt x="911" y="892"/>
                    <a:pt x="964" y="732"/>
                    <a:pt x="857" y="625"/>
                  </a:cubicBezTo>
                  <a:lnTo>
                    <a:pt x="322" y="89"/>
                  </a:lnTo>
                  <a:cubicBezTo>
                    <a:pt x="290" y="27"/>
                    <a:pt x="241" y="1"/>
                    <a:pt x="19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3124220" y="1561485"/>
              <a:ext cx="23115" cy="30935"/>
            </a:xfrm>
            <a:custGeom>
              <a:avLst/>
              <a:gdLst/>
              <a:ahLst/>
              <a:cxnLst/>
              <a:rect l="l" t="t" r="r" b="b"/>
              <a:pathLst>
                <a:path w="804" h="1076" extrusionOk="0">
                  <a:moveTo>
                    <a:pt x="229" y="1"/>
                  </a:moveTo>
                  <a:cubicBezTo>
                    <a:pt x="202" y="1"/>
                    <a:pt x="177" y="7"/>
                    <a:pt x="161" y="23"/>
                  </a:cubicBezTo>
                  <a:cubicBezTo>
                    <a:pt x="54" y="77"/>
                    <a:pt x="1" y="184"/>
                    <a:pt x="54" y="291"/>
                  </a:cubicBezTo>
                  <a:lnTo>
                    <a:pt x="375" y="987"/>
                  </a:lnTo>
                  <a:cubicBezTo>
                    <a:pt x="407" y="1049"/>
                    <a:pt x="456" y="1075"/>
                    <a:pt x="514" y="1075"/>
                  </a:cubicBezTo>
                  <a:cubicBezTo>
                    <a:pt x="554" y="1075"/>
                    <a:pt x="599" y="1062"/>
                    <a:pt x="643" y="1040"/>
                  </a:cubicBezTo>
                  <a:cubicBezTo>
                    <a:pt x="804" y="987"/>
                    <a:pt x="804" y="880"/>
                    <a:pt x="804" y="773"/>
                  </a:cubicBezTo>
                  <a:lnTo>
                    <a:pt x="375" y="77"/>
                  </a:lnTo>
                  <a:cubicBezTo>
                    <a:pt x="375" y="39"/>
                    <a:pt x="295" y="1"/>
                    <a:pt x="2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3102686" y="1569190"/>
              <a:ext cx="27715" cy="33120"/>
            </a:xfrm>
            <a:custGeom>
              <a:avLst/>
              <a:gdLst/>
              <a:ahLst/>
              <a:cxnLst/>
              <a:rect l="l" t="t" r="r" b="b"/>
              <a:pathLst>
                <a:path w="964" h="1152" extrusionOk="0">
                  <a:moveTo>
                    <a:pt x="405" y="1"/>
                  </a:moveTo>
                  <a:cubicBezTo>
                    <a:pt x="362" y="1"/>
                    <a:pt x="315" y="7"/>
                    <a:pt x="268" y="23"/>
                  </a:cubicBezTo>
                  <a:cubicBezTo>
                    <a:pt x="107" y="130"/>
                    <a:pt x="0" y="237"/>
                    <a:pt x="54" y="344"/>
                  </a:cubicBezTo>
                  <a:lnTo>
                    <a:pt x="375" y="1040"/>
                  </a:lnTo>
                  <a:cubicBezTo>
                    <a:pt x="408" y="1106"/>
                    <a:pt x="462" y="1152"/>
                    <a:pt x="536" y="1152"/>
                  </a:cubicBezTo>
                  <a:cubicBezTo>
                    <a:pt x="581" y="1152"/>
                    <a:pt x="635" y="1134"/>
                    <a:pt x="696" y="1093"/>
                  </a:cubicBezTo>
                  <a:cubicBezTo>
                    <a:pt x="857" y="1040"/>
                    <a:pt x="964" y="933"/>
                    <a:pt x="910" y="826"/>
                  </a:cubicBezTo>
                  <a:lnTo>
                    <a:pt x="589" y="76"/>
                  </a:lnTo>
                  <a:cubicBezTo>
                    <a:pt x="589" y="38"/>
                    <a:pt x="509" y="1"/>
                    <a:pt x="40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085753" y="1578419"/>
              <a:ext cx="23115" cy="32056"/>
            </a:xfrm>
            <a:custGeom>
              <a:avLst/>
              <a:gdLst/>
              <a:ahLst/>
              <a:cxnLst/>
              <a:rect l="l" t="t" r="r" b="b"/>
              <a:pathLst>
                <a:path w="804" h="1115" extrusionOk="0">
                  <a:moveTo>
                    <a:pt x="254" y="1"/>
                  </a:moveTo>
                  <a:cubicBezTo>
                    <a:pt x="224" y="1"/>
                    <a:pt x="192" y="7"/>
                    <a:pt x="161" y="23"/>
                  </a:cubicBezTo>
                  <a:cubicBezTo>
                    <a:pt x="54" y="77"/>
                    <a:pt x="0" y="184"/>
                    <a:pt x="54" y="291"/>
                  </a:cubicBezTo>
                  <a:lnTo>
                    <a:pt x="375" y="987"/>
                  </a:lnTo>
                  <a:cubicBezTo>
                    <a:pt x="414" y="1065"/>
                    <a:pt x="482" y="1115"/>
                    <a:pt x="558" y="1115"/>
                  </a:cubicBezTo>
                  <a:cubicBezTo>
                    <a:pt x="585" y="1115"/>
                    <a:pt x="614" y="1108"/>
                    <a:pt x="643" y="1094"/>
                  </a:cubicBezTo>
                  <a:cubicBezTo>
                    <a:pt x="750" y="1040"/>
                    <a:pt x="803" y="933"/>
                    <a:pt x="750" y="826"/>
                  </a:cubicBezTo>
                  <a:lnTo>
                    <a:pt x="429" y="77"/>
                  </a:lnTo>
                  <a:cubicBezTo>
                    <a:pt x="391" y="39"/>
                    <a:pt x="326" y="1"/>
                    <a:pt x="25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3062666" y="1587303"/>
              <a:ext cx="29267" cy="32056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460" y="0"/>
                  </a:moveTo>
                  <a:cubicBezTo>
                    <a:pt x="401" y="0"/>
                    <a:pt x="335" y="13"/>
                    <a:pt x="268" y="35"/>
                  </a:cubicBezTo>
                  <a:cubicBezTo>
                    <a:pt x="107" y="142"/>
                    <a:pt x="0" y="303"/>
                    <a:pt x="107" y="356"/>
                  </a:cubicBezTo>
                  <a:lnTo>
                    <a:pt x="536" y="1052"/>
                  </a:lnTo>
                  <a:cubicBezTo>
                    <a:pt x="567" y="1083"/>
                    <a:pt x="615" y="1114"/>
                    <a:pt x="682" y="1114"/>
                  </a:cubicBezTo>
                  <a:cubicBezTo>
                    <a:pt x="731" y="1114"/>
                    <a:pt x="789" y="1098"/>
                    <a:pt x="857" y="1052"/>
                  </a:cubicBezTo>
                  <a:cubicBezTo>
                    <a:pt x="964" y="999"/>
                    <a:pt x="1017" y="892"/>
                    <a:pt x="964" y="785"/>
                  </a:cubicBezTo>
                  <a:lnTo>
                    <a:pt x="643" y="89"/>
                  </a:lnTo>
                  <a:cubicBezTo>
                    <a:pt x="611" y="26"/>
                    <a:pt x="543" y="0"/>
                    <a:pt x="46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3045733" y="1601534"/>
              <a:ext cx="29267" cy="25271"/>
            </a:xfrm>
            <a:custGeom>
              <a:avLst/>
              <a:gdLst/>
              <a:ahLst/>
              <a:cxnLst/>
              <a:rect l="l" t="t" r="r" b="b"/>
              <a:pathLst>
                <a:path w="1018" h="879" extrusionOk="0">
                  <a:moveTo>
                    <a:pt x="306" y="1"/>
                  </a:moveTo>
                  <a:cubicBezTo>
                    <a:pt x="242" y="1"/>
                    <a:pt x="167" y="41"/>
                    <a:pt x="108" y="129"/>
                  </a:cubicBezTo>
                  <a:cubicBezTo>
                    <a:pt x="54" y="236"/>
                    <a:pt x="1" y="290"/>
                    <a:pt x="1" y="397"/>
                  </a:cubicBezTo>
                  <a:cubicBezTo>
                    <a:pt x="1" y="504"/>
                    <a:pt x="54" y="504"/>
                    <a:pt x="108" y="557"/>
                  </a:cubicBezTo>
                  <a:lnTo>
                    <a:pt x="804" y="825"/>
                  </a:lnTo>
                  <a:cubicBezTo>
                    <a:pt x="857" y="825"/>
                    <a:pt x="911" y="825"/>
                    <a:pt x="964" y="878"/>
                  </a:cubicBezTo>
                  <a:lnTo>
                    <a:pt x="1018" y="878"/>
                  </a:lnTo>
                  <a:cubicBezTo>
                    <a:pt x="1018" y="825"/>
                    <a:pt x="1018" y="718"/>
                    <a:pt x="964" y="664"/>
                  </a:cubicBezTo>
                  <a:lnTo>
                    <a:pt x="429" y="75"/>
                  </a:lnTo>
                  <a:cubicBezTo>
                    <a:pt x="405" y="27"/>
                    <a:pt x="359" y="1"/>
                    <a:pt x="30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002636" y="1492888"/>
              <a:ext cx="83145" cy="340141"/>
            </a:xfrm>
            <a:custGeom>
              <a:avLst/>
              <a:gdLst/>
              <a:ahLst/>
              <a:cxnLst/>
              <a:rect l="l" t="t" r="r" b="b"/>
              <a:pathLst>
                <a:path w="2892" h="11831" extrusionOk="0">
                  <a:moveTo>
                    <a:pt x="2463" y="0"/>
                  </a:moveTo>
                  <a:lnTo>
                    <a:pt x="1500" y="268"/>
                  </a:lnTo>
                  <a:cubicBezTo>
                    <a:pt x="1714" y="1231"/>
                    <a:pt x="1981" y="2141"/>
                    <a:pt x="1767" y="2998"/>
                  </a:cubicBezTo>
                  <a:cubicBezTo>
                    <a:pt x="1607" y="3854"/>
                    <a:pt x="1071" y="4711"/>
                    <a:pt x="643" y="5675"/>
                  </a:cubicBezTo>
                  <a:cubicBezTo>
                    <a:pt x="429" y="6103"/>
                    <a:pt x="215" y="6585"/>
                    <a:pt x="108" y="7173"/>
                  </a:cubicBezTo>
                  <a:cubicBezTo>
                    <a:pt x="1" y="7709"/>
                    <a:pt x="1" y="8244"/>
                    <a:pt x="54" y="8779"/>
                  </a:cubicBezTo>
                  <a:cubicBezTo>
                    <a:pt x="161" y="9850"/>
                    <a:pt x="482" y="10867"/>
                    <a:pt x="911" y="11831"/>
                  </a:cubicBezTo>
                  <a:lnTo>
                    <a:pt x="1821" y="11402"/>
                  </a:lnTo>
                  <a:cubicBezTo>
                    <a:pt x="1446" y="10546"/>
                    <a:pt x="1178" y="9636"/>
                    <a:pt x="1071" y="8672"/>
                  </a:cubicBezTo>
                  <a:cubicBezTo>
                    <a:pt x="1018" y="8244"/>
                    <a:pt x="1018" y="7762"/>
                    <a:pt x="1071" y="7334"/>
                  </a:cubicBezTo>
                  <a:cubicBezTo>
                    <a:pt x="1178" y="6959"/>
                    <a:pt x="1339" y="6531"/>
                    <a:pt x="1553" y="6103"/>
                  </a:cubicBezTo>
                  <a:cubicBezTo>
                    <a:pt x="1928" y="5193"/>
                    <a:pt x="2517" y="4336"/>
                    <a:pt x="2731" y="3212"/>
                  </a:cubicBezTo>
                  <a:cubicBezTo>
                    <a:pt x="2891" y="2677"/>
                    <a:pt x="2891" y="2034"/>
                    <a:pt x="2784" y="1499"/>
                  </a:cubicBezTo>
                  <a:cubicBezTo>
                    <a:pt x="2731" y="964"/>
                    <a:pt x="2570" y="482"/>
                    <a:pt x="2463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031875" y="1492888"/>
              <a:ext cx="53906" cy="327836"/>
            </a:xfrm>
            <a:custGeom>
              <a:avLst/>
              <a:gdLst/>
              <a:ahLst/>
              <a:cxnLst/>
              <a:rect l="l" t="t" r="r" b="b"/>
              <a:pathLst>
                <a:path w="1875" h="11403" fill="none" extrusionOk="0">
                  <a:moveTo>
                    <a:pt x="804" y="11402"/>
                  </a:moveTo>
                  <a:cubicBezTo>
                    <a:pt x="429" y="10546"/>
                    <a:pt x="161" y="9636"/>
                    <a:pt x="54" y="8672"/>
                  </a:cubicBezTo>
                  <a:cubicBezTo>
                    <a:pt x="1" y="8244"/>
                    <a:pt x="1" y="7762"/>
                    <a:pt x="54" y="7334"/>
                  </a:cubicBezTo>
                  <a:cubicBezTo>
                    <a:pt x="161" y="6959"/>
                    <a:pt x="322" y="6531"/>
                    <a:pt x="536" y="6049"/>
                  </a:cubicBezTo>
                  <a:cubicBezTo>
                    <a:pt x="911" y="5193"/>
                    <a:pt x="1500" y="4336"/>
                    <a:pt x="1714" y="3212"/>
                  </a:cubicBezTo>
                  <a:cubicBezTo>
                    <a:pt x="1874" y="2677"/>
                    <a:pt x="1874" y="2034"/>
                    <a:pt x="1767" y="1499"/>
                  </a:cubicBezTo>
                  <a:cubicBezTo>
                    <a:pt x="1714" y="964"/>
                    <a:pt x="1553" y="482"/>
                    <a:pt x="1446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3002636" y="1500564"/>
              <a:ext cx="56983" cy="332465"/>
            </a:xfrm>
            <a:custGeom>
              <a:avLst/>
              <a:gdLst/>
              <a:ahLst/>
              <a:cxnLst/>
              <a:rect l="l" t="t" r="r" b="b"/>
              <a:pathLst>
                <a:path w="1982" h="11564" fill="none" extrusionOk="0">
                  <a:moveTo>
                    <a:pt x="1500" y="1"/>
                  </a:moveTo>
                  <a:cubicBezTo>
                    <a:pt x="1714" y="964"/>
                    <a:pt x="1981" y="1874"/>
                    <a:pt x="1767" y="2731"/>
                  </a:cubicBezTo>
                  <a:cubicBezTo>
                    <a:pt x="1607" y="3587"/>
                    <a:pt x="1071" y="4444"/>
                    <a:pt x="643" y="5408"/>
                  </a:cubicBezTo>
                  <a:cubicBezTo>
                    <a:pt x="429" y="5836"/>
                    <a:pt x="215" y="6318"/>
                    <a:pt x="108" y="6906"/>
                  </a:cubicBezTo>
                  <a:cubicBezTo>
                    <a:pt x="1" y="7442"/>
                    <a:pt x="1" y="7977"/>
                    <a:pt x="54" y="8512"/>
                  </a:cubicBezTo>
                  <a:cubicBezTo>
                    <a:pt x="161" y="9583"/>
                    <a:pt x="482" y="10600"/>
                    <a:pt x="911" y="1156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3044209" y="1502116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64" y="0"/>
                  </a:moveTo>
                  <a:lnTo>
                    <a:pt x="161" y="215"/>
                  </a:lnTo>
                  <a:cubicBezTo>
                    <a:pt x="54" y="215"/>
                    <a:pt x="0" y="375"/>
                    <a:pt x="54" y="536"/>
                  </a:cubicBezTo>
                  <a:cubicBezTo>
                    <a:pt x="107" y="696"/>
                    <a:pt x="214" y="803"/>
                    <a:pt x="321" y="803"/>
                  </a:cubicBezTo>
                  <a:lnTo>
                    <a:pt x="1071" y="589"/>
                  </a:lnTo>
                  <a:cubicBezTo>
                    <a:pt x="1178" y="589"/>
                    <a:pt x="1231" y="429"/>
                    <a:pt x="1178" y="268"/>
                  </a:cubicBezTo>
                  <a:cubicBezTo>
                    <a:pt x="1178" y="107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3050361" y="1532908"/>
              <a:ext cx="35420" cy="20010"/>
            </a:xfrm>
            <a:custGeom>
              <a:avLst/>
              <a:gdLst/>
              <a:ahLst/>
              <a:cxnLst/>
              <a:rect l="l" t="t" r="r" b="b"/>
              <a:pathLst>
                <a:path w="1232" h="696" extrusionOk="0">
                  <a:moveTo>
                    <a:pt x="964" y="0"/>
                  </a:moveTo>
                  <a:lnTo>
                    <a:pt x="214" y="161"/>
                  </a:lnTo>
                  <a:cubicBezTo>
                    <a:pt x="107" y="161"/>
                    <a:pt x="0" y="321"/>
                    <a:pt x="54" y="428"/>
                  </a:cubicBezTo>
                  <a:cubicBezTo>
                    <a:pt x="54" y="589"/>
                    <a:pt x="161" y="696"/>
                    <a:pt x="268" y="696"/>
                  </a:cubicBezTo>
                  <a:lnTo>
                    <a:pt x="1017" y="642"/>
                  </a:lnTo>
                  <a:cubicBezTo>
                    <a:pt x="1124" y="642"/>
                    <a:pt x="1231" y="482"/>
                    <a:pt x="1178" y="321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3050361" y="1562146"/>
              <a:ext cx="35420" cy="27945"/>
            </a:xfrm>
            <a:custGeom>
              <a:avLst/>
              <a:gdLst/>
              <a:ahLst/>
              <a:cxnLst/>
              <a:rect l="l" t="t" r="r" b="b"/>
              <a:pathLst>
                <a:path w="1232" h="972" extrusionOk="0">
                  <a:moveTo>
                    <a:pt x="268" y="0"/>
                  </a:moveTo>
                  <a:cubicBezTo>
                    <a:pt x="161" y="0"/>
                    <a:pt x="54" y="161"/>
                    <a:pt x="54" y="321"/>
                  </a:cubicBezTo>
                  <a:cubicBezTo>
                    <a:pt x="0" y="535"/>
                    <a:pt x="54" y="750"/>
                    <a:pt x="161" y="750"/>
                  </a:cubicBezTo>
                  <a:lnTo>
                    <a:pt x="910" y="964"/>
                  </a:lnTo>
                  <a:cubicBezTo>
                    <a:pt x="921" y="969"/>
                    <a:pt x="933" y="972"/>
                    <a:pt x="944" y="972"/>
                  </a:cubicBezTo>
                  <a:cubicBezTo>
                    <a:pt x="1039" y="972"/>
                    <a:pt x="1130" y="775"/>
                    <a:pt x="1178" y="535"/>
                  </a:cubicBezTo>
                  <a:cubicBezTo>
                    <a:pt x="1231" y="214"/>
                    <a:pt x="1124" y="0"/>
                    <a:pt x="107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3042656" y="1592506"/>
              <a:ext cx="35420" cy="24092"/>
            </a:xfrm>
            <a:custGeom>
              <a:avLst/>
              <a:gdLst/>
              <a:ahLst/>
              <a:cxnLst/>
              <a:rect l="l" t="t" r="r" b="b"/>
              <a:pathLst>
                <a:path w="1232" h="838" extrusionOk="0">
                  <a:moveTo>
                    <a:pt x="263" y="1"/>
                  </a:moveTo>
                  <a:cubicBezTo>
                    <a:pt x="177" y="1"/>
                    <a:pt x="98" y="88"/>
                    <a:pt x="54" y="175"/>
                  </a:cubicBezTo>
                  <a:cubicBezTo>
                    <a:pt x="0" y="336"/>
                    <a:pt x="0" y="497"/>
                    <a:pt x="108" y="550"/>
                  </a:cubicBezTo>
                  <a:lnTo>
                    <a:pt x="857" y="818"/>
                  </a:lnTo>
                  <a:cubicBezTo>
                    <a:pt x="870" y="830"/>
                    <a:pt x="888" y="837"/>
                    <a:pt x="910" y="837"/>
                  </a:cubicBezTo>
                  <a:cubicBezTo>
                    <a:pt x="980" y="837"/>
                    <a:pt x="1084" y="767"/>
                    <a:pt x="1125" y="604"/>
                  </a:cubicBezTo>
                  <a:cubicBezTo>
                    <a:pt x="1232" y="443"/>
                    <a:pt x="1178" y="282"/>
                    <a:pt x="1071" y="229"/>
                  </a:cubicBezTo>
                  <a:lnTo>
                    <a:pt x="322" y="15"/>
                  </a:lnTo>
                  <a:cubicBezTo>
                    <a:pt x="302" y="5"/>
                    <a:pt x="282" y="1"/>
                    <a:pt x="26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3028799" y="1617145"/>
              <a:ext cx="36972" cy="31510"/>
            </a:xfrm>
            <a:custGeom>
              <a:avLst/>
              <a:gdLst/>
              <a:ahLst/>
              <a:cxnLst/>
              <a:rect l="l" t="t" r="r" b="b"/>
              <a:pathLst>
                <a:path w="1286" h="1096" extrusionOk="0">
                  <a:moveTo>
                    <a:pt x="423" y="1"/>
                  </a:moveTo>
                  <a:cubicBezTo>
                    <a:pt x="322" y="1"/>
                    <a:pt x="196" y="105"/>
                    <a:pt x="108" y="282"/>
                  </a:cubicBezTo>
                  <a:cubicBezTo>
                    <a:pt x="1" y="496"/>
                    <a:pt x="1" y="657"/>
                    <a:pt x="108" y="710"/>
                  </a:cubicBezTo>
                  <a:lnTo>
                    <a:pt x="804" y="1085"/>
                  </a:lnTo>
                  <a:cubicBezTo>
                    <a:pt x="818" y="1092"/>
                    <a:pt x="833" y="1095"/>
                    <a:pt x="848" y="1095"/>
                  </a:cubicBezTo>
                  <a:cubicBezTo>
                    <a:pt x="952" y="1095"/>
                    <a:pt x="1085" y="950"/>
                    <a:pt x="1178" y="764"/>
                  </a:cubicBezTo>
                  <a:cubicBezTo>
                    <a:pt x="1285" y="550"/>
                    <a:pt x="1285" y="389"/>
                    <a:pt x="1178" y="335"/>
                  </a:cubicBezTo>
                  <a:lnTo>
                    <a:pt x="482" y="14"/>
                  </a:lnTo>
                  <a:cubicBezTo>
                    <a:pt x="464" y="5"/>
                    <a:pt x="444" y="1"/>
                    <a:pt x="42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3016494" y="1646786"/>
              <a:ext cx="33896" cy="26191"/>
            </a:xfrm>
            <a:custGeom>
              <a:avLst/>
              <a:gdLst/>
              <a:ahLst/>
              <a:cxnLst/>
              <a:rect l="l" t="t" r="r" b="b"/>
              <a:pathLst>
                <a:path w="1179" h="911" extrusionOk="0">
                  <a:moveTo>
                    <a:pt x="375" y="0"/>
                  </a:moveTo>
                  <a:cubicBezTo>
                    <a:pt x="268" y="0"/>
                    <a:pt x="161" y="54"/>
                    <a:pt x="54" y="214"/>
                  </a:cubicBezTo>
                  <a:cubicBezTo>
                    <a:pt x="0" y="375"/>
                    <a:pt x="0" y="536"/>
                    <a:pt x="108" y="589"/>
                  </a:cubicBezTo>
                  <a:lnTo>
                    <a:pt x="857" y="910"/>
                  </a:lnTo>
                  <a:cubicBezTo>
                    <a:pt x="910" y="910"/>
                    <a:pt x="1071" y="857"/>
                    <a:pt x="1125" y="696"/>
                  </a:cubicBezTo>
                  <a:cubicBezTo>
                    <a:pt x="1178" y="536"/>
                    <a:pt x="1178" y="375"/>
                    <a:pt x="1071" y="375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3001113" y="1739131"/>
              <a:ext cx="33867" cy="21563"/>
            </a:xfrm>
            <a:custGeom>
              <a:avLst/>
              <a:gdLst/>
              <a:ahLst/>
              <a:cxnLst/>
              <a:rect l="l" t="t" r="r" b="b"/>
              <a:pathLst>
                <a:path w="1178" h="750" extrusionOk="0">
                  <a:moveTo>
                    <a:pt x="964" y="0"/>
                  </a:moveTo>
                  <a:lnTo>
                    <a:pt x="161" y="107"/>
                  </a:lnTo>
                  <a:cubicBezTo>
                    <a:pt x="54" y="107"/>
                    <a:pt x="0" y="268"/>
                    <a:pt x="0" y="428"/>
                  </a:cubicBezTo>
                  <a:cubicBezTo>
                    <a:pt x="54" y="589"/>
                    <a:pt x="161" y="750"/>
                    <a:pt x="268" y="750"/>
                  </a:cubicBezTo>
                  <a:lnTo>
                    <a:pt x="1017" y="589"/>
                  </a:lnTo>
                  <a:cubicBezTo>
                    <a:pt x="1124" y="589"/>
                    <a:pt x="1178" y="428"/>
                    <a:pt x="1178" y="268"/>
                  </a:cubicBezTo>
                  <a:cubicBezTo>
                    <a:pt x="1124" y="161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3005713" y="1768370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64" y="0"/>
                  </a:moveTo>
                  <a:lnTo>
                    <a:pt x="161" y="161"/>
                  </a:lnTo>
                  <a:cubicBezTo>
                    <a:pt x="54" y="214"/>
                    <a:pt x="1" y="375"/>
                    <a:pt x="54" y="536"/>
                  </a:cubicBezTo>
                  <a:cubicBezTo>
                    <a:pt x="108" y="696"/>
                    <a:pt x="215" y="803"/>
                    <a:pt x="322" y="803"/>
                  </a:cubicBezTo>
                  <a:lnTo>
                    <a:pt x="1071" y="589"/>
                  </a:lnTo>
                  <a:cubicBezTo>
                    <a:pt x="1178" y="536"/>
                    <a:pt x="1232" y="429"/>
                    <a:pt x="1178" y="268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3004189" y="1672949"/>
              <a:ext cx="35420" cy="29267"/>
            </a:xfrm>
            <a:custGeom>
              <a:avLst/>
              <a:gdLst/>
              <a:ahLst/>
              <a:cxnLst/>
              <a:rect l="l" t="t" r="r" b="b"/>
              <a:pathLst>
                <a:path w="1232" h="1018" extrusionOk="0">
                  <a:moveTo>
                    <a:pt x="375" y="0"/>
                  </a:moveTo>
                  <a:cubicBezTo>
                    <a:pt x="321" y="0"/>
                    <a:pt x="161" y="107"/>
                    <a:pt x="54" y="322"/>
                  </a:cubicBezTo>
                  <a:cubicBezTo>
                    <a:pt x="0" y="589"/>
                    <a:pt x="0" y="803"/>
                    <a:pt x="107" y="857"/>
                  </a:cubicBezTo>
                  <a:lnTo>
                    <a:pt x="910" y="1017"/>
                  </a:lnTo>
                  <a:cubicBezTo>
                    <a:pt x="1017" y="1017"/>
                    <a:pt x="1124" y="910"/>
                    <a:pt x="1178" y="750"/>
                  </a:cubicBezTo>
                  <a:cubicBezTo>
                    <a:pt x="1231" y="536"/>
                    <a:pt x="1231" y="375"/>
                    <a:pt x="1124" y="322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2999560" y="1705034"/>
              <a:ext cx="33896" cy="26421"/>
            </a:xfrm>
            <a:custGeom>
              <a:avLst/>
              <a:gdLst/>
              <a:ahLst/>
              <a:cxnLst/>
              <a:rect l="l" t="t" r="r" b="b"/>
              <a:pathLst>
                <a:path w="1179" h="919" extrusionOk="0">
                  <a:moveTo>
                    <a:pt x="233" y="0"/>
                  </a:moveTo>
                  <a:cubicBezTo>
                    <a:pt x="129" y="0"/>
                    <a:pt x="1" y="197"/>
                    <a:pt x="1" y="437"/>
                  </a:cubicBezTo>
                  <a:cubicBezTo>
                    <a:pt x="1" y="704"/>
                    <a:pt x="108" y="919"/>
                    <a:pt x="215" y="919"/>
                  </a:cubicBezTo>
                  <a:lnTo>
                    <a:pt x="964" y="919"/>
                  </a:lnTo>
                  <a:cubicBezTo>
                    <a:pt x="1071" y="865"/>
                    <a:pt x="1178" y="704"/>
                    <a:pt x="1178" y="490"/>
                  </a:cubicBezTo>
                  <a:cubicBezTo>
                    <a:pt x="1178" y="276"/>
                    <a:pt x="1125" y="116"/>
                    <a:pt x="1018" y="116"/>
                  </a:cubicBezTo>
                  <a:lnTo>
                    <a:pt x="268" y="9"/>
                  </a:lnTo>
                  <a:cubicBezTo>
                    <a:pt x="257" y="3"/>
                    <a:pt x="245" y="0"/>
                    <a:pt x="23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3014941" y="1794216"/>
              <a:ext cx="35449" cy="31424"/>
            </a:xfrm>
            <a:custGeom>
              <a:avLst/>
              <a:gdLst/>
              <a:ahLst/>
              <a:cxnLst/>
              <a:rect l="l" t="t" r="r" b="b"/>
              <a:pathLst>
                <a:path w="1233" h="1093" extrusionOk="0">
                  <a:moveTo>
                    <a:pt x="900" y="1"/>
                  </a:moveTo>
                  <a:cubicBezTo>
                    <a:pt x="886" y="1"/>
                    <a:pt x="872" y="4"/>
                    <a:pt x="857" y="11"/>
                  </a:cubicBezTo>
                  <a:lnTo>
                    <a:pt x="108" y="225"/>
                  </a:lnTo>
                  <a:cubicBezTo>
                    <a:pt x="1" y="279"/>
                    <a:pt x="1" y="493"/>
                    <a:pt x="54" y="707"/>
                  </a:cubicBezTo>
                  <a:cubicBezTo>
                    <a:pt x="148" y="940"/>
                    <a:pt x="282" y="1092"/>
                    <a:pt x="385" y="1092"/>
                  </a:cubicBezTo>
                  <a:cubicBezTo>
                    <a:pt x="401" y="1092"/>
                    <a:pt x="415" y="1089"/>
                    <a:pt x="429" y="1082"/>
                  </a:cubicBezTo>
                  <a:lnTo>
                    <a:pt x="1125" y="761"/>
                  </a:lnTo>
                  <a:cubicBezTo>
                    <a:pt x="1232" y="707"/>
                    <a:pt x="1232" y="547"/>
                    <a:pt x="1179" y="333"/>
                  </a:cubicBezTo>
                  <a:cubicBezTo>
                    <a:pt x="1086" y="147"/>
                    <a:pt x="993" y="1"/>
                    <a:pt x="90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2844109" y="1577528"/>
              <a:ext cx="83145" cy="130841"/>
            </a:xfrm>
            <a:custGeom>
              <a:avLst/>
              <a:gdLst/>
              <a:ahLst/>
              <a:cxnLst/>
              <a:rect l="l" t="t" r="r" b="b"/>
              <a:pathLst>
                <a:path w="2892" h="4551" extrusionOk="0">
                  <a:moveTo>
                    <a:pt x="965" y="0"/>
                  </a:moveTo>
                  <a:lnTo>
                    <a:pt x="1" y="322"/>
                  </a:lnTo>
                  <a:cubicBezTo>
                    <a:pt x="269" y="1071"/>
                    <a:pt x="483" y="1821"/>
                    <a:pt x="804" y="2516"/>
                  </a:cubicBezTo>
                  <a:cubicBezTo>
                    <a:pt x="1125" y="3266"/>
                    <a:pt x="1553" y="4015"/>
                    <a:pt x="2196" y="4551"/>
                  </a:cubicBezTo>
                  <a:lnTo>
                    <a:pt x="2892" y="3855"/>
                  </a:lnTo>
                  <a:cubicBezTo>
                    <a:pt x="1875" y="2945"/>
                    <a:pt x="1446" y="1499"/>
                    <a:pt x="965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2871824" y="1577527"/>
              <a:ext cx="55430" cy="110831"/>
            </a:xfrm>
            <a:custGeom>
              <a:avLst/>
              <a:gdLst/>
              <a:ahLst/>
              <a:cxnLst/>
              <a:rect l="l" t="t" r="r" b="b"/>
              <a:pathLst>
                <a:path w="1928" h="3855" fill="none" extrusionOk="0">
                  <a:moveTo>
                    <a:pt x="1928" y="3855"/>
                  </a:moveTo>
                  <a:cubicBezTo>
                    <a:pt x="911" y="2945"/>
                    <a:pt x="482" y="1499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2844109" y="1586756"/>
              <a:ext cx="63135" cy="121613"/>
            </a:xfrm>
            <a:custGeom>
              <a:avLst/>
              <a:gdLst/>
              <a:ahLst/>
              <a:cxnLst/>
              <a:rect l="l" t="t" r="r" b="b"/>
              <a:pathLst>
                <a:path w="2196" h="4230" fill="none" extrusionOk="0">
                  <a:moveTo>
                    <a:pt x="1" y="1"/>
                  </a:moveTo>
                  <a:cubicBezTo>
                    <a:pt x="269" y="750"/>
                    <a:pt x="483" y="1500"/>
                    <a:pt x="804" y="2195"/>
                  </a:cubicBezTo>
                  <a:cubicBezTo>
                    <a:pt x="1125" y="2945"/>
                    <a:pt x="1553" y="3694"/>
                    <a:pt x="2196" y="423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2844109" y="1585233"/>
              <a:ext cx="33896" cy="20010"/>
            </a:xfrm>
            <a:custGeom>
              <a:avLst/>
              <a:gdLst/>
              <a:ahLst/>
              <a:cxnLst/>
              <a:rect l="l" t="t" r="r" b="b"/>
              <a:pathLst>
                <a:path w="1179" h="696" extrusionOk="0">
                  <a:moveTo>
                    <a:pt x="911" y="0"/>
                  </a:moveTo>
                  <a:lnTo>
                    <a:pt x="162" y="268"/>
                  </a:lnTo>
                  <a:cubicBezTo>
                    <a:pt x="54" y="268"/>
                    <a:pt x="1" y="428"/>
                    <a:pt x="54" y="535"/>
                  </a:cubicBezTo>
                  <a:cubicBezTo>
                    <a:pt x="54" y="642"/>
                    <a:pt x="162" y="696"/>
                    <a:pt x="269" y="696"/>
                  </a:cubicBezTo>
                  <a:lnTo>
                    <a:pt x="1018" y="428"/>
                  </a:lnTo>
                  <a:cubicBezTo>
                    <a:pt x="1125" y="428"/>
                    <a:pt x="1179" y="268"/>
                    <a:pt x="1125" y="161"/>
                  </a:cubicBezTo>
                  <a:cubicBezTo>
                    <a:pt x="1125" y="54"/>
                    <a:pt x="1018" y="0"/>
                    <a:pt x="9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851814" y="1606766"/>
              <a:ext cx="33896" cy="20441"/>
            </a:xfrm>
            <a:custGeom>
              <a:avLst/>
              <a:gdLst/>
              <a:ahLst/>
              <a:cxnLst/>
              <a:rect l="l" t="t" r="r" b="b"/>
              <a:pathLst>
                <a:path w="1179" h="711" extrusionOk="0">
                  <a:moveTo>
                    <a:pt x="857" y="1"/>
                  </a:moveTo>
                  <a:lnTo>
                    <a:pt x="108" y="268"/>
                  </a:lnTo>
                  <a:cubicBezTo>
                    <a:pt x="54" y="322"/>
                    <a:pt x="1" y="429"/>
                    <a:pt x="1" y="536"/>
                  </a:cubicBezTo>
                  <a:cubicBezTo>
                    <a:pt x="44" y="623"/>
                    <a:pt x="124" y="711"/>
                    <a:pt x="210" y="711"/>
                  </a:cubicBezTo>
                  <a:cubicBezTo>
                    <a:pt x="229" y="711"/>
                    <a:pt x="249" y="706"/>
                    <a:pt x="268" y="696"/>
                  </a:cubicBezTo>
                  <a:lnTo>
                    <a:pt x="1018" y="429"/>
                  </a:lnTo>
                  <a:cubicBezTo>
                    <a:pt x="1125" y="375"/>
                    <a:pt x="1178" y="268"/>
                    <a:pt x="1125" y="161"/>
                  </a:cubicBezTo>
                  <a:cubicBezTo>
                    <a:pt x="1071" y="54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2857966" y="1624821"/>
              <a:ext cx="35420" cy="26996"/>
            </a:xfrm>
            <a:custGeom>
              <a:avLst/>
              <a:gdLst/>
              <a:ahLst/>
              <a:cxnLst/>
              <a:rect l="l" t="t" r="r" b="b"/>
              <a:pathLst>
                <a:path w="1232" h="939" extrusionOk="0">
                  <a:moveTo>
                    <a:pt x="918" y="1"/>
                  </a:moveTo>
                  <a:cubicBezTo>
                    <a:pt x="897" y="1"/>
                    <a:pt x="876" y="5"/>
                    <a:pt x="857" y="15"/>
                  </a:cubicBezTo>
                  <a:lnTo>
                    <a:pt x="161" y="283"/>
                  </a:lnTo>
                  <a:cubicBezTo>
                    <a:pt x="54" y="336"/>
                    <a:pt x="1" y="497"/>
                    <a:pt x="108" y="711"/>
                  </a:cubicBezTo>
                  <a:cubicBezTo>
                    <a:pt x="152" y="843"/>
                    <a:pt x="268" y="939"/>
                    <a:pt x="368" y="939"/>
                  </a:cubicBezTo>
                  <a:cubicBezTo>
                    <a:pt x="389" y="939"/>
                    <a:pt x="410" y="934"/>
                    <a:pt x="429" y="925"/>
                  </a:cubicBezTo>
                  <a:lnTo>
                    <a:pt x="1125" y="604"/>
                  </a:lnTo>
                  <a:cubicBezTo>
                    <a:pt x="1232" y="550"/>
                    <a:pt x="1232" y="390"/>
                    <a:pt x="1178" y="229"/>
                  </a:cubicBezTo>
                  <a:cubicBezTo>
                    <a:pt x="1134" y="97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2868748" y="1647706"/>
              <a:ext cx="33896" cy="22799"/>
            </a:xfrm>
            <a:custGeom>
              <a:avLst/>
              <a:gdLst/>
              <a:ahLst/>
              <a:cxnLst/>
              <a:rect l="l" t="t" r="r" b="b"/>
              <a:pathLst>
                <a:path w="1179" h="793" extrusionOk="0">
                  <a:moveTo>
                    <a:pt x="942" y="1"/>
                  </a:moveTo>
                  <a:cubicBezTo>
                    <a:pt x="914" y="1"/>
                    <a:pt x="886" y="8"/>
                    <a:pt x="857" y="22"/>
                  </a:cubicBezTo>
                  <a:lnTo>
                    <a:pt x="161" y="343"/>
                  </a:lnTo>
                  <a:cubicBezTo>
                    <a:pt x="54" y="397"/>
                    <a:pt x="0" y="557"/>
                    <a:pt x="54" y="664"/>
                  </a:cubicBezTo>
                  <a:cubicBezTo>
                    <a:pt x="132" y="743"/>
                    <a:pt x="211" y="792"/>
                    <a:pt x="289" y="792"/>
                  </a:cubicBezTo>
                  <a:cubicBezTo>
                    <a:pt x="318" y="792"/>
                    <a:pt x="346" y="786"/>
                    <a:pt x="375" y="771"/>
                  </a:cubicBezTo>
                  <a:lnTo>
                    <a:pt x="1018" y="397"/>
                  </a:lnTo>
                  <a:cubicBezTo>
                    <a:pt x="1125" y="343"/>
                    <a:pt x="1178" y="236"/>
                    <a:pt x="1125" y="129"/>
                  </a:cubicBezTo>
                  <a:cubicBezTo>
                    <a:pt x="1085" y="51"/>
                    <a:pt x="1018" y="1"/>
                    <a:pt x="94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2881053" y="1664640"/>
              <a:ext cx="33896" cy="28922"/>
            </a:xfrm>
            <a:custGeom>
              <a:avLst/>
              <a:gdLst/>
              <a:ahLst/>
              <a:cxnLst/>
              <a:rect l="l" t="t" r="r" b="b"/>
              <a:pathLst>
                <a:path w="1179" h="1006" extrusionOk="0">
                  <a:moveTo>
                    <a:pt x="836" y="1"/>
                  </a:moveTo>
                  <a:cubicBezTo>
                    <a:pt x="808" y="1"/>
                    <a:pt x="779" y="7"/>
                    <a:pt x="750" y="22"/>
                  </a:cubicBezTo>
                  <a:lnTo>
                    <a:pt x="54" y="450"/>
                  </a:lnTo>
                  <a:cubicBezTo>
                    <a:pt x="1" y="504"/>
                    <a:pt x="1" y="664"/>
                    <a:pt x="108" y="825"/>
                  </a:cubicBezTo>
                  <a:cubicBezTo>
                    <a:pt x="188" y="945"/>
                    <a:pt x="298" y="1005"/>
                    <a:pt x="394" y="1005"/>
                  </a:cubicBezTo>
                  <a:cubicBezTo>
                    <a:pt x="426" y="1005"/>
                    <a:pt x="456" y="999"/>
                    <a:pt x="482" y="985"/>
                  </a:cubicBezTo>
                  <a:lnTo>
                    <a:pt x="1071" y="504"/>
                  </a:lnTo>
                  <a:cubicBezTo>
                    <a:pt x="1178" y="396"/>
                    <a:pt x="1125" y="289"/>
                    <a:pt x="1071" y="129"/>
                  </a:cubicBezTo>
                  <a:cubicBezTo>
                    <a:pt x="993" y="50"/>
                    <a:pt x="915" y="1"/>
                    <a:pt x="8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2897986" y="1682551"/>
              <a:ext cx="29267" cy="28117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777" y="1"/>
                  </a:moveTo>
                  <a:cubicBezTo>
                    <a:pt x="723" y="1"/>
                    <a:pt x="670" y="14"/>
                    <a:pt x="643" y="41"/>
                  </a:cubicBezTo>
                  <a:lnTo>
                    <a:pt x="54" y="576"/>
                  </a:lnTo>
                  <a:cubicBezTo>
                    <a:pt x="1" y="630"/>
                    <a:pt x="1" y="791"/>
                    <a:pt x="108" y="898"/>
                  </a:cubicBezTo>
                  <a:cubicBezTo>
                    <a:pt x="134" y="951"/>
                    <a:pt x="188" y="978"/>
                    <a:pt x="241" y="978"/>
                  </a:cubicBezTo>
                  <a:cubicBezTo>
                    <a:pt x="295" y="978"/>
                    <a:pt x="348" y="951"/>
                    <a:pt x="375" y="898"/>
                  </a:cubicBezTo>
                  <a:lnTo>
                    <a:pt x="911" y="309"/>
                  </a:lnTo>
                  <a:cubicBezTo>
                    <a:pt x="1018" y="255"/>
                    <a:pt x="1018" y="148"/>
                    <a:pt x="911" y="41"/>
                  </a:cubicBezTo>
                  <a:cubicBezTo>
                    <a:pt x="884" y="14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2759469" y="1757589"/>
              <a:ext cx="90850" cy="181642"/>
            </a:xfrm>
            <a:custGeom>
              <a:avLst/>
              <a:gdLst/>
              <a:ahLst/>
              <a:cxnLst/>
              <a:rect l="l" t="t" r="r" b="b"/>
              <a:pathLst>
                <a:path w="3160" h="6318" extrusionOk="0">
                  <a:moveTo>
                    <a:pt x="161" y="1"/>
                  </a:moveTo>
                  <a:lnTo>
                    <a:pt x="1" y="964"/>
                  </a:lnTo>
                  <a:cubicBezTo>
                    <a:pt x="697" y="1071"/>
                    <a:pt x="1018" y="2142"/>
                    <a:pt x="1232" y="3159"/>
                  </a:cubicBezTo>
                  <a:cubicBezTo>
                    <a:pt x="1393" y="3641"/>
                    <a:pt x="1446" y="4176"/>
                    <a:pt x="1607" y="4711"/>
                  </a:cubicBezTo>
                  <a:cubicBezTo>
                    <a:pt x="1821" y="5247"/>
                    <a:pt x="1981" y="5835"/>
                    <a:pt x="2570" y="6317"/>
                  </a:cubicBezTo>
                  <a:lnTo>
                    <a:pt x="3159" y="5514"/>
                  </a:lnTo>
                  <a:cubicBezTo>
                    <a:pt x="2891" y="5300"/>
                    <a:pt x="2731" y="4872"/>
                    <a:pt x="2570" y="4390"/>
                  </a:cubicBezTo>
                  <a:cubicBezTo>
                    <a:pt x="2463" y="3962"/>
                    <a:pt x="2356" y="3427"/>
                    <a:pt x="2249" y="2891"/>
                  </a:cubicBezTo>
                  <a:cubicBezTo>
                    <a:pt x="2088" y="2409"/>
                    <a:pt x="1981" y="1821"/>
                    <a:pt x="1714" y="1285"/>
                  </a:cubicBezTo>
                  <a:cubicBezTo>
                    <a:pt x="1607" y="1018"/>
                    <a:pt x="1393" y="750"/>
                    <a:pt x="1178" y="482"/>
                  </a:cubicBezTo>
                  <a:cubicBezTo>
                    <a:pt x="911" y="215"/>
                    <a:pt x="536" y="54"/>
                    <a:pt x="16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2764098" y="1757589"/>
              <a:ext cx="86221" cy="158556"/>
            </a:xfrm>
            <a:custGeom>
              <a:avLst/>
              <a:gdLst/>
              <a:ahLst/>
              <a:cxnLst/>
              <a:rect l="l" t="t" r="r" b="b"/>
              <a:pathLst>
                <a:path w="2999" h="5515" fill="none" extrusionOk="0">
                  <a:moveTo>
                    <a:pt x="2998" y="5514"/>
                  </a:moveTo>
                  <a:cubicBezTo>
                    <a:pt x="2730" y="5300"/>
                    <a:pt x="2570" y="4872"/>
                    <a:pt x="2409" y="4390"/>
                  </a:cubicBezTo>
                  <a:cubicBezTo>
                    <a:pt x="2302" y="3962"/>
                    <a:pt x="2195" y="3427"/>
                    <a:pt x="2088" y="2891"/>
                  </a:cubicBezTo>
                  <a:cubicBezTo>
                    <a:pt x="1927" y="2409"/>
                    <a:pt x="1820" y="1821"/>
                    <a:pt x="1553" y="1285"/>
                  </a:cubicBezTo>
                  <a:cubicBezTo>
                    <a:pt x="1446" y="1018"/>
                    <a:pt x="1232" y="750"/>
                    <a:pt x="1017" y="482"/>
                  </a:cubicBezTo>
                  <a:cubicBezTo>
                    <a:pt x="750" y="215"/>
                    <a:pt x="375" y="54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2759469" y="1785304"/>
              <a:ext cx="73916" cy="153928"/>
            </a:xfrm>
            <a:custGeom>
              <a:avLst/>
              <a:gdLst/>
              <a:ahLst/>
              <a:cxnLst/>
              <a:rect l="l" t="t" r="r" b="b"/>
              <a:pathLst>
                <a:path w="2571" h="5354" fill="none" extrusionOk="0">
                  <a:moveTo>
                    <a:pt x="1" y="0"/>
                  </a:moveTo>
                  <a:cubicBezTo>
                    <a:pt x="697" y="107"/>
                    <a:pt x="1018" y="1178"/>
                    <a:pt x="1232" y="2195"/>
                  </a:cubicBezTo>
                  <a:cubicBezTo>
                    <a:pt x="1393" y="2677"/>
                    <a:pt x="1446" y="3212"/>
                    <a:pt x="1607" y="3747"/>
                  </a:cubicBezTo>
                  <a:cubicBezTo>
                    <a:pt x="1821" y="4283"/>
                    <a:pt x="1981" y="4871"/>
                    <a:pt x="2570" y="535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2765621" y="1762965"/>
              <a:ext cx="29267" cy="31194"/>
            </a:xfrm>
            <a:custGeom>
              <a:avLst/>
              <a:gdLst/>
              <a:ahLst/>
              <a:cxnLst/>
              <a:rect l="l" t="t" r="r" b="b"/>
              <a:pathLst>
                <a:path w="1018" h="1085" extrusionOk="0">
                  <a:moveTo>
                    <a:pt x="476" y="1"/>
                  </a:moveTo>
                  <a:cubicBezTo>
                    <a:pt x="389" y="1"/>
                    <a:pt x="322" y="28"/>
                    <a:pt x="322" y="81"/>
                  </a:cubicBezTo>
                  <a:lnTo>
                    <a:pt x="1" y="777"/>
                  </a:lnTo>
                  <a:cubicBezTo>
                    <a:pt x="1" y="884"/>
                    <a:pt x="1" y="991"/>
                    <a:pt x="108" y="1045"/>
                  </a:cubicBezTo>
                  <a:cubicBezTo>
                    <a:pt x="135" y="1072"/>
                    <a:pt x="175" y="1085"/>
                    <a:pt x="222" y="1085"/>
                  </a:cubicBezTo>
                  <a:cubicBezTo>
                    <a:pt x="269" y="1085"/>
                    <a:pt x="322" y="1072"/>
                    <a:pt x="376" y="1045"/>
                  </a:cubicBezTo>
                  <a:lnTo>
                    <a:pt x="964" y="510"/>
                  </a:lnTo>
                  <a:cubicBezTo>
                    <a:pt x="1018" y="456"/>
                    <a:pt x="964" y="242"/>
                    <a:pt x="750" y="81"/>
                  </a:cubicBezTo>
                  <a:cubicBezTo>
                    <a:pt x="670" y="28"/>
                    <a:pt x="563" y="1"/>
                    <a:pt x="4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779479" y="1791054"/>
              <a:ext cx="33896" cy="25472"/>
            </a:xfrm>
            <a:custGeom>
              <a:avLst/>
              <a:gdLst/>
              <a:ahLst/>
              <a:cxnLst/>
              <a:rect l="l" t="t" r="r" b="b"/>
              <a:pathLst>
                <a:path w="1179" h="886" extrusionOk="0">
                  <a:moveTo>
                    <a:pt x="860" y="0"/>
                  </a:moveTo>
                  <a:cubicBezTo>
                    <a:pt x="842" y="0"/>
                    <a:pt x="823" y="5"/>
                    <a:pt x="804" y="14"/>
                  </a:cubicBezTo>
                  <a:lnTo>
                    <a:pt x="108" y="389"/>
                  </a:lnTo>
                  <a:cubicBezTo>
                    <a:pt x="1" y="443"/>
                    <a:pt x="1" y="603"/>
                    <a:pt x="54" y="710"/>
                  </a:cubicBezTo>
                  <a:cubicBezTo>
                    <a:pt x="98" y="798"/>
                    <a:pt x="177" y="885"/>
                    <a:pt x="263" y="885"/>
                  </a:cubicBezTo>
                  <a:cubicBezTo>
                    <a:pt x="283" y="885"/>
                    <a:pt x="302" y="881"/>
                    <a:pt x="322" y="871"/>
                  </a:cubicBezTo>
                  <a:lnTo>
                    <a:pt x="1071" y="603"/>
                  </a:lnTo>
                  <a:cubicBezTo>
                    <a:pt x="1178" y="603"/>
                    <a:pt x="1178" y="443"/>
                    <a:pt x="1125" y="228"/>
                  </a:cubicBezTo>
                  <a:cubicBezTo>
                    <a:pt x="1037" y="96"/>
                    <a:pt x="949" y="0"/>
                    <a:pt x="86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2788708" y="1818913"/>
              <a:ext cx="35449" cy="31050"/>
            </a:xfrm>
            <a:custGeom>
              <a:avLst/>
              <a:gdLst/>
              <a:ahLst/>
              <a:cxnLst/>
              <a:rect l="l" t="t" r="r" b="b"/>
              <a:pathLst>
                <a:path w="1233" h="1080" extrusionOk="0">
                  <a:moveTo>
                    <a:pt x="893" y="1"/>
                  </a:moveTo>
                  <a:cubicBezTo>
                    <a:pt x="881" y="1"/>
                    <a:pt x="869" y="3"/>
                    <a:pt x="857" y="9"/>
                  </a:cubicBezTo>
                  <a:lnTo>
                    <a:pt x="108" y="223"/>
                  </a:lnTo>
                  <a:cubicBezTo>
                    <a:pt x="1" y="276"/>
                    <a:pt x="1" y="437"/>
                    <a:pt x="54" y="705"/>
                  </a:cubicBezTo>
                  <a:cubicBezTo>
                    <a:pt x="108" y="919"/>
                    <a:pt x="215" y="1079"/>
                    <a:pt x="322" y="1079"/>
                  </a:cubicBezTo>
                  <a:lnTo>
                    <a:pt x="1071" y="919"/>
                  </a:lnTo>
                  <a:cubicBezTo>
                    <a:pt x="1179" y="865"/>
                    <a:pt x="1232" y="651"/>
                    <a:pt x="1179" y="384"/>
                  </a:cubicBezTo>
                  <a:cubicBezTo>
                    <a:pt x="1131" y="192"/>
                    <a:pt x="997" y="1"/>
                    <a:pt x="8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794860" y="1854246"/>
              <a:ext cx="35449" cy="22281"/>
            </a:xfrm>
            <a:custGeom>
              <a:avLst/>
              <a:gdLst/>
              <a:ahLst/>
              <a:cxnLst/>
              <a:rect l="l" t="t" r="r" b="b"/>
              <a:pathLst>
                <a:path w="1233" h="775" extrusionOk="0">
                  <a:moveTo>
                    <a:pt x="1007" y="1"/>
                  </a:moveTo>
                  <a:cubicBezTo>
                    <a:pt x="993" y="1"/>
                    <a:pt x="979" y="4"/>
                    <a:pt x="965" y="11"/>
                  </a:cubicBezTo>
                  <a:lnTo>
                    <a:pt x="162" y="172"/>
                  </a:lnTo>
                  <a:cubicBezTo>
                    <a:pt x="54" y="172"/>
                    <a:pt x="1" y="332"/>
                    <a:pt x="54" y="493"/>
                  </a:cubicBezTo>
                  <a:cubicBezTo>
                    <a:pt x="99" y="670"/>
                    <a:pt x="180" y="774"/>
                    <a:pt x="267" y="774"/>
                  </a:cubicBezTo>
                  <a:cubicBezTo>
                    <a:pt x="285" y="774"/>
                    <a:pt x="304" y="770"/>
                    <a:pt x="322" y="760"/>
                  </a:cubicBezTo>
                  <a:lnTo>
                    <a:pt x="1072" y="600"/>
                  </a:lnTo>
                  <a:cubicBezTo>
                    <a:pt x="1179" y="546"/>
                    <a:pt x="1232" y="439"/>
                    <a:pt x="1179" y="279"/>
                  </a:cubicBezTo>
                  <a:cubicBezTo>
                    <a:pt x="1179" y="140"/>
                    <a:pt x="1098" y="1"/>
                    <a:pt x="10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2802565" y="1880725"/>
              <a:ext cx="36972" cy="31079"/>
            </a:xfrm>
            <a:custGeom>
              <a:avLst/>
              <a:gdLst/>
              <a:ahLst/>
              <a:cxnLst/>
              <a:rect l="l" t="t" r="r" b="b"/>
              <a:pathLst>
                <a:path w="1286" h="1081" extrusionOk="0">
                  <a:moveTo>
                    <a:pt x="911" y="0"/>
                  </a:moveTo>
                  <a:lnTo>
                    <a:pt x="161" y="214"/>
                  </a:lnTo>
                  <a:cubicBezTo>
                    <a:pt x="54" y="268"/>
                    <a:pt x="1" y="482"/>
                    <a:pt x="108" y="696"/>
                  </a:cubicBezTo>
                  <a:cubicBezTo>
                    <a:pt x="154" y="929"/>
                    <a:pt x="282" y="1081"/>
                    <a:pt x="385" y="1081"/>
                  </a:cubicBezTo>
                  <a:cubicBezTo>
                    <a:pt x="400" y="1081"/>
                    <a:pt x="415" y="1078"/>
                    <a:pt x="429" y="1071"/>
                  </a:cubicBezTo>
                  <a:lnTo>
                    <a:pt x="1178" y="750"/>
                  </a:lnTo>
                  <a:cubicBezTo>
                    <a:pt x="1232" y="696"/>
                    <a:pt x="1285" y="535"/>
                    <a:pt x="1178" y="321"/>
                  </a:cubicBezTo>
                  <a:cubicBezTo>
                    <a:pt x="1125" y="161"/>
                    <a:pt x="1018" y="0"/>
                    <a:pt x="9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2817946" y="1909331"/>
              <a:ext cx="32372" cy="30475"/>
            </a:xfrm>
            <a:custGeom>
              <a:avLst/>
              <a:gdLst/>
              <a:ahLst/>
              <a:cxnLst/>
              <a:rect l="l" t="t" r="r" b="b"/>
              <a:pathLst>
                <a:path w="1126" h="1060" extrusionOk="0">
                  <a:moveTo>
                    <a:pt x="844" y="0"/>
                  </a:moveTo>
                  <a:cubicBezTo>
                    <a:pt x="813" y="0"/>
                    <a:pt x="782" y="7"/>
                    <a:pt x="750" y="22"/>
                  </a:cubicBezTo>
                  <a:lnTo>
                    <a:pt x="108" y="450"/>
                  </a:lnTo>
                  <a:cubicBezTo>
                    <a:pt x="1" y="504"/>
                    <a:pt x="1" y="718"/>
                    <a:pt x="215" y="879"/>
                  </a:cubicBezTo>
                  <a:cubicBezTo>
                    <a:pt x="335" y="999"/>
                    <a:pt x="486" y="1059"/>
                    <a:pt x="576" y="1059"/>
                  </a:cubicBezTo>
                  <a:cubicBezTo>
                    <a:pt x="606" y="1059"/>
                    <a:pt x="630" y="1053"/>
                    <a:pt x="643" y="1039"/>
                  </a:cubicBezTo>
                  <a:lnTo>
                    <a:pt x="1072" y="343"/>
                  </a:lnTo>
                  <a:cubicBezTo>
                    <a:pt x="1125" y="290"/>
                    <a:pt x="1125" y="183"/>
                    <a:pt x="1072" y="76"/>
                  </a:cubicBezTo>
                  <a:cubicBezTo>
                    <a:pt x="996" y="38"/>
                    <a:pt x="920" y="0"/>
                    <a:pt x="84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2673276" y="1965078"/>
              <a:ext cx="157033" cy="121900"/>
            </a:xfrm>
            <a:custGeom>
              <a:avLst/>
              <a:gdLst/>
              <a:ahLst/>
              <a:cxnLst/>
              <a:rect l="l" t="t" r="r" b="b"/>
              <a:pathLst>
                <a:path w="5462" h="4240" extrusionOk="0">
                  <a:moveTo>
                    <a:pt x="263" y="0"/>
                  </a:moveTo>
                  <a:cubicBezTo>
                    <a:pt x="177" y="0"/>
                    <a:pt x="89" y="4"/>
                    <a:pt x="1" y="10"/>
                  </a:cubicBezTo>
                  <a:lnTo>
                    <a:pt x="162" y="1027"/>
                  </a:lnTo>
                  <a:cubicBezTo>
                    <a:pt x="225" y="1019"/>
                    <a:pt x="289" y="1015"/>
                    <a:pt x="353" y="1015"/>
                  </a:cubicBezTo>
                  <a:cubicBezTo>
                    <a:pt x="1092" y="1015"/>
                    <a:pt x="1827" y="1565"/>
                    <a:pt x="2517" y="2205"/>
                  </a:cubicBezTo>
                  <a:cubicBezTo>
                    <a:pt x="3266" y="2847"/>
                    <a:pt x="3962" y="3704"/>
                    <a:pt x="4979" y="4239"/>
                  </a:cubicBezTo>
                  <a:lnTo>
                    <a:pt x="5461" y="3329"/>
                  </a:lnTo>
                  <a:cubicBezTo>
                    <a:pt x="4658" y="2955"/>
                    <a:pt x="3962" y="2152"/>
                    <a:pt x="3159" y="1456"/>
                  </a:cubicBezTo>
                  <a:cubicBezTo>
                    <a:pt x="2785" y="1081"/>
                    <a:pt x="2356" y="706"/>
                    <a:pt x="1821" y="439"/>
                  </a:cubicBezTo>
                  <a:cubicBezTo>
                    <a:pt x="1400" y="158"/>
                    <a:pt x="857" y="0"/>
                    <a:pt x="263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2673276" y="1963813"/>
              <a:ext cx="157033" cy="97003"/>
            </a:xfrm>
            <a:custGeom>
              <a:avLst/>
              <a:gdLst/>
              <a:ahLst/>
              <a:cxnLst/>
              <a:rect l="l" t="t" r="r" b="b"/>
              <a:pathLst>
                <a:path w="5462" h="3374" fill="none" extrusionOk="0">
                  <a:moveTo>
                    <a:pt x="5461" y="3373"/>
                  </a:moveTo>
                  <a:cubicBezTo>
                    <a:pt x="4658" y="2999"/>
                    <a:pt x="3962" y="2196"/>
                    <a:pt x="3159" y="1500"/>
                  </a:cubicBezTo>
                  <a:cubicBezTo>
                    <a:pt x="2785" y="1125"/>
                    <a:pt x="2356" y="750"/>
                    <a:pt x="1821" y="483"/>
                  </a:cubicBezTo>
                  <a:cubicBezTo>
                    <a:pt x="1339" y="161"/>
                    <a:pt x="697" y="1"/>
                    <a:pt x="1" y="5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677905" y="1991528"/>
              <a:ext cx="138546" cy="95450"/>
            </a:xfrm>
            <a:custGeom>
              <a:avLst/>
              <a:gdLst/>
              <a:ahLst/>
              <a:cxnLst/>
              <a:rect l="l" t="t" r="r" b="b"/>
              <a:pathLst>
                <a:path w="4819" h="3320" fill="none" extrusionOk="0">
                  <a:moveTo>
                    <a:pt x="1" y="107"/>
                  </a:moveTo>
                  <a:cubicBezTo>
                    <a:pt x="804" y="0"/>
                    <a:pt x="1607" y="589"/>
                    <a:pt x="2356" y="1285"/>
                  </a:cubicBezTo>
                  <a:cubicBezTo>
                    <a:pt x="3105" y="1927"/>
                    <a:pt x="3801" y="2784"/>
                    <a:pt x="4818" y="331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2679458" y="1963813"/>
              <a:ext cx="10781" cy="33896"/>
            </a:xfrm>
            <a:custGeom>
              <a:avLst/>
              <a:gdLst/>
              <a:ahLst/>
              <a:cxnLst/>
              <a:rect l="l" t="t" r="r" b="b"/>
              <a:pathLst>
                <a:path w="375" h="1179" extrusionOk="0">
                  <a:moveTo>
                    <a:pt x="214" y="1"/>
                  </a:moveTo>
                  <a:cubicBezTo>
                    <a:pt x="107" y="1"/>
                    <a:pt x="0" y="108"/>
                    <a:pt x="0" y="215"/>
                  </a:cubicBezTo>
                  <a:lnTo>
                    <a:pt x="54" y="1018"/>
                  </a:lnTo>
                  <a:cubicBezTo>
                    <a:pt x="54" y="1125"/>
                    <a:pt x="107" y="1178"/>
                    <a:pt x="161" y="1178"/>
                  </a:cubicBezTo>
                  <a:cubicBezTo>
                    <a:pt x="214" y="1178"/>
                    <a:pt x="268" y="1125"/>
                    <a:pt x="321" y="1018"/>
                  </a:cubicBezTo>
                  <a:lnTo>
                    <a:pt x="375" y="215"/>
                  </a:lnTo>
                  <a:cubicBezTo>
                    <a:pt x="375" y="108"/>
                    <a:pt x="321" y="1"/>
                    <a:pt x="21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693286" y="1966889"/>
              <a:ext cx="15439" cy="32775"/>
            </a:xfrm>
            <a:custGeom>
              <a:avLst/>
              <a:gdLst/>
              <a:ahLst/>
              <a:cxnLst/>
              <a:rect l="l" t="t" r="r" b="b"/>
              <a:pathLst>
                <a:path w="537" h="1140" extrusionOk="0">
                  <a:moveTo>
                    <a:pt x="429" y="1"/>
                  </a:moveTo>
                  <a:cubicBezTo>
                    <a:pt x="322" y="1"/>
                    <a:pt x="215" y="54"/>
                    <a:pt x="161" y="161"/>
                  </a:cubicBezTo>
                  <a:lnTo>
                    <a:pt x="1" y="911"/>
                  </a:lnTo>
                  <a:cubicBezTo>
                    <a:pt x="1" y="1018"/>
                    <a:pt x="54" y="1125"/>
                    <a:pt x="108" y="1125"/>
                  </a:cubicBezTo>
                  <a:cubicBezTo>
                    <a:pt x="118" y="1135"/>
                    <a:pt x="128" y="1140"/>
                    <a:pt x="139" y="1140"/>
                  </a:cubicBezTo>
                  <a:cubicBezTo>
                    <a:pt x="182" y="1140"/>
                    <a:pt x="225" y="1061"/>
                    <a:pt x="269" y="1018"/>
                  </a:cubicBezTo>
                  <a:lnTo>
                    <a:pt x="536" y="268"/>
                  </a:lnTo>
                  <a:cubicBezTo>
                    <a:pt x="536" y="161"/>
                    <a:pt x="536" y="54"/>
                    <a:pt x="4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2704068" y="1973588"/>
              <a:ext cx="24667" cy="31280"/>
            </a:xfrm>
            <a:custGeom>
              <a:avLst/>
              <a:gdLst/>
              <a:ahLst/>
              <a:cxnLst/>
              <a:rect l="l" t="t" r="r" b="b"/>
              <a:pathLst>
                <a:path w="858" h="1088" extrusionOk="0">
                  <a:moveTo>
                    <a:pt x="494" y="0"/>
                  </a:moveTo>
                  <a:cubicBezTo>
                    <a:pt x="421" y="0"/>
                    <a:pt x="353" y="26"/>
                    <a:pt x="322" y="89"/>
                  </a:cubicBezTo>
                  <a:lnTo>
                    <a:pt x="54" y="838"/>
                  </a:lnTo>
                  <a:cubicBezTo>
                    <a:pt x="1" y="892"/>
                    <a:pt x="54" y="999"/>
                    <a:pt x="108" y="1053"/>
                  </a:cubicBezTo>
                  <a:cubicBezTo>
                    <a:pt x="152" y="1075"/>
                    <a:pt x="196" y="1088"/>
                    <a:pt x="237" y="1088"/>
                  </a:cubicBezTo>
                  <a:cubicBezTo>
                    <a:pt x="294" y="1088"/>
                    <a:pt x="344" y="1062"/>
                    <a:pt x="375" y="999"/>
                  </a:cubicBezTo>
                  <a:lnTo>
                    <a:pt x="804" y="303"/>
                  </a:lnTo>
                  <a:cubicBezTo>
                    <a:pt x="857" y="250"/>
                    <a:pt x="804" y="89"/>
                    <a:pt x="643" y="35"/>
                  </a:cubicBezTo>
                  <a:cubicBezTo>
                    <a:pt x="599" y="13"/>
                    <a:pt x="545" y="0"/>
                    <a:pt x="49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2717925" y="1982816"/>
              <a:ext cx="23115" cy="29354"/>
            </a:xfrm>
            <a:custGeom>
              <a:avLst/>
              <a:gdLst/>
              <a:ahLst/>
              <a:cxnLst/>
              <a:rect l="l" t="t" r="r" b="b"/>
              <a:pathLst>
                <a:path w="804" h="1021" extrusionOk="0">
                  <a:moveTo>
                    <a:pt x="610" y="1"/>
                  </a:moveTo>
                  <a:cubicBezTo>
                    <a:pt x="563" y="1"/>
                    <a:pt x="514" y="26"/>
                    <a:pt x="482" y="89"/>
                  </a:cubicBezTo>
                  <a:lnTo>
                    <a:pt x="54" y="732"/>
                  </a:lnTo>
                  <a:cubicBezTo>
                    <a:pt x="0" y="839"/>
                    <a:pt x="0" y="946"/>
                    <a:pt x="54" y="999"/>
                  </a:cubicBezTo>
                  <a:cubicBezTo>
                    <a:pt x="68" y="1014"/>
                    <a:pt x="86" y="1020"/>
                    <a:pt x="106" y="1020"/>
                  </a:cubicBezTo>
                  <a:cubicBezTo>
                    <a:pt x="161" y="1020"/>
                    <a:pt x="229" y="971"/>
                    <a:pt x="268" y="892"/>
                  </a:cubicBezTo>
                  <a:lnTo>
                    <a:pt x="750" y="303"/>
                  </a:lnTo>
                  <a:cubicBezTo>
                    <a:pt x="803" y="196"/>
                    <a:pt x="803" y="89"/>
                    <a:pt x="696" y="36"/>
                  </a:cubicBezTo>
                  <a:cubicBezTo>
                    <a:pt x="674" y="14"/>
                    <a:pt x="643" y="1"/>
                    <a:pt x="6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2728706" y="1992304"/>
              <a:ext cx="27715" cy="29497"/>
            </a:xfrm>
            <a:custGeom>
              <a:avLst/>
              <a:gdLst/>
              <a:ahLst/>
              <a:cxnLst/>
              <a:rect l="l" t="t" r="r" b="b"/>
              <a:pathLst>
                <a:path w="964" h="1026" extrusionOk="0">
                  <a:moveTo>
                    <a:pt x="669" y="0"/>
                  </a:moveTo>
                  <a:cubicBezTo>
                    <a:pt x="616" y="0"/>
                    <a:pt x="562" y="27"/>
                    <a:pt x="535" y="80"/>
                  </a:cubicBezTo>
                  <a:lnTo>
                    <a:pt x="54" y="669"/>
                  </a:lnTo>
                  <a:cubicBezTo>
                    <a:pt x="0" y="776"/>
                    <a:pt x="0" y="883"/>
                    <a:pt x="107" y="990"/>
                  </a:cubicBezTo>
                  <a:cubicBezTo>
                    <a:pt x="129" y="1013"/>
                    <a:pt x="161" y="1026"/>
                    <a:pt x="197" y="1026"/>
                  </a:cubicBezTo>
                  <a:cubicBezTo>
                    <a:pt x="249" y="1026"/>
                    <a:pt x="312" y="1000"/>
                    <a:pt x="375" y="937"/>
                  </a:cubicBezTo>
                  <a:lnTo>
                    <a:pt x="857" y="348"/>
                  </a:lnTo>
                  <a:cubicBezTo>
                    <a:pt x="964" y="295"/>
                    <a:pt x="910" y="134"/>
                    <a:pt x="803" y="80"/>
                  </a:cubicBezTo>
                  <a:cubicBezTo>
                    <a:pt x="776" y="27"/>
                    <a:pt x="723" y="0"/>
                    <a:pt x="66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2741011" y="2004350"/>
              <a:ext cx="26191" cy="26680"/>
            </a:xfrm>
            <a:custGeom>
              <a:avLst/>
              <a:gdLst/>
              <a:ahLst/>
              <a:cxnLst/>
              <a:rect l="l" t="t" r="r" b="b"/>
              <a:pathLst>
                <a:path w="911" h="928" extrusionOk="0">
                  <a:moveTo>
                    <a:pt x="728" y="1"/>
                  </a:moveTo>
                  <a:cubicBezTo>
                    <a:pt x="670" y="1"/>
                    <a:pt x="621" y="27"/>
                    <a:pt x="589" y="90"/>
                  </a:cubicBezTo>
                  <a:lnTo>
                    <a:pt x="54" y="678"/>
                  </a:lnTo>
                  <a:cubicBezTo>
                    <a:pt x="0" y="732"/>
                    <a:pt x="0" y="839"/>
                    <a:pt x="54" y="893"/>
                  </a:cubicBezTo>
                  <a:cubicBezTo>
                    <a:pt x="76" y="915"/>
                    <a:pt x="107" y="928"/>
                    <a:pt x="140" y="928"/>
                  </a:cubicBezTo>
                  <a:cubicBezTo>
                    <a:pt x="187" y="928"/>
                    <a:pt x="237" y="902"/>
                    <a:pt x="268" y="839"/>
                  </a:cubicBezTo>
                  <a:lnTo>
                    <a:pt x="803" y="304"/>
                  </a:lnTo>
                  <a:cubicBezTo>
                    <a:pt x="910" y="197"/>
                    <a:pt x="910" y="90"/>
                    <a:pt x="857" y="36"/>
                  </a:cubicBezTo>
                  <a:cubicBezTo>
                    <a:pt x="813" y="14"/>
                    <a:pt x="768" y="1"/>
                    <a:pt x="72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2776403" y="2036694"/>
              <a:ext cx="24667" cy="27428"/>
            </a:xfrm>
            <a:custGeom>
              <a:avLst/>
              <a:gdLst/>
              <a:ahLst/>
              <a:cxnLst/>
              <a:rect l="l" t="t" r="r" b="b"/>
              <a:pathLst>
                <a:path w="858" h="954" extrusionOk="0">
                  <a:moveTo>
                    <a:pt x="717" y="0"/>
                  </a:moveTo>
                  <a:cubicBezTo>
                    <a:pt x="671" y="0"/>
                    <a:pt x="621" y="26"/>
                    <a:pt x="589" y="89"/>
                  </a:cubicBezTo>
                  <a:lnTo>
                    <a:pt x="54" y="678"/>
                  </a:lnTo>
                  <a:cubicBezTo>
                    <a:pt x="1" y="731"/>
                    <a:pt x="1" y="838"/>
                    <a:pt x="54" y="892"/>
                  </a:cubicBezTo>
                  <a:cubicBezTo>
                    <a:pt x="77" y="937"/>
                    <a:pt x="109" y="954"/>
                    <a:pt x="147" y="954"/>
                  </a:cubicBezTo>
                  <a:cubicBezTo>
                    <a:pt x="198" y="954"/>
                    <a:pt x="260" y="923"/>
                    <a:pt x="322" y="892"/>
                  </a:cubicBezTo>
                  <a:lnTo>
                    <a:pt x="804" y="303"/>
                  </a:lnTo>
                  <a:cubicBezTo>
                    <a:pt x="857" y="196"/>
                    <a:pt x="857" y="89"/>
                    <a:pt x="804" y="35"/>
                  </a:cubicBezTo>
                  <a:cubicBezTo>
                    <a:pt x="781" y="13"/>
                    <a:pt x="750" y="0"/>
                    <a:pt x="71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2788708" y="2046296"/>
              <a:ext cx="24667" cy="29009"/>
            </a:xfrm>
            <a:custGeom>
              <a:avLst/>
              <a:gdLst/>
              <a:ahLst/>
              <a:cxnLst/>
              <a:rect l="l" t="t" r="r" b="b"/>
              <a:pathLst>
                <a:path w="858" h="1009" extrusionOk="0">
                  <a:moveTo>
                    <a:pt x="744" y="0"/>
                  </a:moveTo>
                  <a:cubicBezTo>
                    <a:pt x="688" y="0"/>
                    <a:pt x="612" y="38"/>
                    <a:pt x="536" y="76"/>
                  </a:cubicBezTo>
                  <a:lnTo>
                    <a:pt x="54" y="718"/>
                  </a:lnTo>
                  <a:cubicBezTo>
                    <a:pt x="1" y="772"/>
                    <a:pt x="1" y="879"/>
                    <a:pt x="54" y="986"/>
                  </a:cubicBezTo>
                  <a:cubicBezTo>
                    <a:pt x="86" y="1002"/>
                    <a:pt x="117" y="1008"/>
                    <a:pt x="147" y="1008"/>
                  </a:cubicBezTo>
                  <a:cubicBezTo>
                    <a:pt x="220" y="1008"/>
                    <a:pt x="284" y="970"/>
                    <a:pt x="322" y="932"/>
                  </a:cubicBezTo>
                  <a:lnTo>
                    <a:pt x="804" y="290"/>
                  </a:lnTo>
                  <a:cubicBezTo>
                    <a:pt x="857" y="183"/>
                    <a:pt x="857" y="76"/>
                    <a:pt x="804" y="22"/>
                  </a:cubicBezTo>
                  <a:cubicBezTo>
                    <a:pt x="788" y="7"/>
                    <a:pt x="768" y="0"/>
                    <a:pt x="74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2751793" y="2014988"/>
              <a:ext cx="27715" cy="26967"/>
            </a:xfrm>
            <a:custGeom>
              <a:avLst/>
              <a:gdLst/>
              <a:ahLst/>
              <a:cxnLst/>
              <a:rect l="l" t="t" r="r" b="b"/>
              <a:pathLst>
                <a:path w="964" h="938" extrusionOk="0">
                  <a:moveTo>
                    <a:pt x="743" y="1"/>
                  </a:moveTo>
                  <a:cubicBezTo>
                    <a:pt x="696" y="1"/>
                    <a:pt x="642" y="14"/>
                    <a:pt x="589" y="41"/>
                  </a:cubicBezTo>
                  <a:lnTo>
                    <a:pt x="54" y="630"/>
                  </a:lnTo>
                  <a:cubicBezTo>
                    <a:pt x="0" y="683"/>
                    <a:pt x="0" y="844"/>
                    <a:pt x="54" y="897"/>
                  </a:cubicBezTo>
                  <a:cubicBezTo>
                    <a:pt x="107" y="924"/>
                    <a:pt x="161" y="937"/>
                    <a:pt x="214" y="937"/>
                  </a:cubicBezTo>
                  <a:cubicBezTo>
                    <a:pt x="268" y="937"/>
                    <a:pt x="321" y="924"/>
                    <a:pt x="375" y="897"/>
                  </a:cubicBezTo>
                  <a:lnTo>
                    <a:pt x="910" y="308"/>
                  </a:lnTo>
                  <a:cubicBezTo>
                    <a:pt x="964" y="255"/>
                    <a:pt x="964" y="148"/>
                    <a:pt x="857" y="41"/>
                  </a:cubicBezTo>
                  <a:cubicBezTo>
                    <a:pt x="830" y="14"/>
                    <a:pt x="790" y="1"/>
                    <a:pt x="74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2762545" y="2025769"/>
              <a:ext cx="29267" cy="28117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757" y="0"/>
                  </a:moveTo>
                  <a:cubicBezTo>
                    <a:pt x="710" y="0"/>
                    <a:pt x="670" y="14"/>
                    <a:pt x="643" y="41"/>
                  </a:cubicBezTo>
                  <a:lnTo>
                    <a:pt x="54" y="629"/>
                  </a:lnTo>
                  <a:cubicBezTo>
                    <a:pt x="1" y="683"/>
                    <a:pt x="1" y="844"/>
                    <a:pt x="108" y="897"/>
                  </a:cubicBezTo>
                  <a:cubicBezTo>
                    <a:pt x="161" y="951"/>
                    <a:pt x="215" y="977"/>
                    <a:pt x="262" y="977"/>
                  </a:cubicBezTo>
                  <a:cubicBezTo>
                    <a:pt x="309" y="977"/>
                    <a:pt x="349" y="951"/>
                    <a:pt x="376" y="897"/>
                  </a:cubicBezTo>
                  <a:lnTo>
                    <a:pt x="964" y="362"/>
                  </a:lnTo>
                  <a:cubicBezTo>
                    <a:pt x="1018" y="255"/>
                    <a:pt x="1018" y="148"/>
                    <a:pt x="911" y="41"/>
                  </a:cubicBezTo>
                  <a:cubicBezTo>
                    <a:pt x="857" y="14"/>
                    <a:pt x="804" y="0"/>
                    <a:pt x="75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2801041" y="2055151"/>
              <a:ext cx="26191" cy="30417"/>
            </a:xfrm>
            <a:custGeom>
              <a:avLst/>
              <a:gdLst/>
              <a:ahLst/>
              <a:cxnLst/>
              <a:rect l="l" t="t" r="r" b="b"/>
              <a:pathLst>
                <a:path w="911" h="1058" extrusionOk="0">
                  <a:moveTo>
                    <a:pt x="643" y="0"/>
                  </a:moveTo>
                  <a:cubicBezTo>
                    <a:pt x="581" y="0"/>
                    <a:pt x="513" y="26"/>
                    <a:pt x="482" y="89"/>
                  </a:cubicBezTo>
                  <a:lnTo>
                    <a:pt x="54" y="732"/>
                  </a:lnTo>
                  <a:cubicBezTo>
                    <a:pt x="0" y="785"/>
                    <a:pt x="54" y="946"/>
                    <a:pt x="161" y="999"/>
                  </a:cubicBezTo>
                  <a:cubicBezTo>
                    <a:pt x="202" y="1040"/>
                    <a:pt x="250" y="1058"/>
                    <a:pt x="298" y="1058"/>
                  </a:cubicBezTo>
                  <a:cubicBezTo>
                    <a:pt x="375" y="1058"/>
                    <a:pt x="449" y="1012"/>
                    <a:pt x="482" y="946"/>
                  </a:cubicBezTo>
                  <a:lnTo>
                    <a:pt x="857" y="303"/>
                  </a:lnTo>
                  <a:cubicBezTo>
                    <a:pt x="910" y="196"/>
                    <a:pt x="857" y="89"/>
                    <a:pt x="750" y="36"/>
                  </a:cubicBezTo>
                  <a:cubicBezTo>
                    <a:pt x="727" y="13"/>
                    <a:pt x="687" y="0"/>
                    <a:pt x="64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2640961" y="1996128"/>
              <a:ext cx="104679" cy="71588"/>
            </a:xfrm>
            <a:custGeom>
              <a:avLst/>
              <a:gdLst/>
              <a:ahLst/>
              <a:cxnLst/>
              <a:rect l="l" t="t" r="r" b="b"/>
              <a:pathLst>
                <a:path w="3641" h="2490" extrusionOk="0">
                  <a:moveTo>
                    <a:pt x="3641" y="1"/>
                  </a:moveTo>
                  <a:cubicBezTo>
                    <a:pt x="3106" y="54"/>
                    <a:pt x="2784" y="269"/>
                    <a:pt x="2463" y="429"/>
                  </a:cubicBezTo>
                  <a:cubicBezTo>
                    <a:pt x="2142" y="590"/>
                    <a:pt x="1874" y="804"/>
                    <a:pt x="1660" y="964"/>
                  </a:cubicBezTo>
                  <a:cubicBezTo>
                    <a:pt x="1218" y="1274"/>
                    <a:pt x="776" y="1474"/>
                    <a:pt x="455" y="1474"/>
                  </a:cubicBezTo>
                  <a:cubicBezTo>
                    <a:pt x="387" y="1474"/>
                    <a:pt x="324" y="1465"/>
                    <a:pt x="268" y="1446"/>
                  </a:cubicBezTo>
                  <a:lnTo>
                    <a:pt x="1" y="2410"/>
                  </a:lnTo>
                  <a:cubicBezTo>
                    <a:pt x="150" y="2466"/>
                    <a:pt x="306" y="2489"/>
                    <a:pt x="459" y="2489"/>
                  </a:cubicBezTo>
                  <a:cubicBezTo>
                    <a:pt x="745" y="2489"/>
                    <a:pt x="1023" y="2407"/>
                    <a:pt x="1232" y="2303"/>
                  </a:cubicBezTo>
                  <a:cubicBezTo>
                    <a:pt x="1607" y="2196"/>
                    <a:pt x="1928" y="1982"/>
                    <a:pt x="2196" y="1821"/>
                  </a:cubicBezTo>
                  <a:cubicBezTo>
                    <a:pt x="2463" y="1607"/>
                    <a:pt x="2731" y="1446"/>
                    <a:pt x="2999" y="1286"/>
                  </a:cubicBezTo>
                  <a:cubicBezTo>
                    <a:pt x="3213" y="1125"/>
                    <a:pt x="3480" y="1018"/>
                    <a:pt x="3641" y="1018"/>
                  </a:cubicBezTo>
                  <a:lnTo>
                    <a:pt x="3641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2648666" y="1996128"/>
              <a:ext cx="96974" cy="44678"/>
            </a:xfrm>
            <a:custGeom>
              <a:avLst/>
              <a:gdLst/>
              <a:ahLst/>
              <a:cxnLst/>
              <a:rect l="l" t="t" r="r" b="b"/>
              <a:pathLst>
                <a:path w="3373" h="1554" fill="none" extrusionOk="0">
                  <a:moveTo>
                    <a:pt x="3373" y="1"/>
                  </a:moveTo>
                  <a:cubicBezTo>
                    <a:pt x="2838" y="54"/>
                    <a:pt x="2516" y="269"/>
                    <a:pt x="2195" y="429"/>
                  </a:cubicBezTo>
                  <a:cubicBezTo>
                    <a:pt x="1874" y="590"/>
                    <a:pt x="1606" y="804"/>
                    <a:pt x="1392" y="964"/>
                  </a:cubicBezTo>
                  <a:cubicBezTo>
                    <a:pt x="857" y="1339"/>
                    <a:pt x="322" y="1553"/>
                    <a:pt x="0" y="144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2640961" y="2025395"/>
              <a:ext cx="104679" cy="44649"/>
            </a:xfrm>
            <a:custGeom>
              <a:avLst/>
              <a:gdLst/>
              <a:ahLst/>
              <a:cxnLst/>
              <a:rect l="l" t="t" r="r" b="b"/>
              <a:pathLst>
                <a:path w="3641" h="1553" fill="none" extrusionOk="0">
                  <a:moveTo>
                    <a:pt x="1" y="1392"/>
                  </a:moveTo>
                  <a:cubicBezTo>
                    <a:pt x="429" y="1552"/>
                    <a:pt x="911" y="1445"/>
                    <a:pt x="1232" y="1285"/>
                  </a:cubicBezTo>
                  <a:cubicBezTo>
                    <a:pt x="1607" y="1178"/>
                    <a:pt x="1928" y="964"/>
                    <a:pt x="2196" y="803"/>
                  </a:cubicBezTo>
                  <a:cubicBezTo>
                    <a:pt x="2463" y="589"/>
                    <a:pt x="2731" y="428"/>
                    <a:pt x="2999" y="268"/>
                  </a:cubicBezTo>
                  <a:cubicBezTo>
                    <a:pt x="3213" y="107"/>
                    <a:pt x="3480" y="0"/>
                    <a:pt x="364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2648666" y="2037700"/>
              <a:ext cx="13886" cy="33867"/>
            </a:xfrm>
            <a:custGeom>
              <a:avLst/>
              <a:gdLst/>
              <a:ahLst/>
              <a:cxnLst/>
              <a:rect l="l" t="t" r="r" b="b"/>
              <a:pathLst>
                <a:path w="483" h="1178" extrusionOk="0">
                  <a:moveTo>
                    <a:pt x="215" y="0"/>
                  </a:moveTo>
                  <a:cubicBezTo>
                    <a:pt x="161" y="0"/>
                    <a:pt x="108" y="54"/>
                    <a:pt x="108" y="161"/>
                  </a:cubicBezTo>
                  <a:lnTo>
                    <a:pt x="0" y="964"/>
                  </a:lnTo>
                  <a:cubicBezTo>
                    <a:pt x="0" y="1071"/>
                    <a:pt x="108" y="1178"/>
                    <a:pt x="268" y="1178"/>
                  </a:cubicBezTo>
                  <a:cubicBezTo>
                    <a:pt x="429" y="1178"/>
                    <a:pt x="482" y="1071"/>
                    <a:pt x="482" y="964"/>
                  </a:cubicBezTo>
                  <a:lnTo>
                    <a:pt x="375" y="161"/>
                  </a:lnTo>
                  <a:cubicBezTo>
                    <a:pt x="322" y="54"/>
                    <a:pt x="268" y="0"/>
                    <a:pt x="2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2664048" y="2034020"/>
              <a:ext cx="21591" cy="31999"/>
            </a:xfrm>
            <a:custGeom>
              <a:avLst/>
              <a:gdLst/>
              <a:ahLst/>
              <a:cxnLst/>
              <a:rect l="l" t="t" r="r" b="b"/>
              <a:pathLst>
                <a:path w="751" h="1113" extrusionOk="0">
                  <a:moveTo>
                    <a:pt x="193" y="0"/>
                  </a:moveTo>
                  <a:cubicBezTo>
                    <a:pt x="165" y="0"/>
                    <a:pt x="137" y="7"/>
                    <a:pt x="108" y="21"/>
                  </a:cubicBezTo>
                  <a:cubicBezTo>
                    <a:pt x="54" y="21"/>
                    <a:pt x="1" y="128"/>
                    <a:pt x="54" y="235"/>
                  </a:cubicBezTo>
                  <a:lnTo>
                    <a:pt x="322" y="985"/>
                  </a:lnTo>
                  <a:cubicBezTo>
                    <a:pt x="322" y="1063"/>
                    <a:pt x="408" y="1113"/>
                    <a:pt x="496" y="1113"/>
                  </a:cubicBezTo>
                  <a:cubicBezTo>
                    <a:pt x="528" y="1113"/>
                    <a:pt x="561" y="1106"/>
                    <a:pt x="590" y="1092"/>
                  </a:cubicBezTo>
                  <a:cubicBezTo>
                    <a:pt x="697" y="1038"/>
                    <a:pt x="750" y="931"/>
                    <a:pt x="697" y="824"/>
                  </a:cubicBezTo>
                  <a:lnTo>
                    <a:pt x="376" y="128"/>
                  </a:lnTo>
                  <a:cubicBezTo>
                    <a:pt x="336" y="50"/>
                    <a:pt x="268" y="0"/>
                    <a:pt x="19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2677905" y="2024619"/>
              <a:ext cx="27744" cy="32344"/>
            </a:xfrm>
            <a:custGeom>
              <a:avLst/>
              <a:gdLst/>
              <a:ahLst/>
              <a:cxnLst/>
              <a:rect l="l" t="t" r="r" b="b"/>
              <a:pathLst>
                <a:path w="965" h="1125" extrusionOk="0">
                  <a:moveTo>
                    <a:pt x="342" y="0"/>
                  </a:moveTo>
                  <a:cubicBezTo>
                    <a:pt x="282" y="0"/>
                    <a:pt x="215" y="27"/>
                    <a:pt x="161" y="81"/>
                  </a:cubicBezTo>
                  <a:cubicBezTo>
                    <a:pt x="54" y="134"/>
                    <a:pt x="1" y="241"/>
                    <a:pt x="54" y="348"/>
                  </a:cubicBezTo>
                  <a:lnTo>
                    <a:pt x="429" y="1044"/>
                  </a:lnTo>
                  <a:cubicBezTo>
                    <a:pt x="456" y="1098"/>
                    <a:pt x="509" y="1124"/>
                    <a:pt x="569" y="1124"/>
                  </a:cubicBezTo>
                  <a:cubicBezTo>
                    <a:pt x="630" y="1124"/>
                    <a:pt x="696" y="1098"/>
                    <a:pt x="750" y="1044"/>
                  </a:cubicBezTo>
                  <a:cubicBezTo>
                    <a:pt x="911" y="991"/>
                    <a:pt x="964" y="830"/>
                    <a:pt x="911" y="723"/>
                  </a:cubicBezTo>
                  <a:lnTo>
                    <a:pt x="482" y="81"/>
                  </a:lnTo>
                  <a:cubicBezTo>
                    <a:pt x="456" y="27"/>
                    <a:pt x="402" y="0"/>
                    <a:pt x="34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2694839" y="2015131"/>
              <a:ext cx="24639" cy="29756"/>
            </a:xfrm>
            <a:custGeom>
              <a:avLst/>
              <a:gdLst/>
              <a:ahLst/>
              <a:cxnLst/>
              <a:rect l="l" t="t" r="r" b="b"/>
              <a:pathLst>
                <a:path w="857" h="1035" extrusionOk="0">
                  <a:moveTo>
                    <a:pt x="237" y="1"/>
                  </a:moveTo>
                  <a:cubicBezTo>
                    <a:pt x="196" y="1"/>
                    <a:pt x="152" y="14"/>
                    <a:pt x="107" y="36"/>
                  </a:cubicBezTo>
                  <a:cubicBezTo>
                    <a:pt x="0" y="89"/>
                    <a:pt x="0" y="196"/>
                    <a:pt x="54" y="303"/>
                  </a:cubicBezTo>
                  <a:lnTo>
                    <a:pt x="482" y="946"/>
                  </a:lnTo>
                  <a:cubicBezTo>
                    <a:pt x="514" y="1009"/>
                    <a:pt x="582" y="1035"/>
                    <a:pt x="643" y="1035"/>
                  </a:cubicBezTo>
                  <a:cubicBezTo>
                    <a:pt x="687" y="1035"/>
                    <a:pt x="728" y="1022"/>
                    <a:pt x="750" y="999"/>
                  </a:cubicBezTo>
                  <a:cubicBezTo>
                    <a:pt x="857" y="946"/>
                    <a:pt x="857" y="839"/>
                    <a:pt x="803" y="732"/>
                  </a:cubicBezTo>
                  <a:lnTo>
                    <a:pt x="375" y="89"/>
                  </a:lnTo>
                  <a:cubicBezTo>
                    <a:pt x="344" y="27"/>
                    <a:pt x="294" y="1"/>
                    <a:pt x="23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2710220" y="2003603"/>
              <a:ext cx="26191" cy="32056"/>
            </a:xfrm>
            <a:custGeom>
              <a:avLst/>
              <a:gdLst/>
              <a:ahLst/>
              <a:cxnLst/>
              <a:rect l="l" t="t" r="r" b="b"/>
              <a:pathLst>
                <a:path w="911" h="1115" extrusionOk="0">
                  <a:moveTo>
                    <a:pt x="367" y="0"/>
                  </a:moveTo>
                  <a:cubicBezTo>
                    <a:pt x="315" y="0"/>
                    <a:pt x="260" y="17"/>
                    <a:pt x="215" y="62"/>
                  </a:cubicBezTo>
                  <a:cubicBezTo>
                    <a:pt x="54" y="116"/>
                    <a:pt x="1" y="276"/>
                    <a:pt x="54" y="330"/>
                  </a:cubicBezTo>
                  <a:lnTo>
                    <a:pt x="483" y="1026"/>
                  </a:lnTo>
                  <a:cubicBezTo>
                    <a:pt x="514" y="1088"/>
                    <a:pt x="564" y="1114"/>
                    <a:pt x="621" y="1114"/>
                  </a:cubicBezTo>
                  <a:cubicBezTo>
                    <a:pt x="661" y="1114"/>
                    <a:pt x="706" y="1101"/>
                    <a:pt x="750" y="1079"/>
                  </a:cubicBezTo>
                  <a:cubicBezTo>
                    <a:pt x="857" y="1026"/>
                    <a:pt x="911" y="919"/>
                    <a:pt x="857" y="812"/>
                  </a:cubicBezTo>
                  <a:lnTo>
                    <a:pt x="536" y="62"/>
                  </a:lnTo>
                  <a:cubicBezTo>
                    <a:pt x="505" y="31"/>
                    <a:pt x="439" y="0"/>
                    <a:pt x="3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2731783" y="1995725"/>
              <a:ext cx="16963" cy="34299"/>
            </a:xfrm>
            <a:custGeom>
              <a:avLst/>
              <a:gdLst/>
              <a:ahLst/>
              <a:cxnLst/>
              <a:rect l="l" t="t" r="r" b="b"/>
              <a:pathLst>
                <a:path w="590" h="1193" extrusionOk="0">
                  <a:moveTo>
                    <a:pt x="355" y="1"/>
                  </a:moveTo>
                  <a:cubicBezTo>
                    <a:pt x="327" y="1"/>
                    <a:pt x="297" y="5"/>
                    <a:pt x="268" y="15"/>
                  </a:cubicBezTo>
                  <a:cubicBezTo>
                    <a:pt x="107" y="15"/>
                    <a:pt x="0" y="176"/>
                    <a:pt x="54" y="283"/>
                  </a:cubicBezTo>
                  <a:lnTo>
                    <a:pt x="268" y="1032"/>
                  </a:lnTo>
                  <a:cubicBezTo>
                    <a:pt x="321" y="1086"/>
                    <a:pt x="375" y="1193"/>
                    <a:pt x="428" y="1193"/>
                  </a:cubicBezTo>
                  <a:cubicBezTo>
                    <a:pt x="482" y="1139"/>
                    <a:pt x="482" y="1086"/>
                    <a:pt x="535" y="978"/>
                  </a:cubicBezTo>
                  <a:lnTo>
                    <a:pt x="589" y="176"/>
                  </a:lnTo>
                  <a:cubicBezTo>
                    <a:pt x="589" y="88"/>
                    <a:pt x="482" y="1"/>
                    <a:pt x="35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2799489" y="2042300"/>
              <a:ext cx="152404" cy="60059"/>
            </a:xfrm>
            <a:custGeom>
              <a:avLst/>
              <a:gdLst/>
              <a:ahLst/>
              <a:cxnLst/>
              <a:rect l="l" t="t" r="r" b="b"/>
              <a:pathLst>
                <a:path w="5301" h="2089" extrusionOk="0">
                  <a:moveTo>
                    <a:pt x="1446" y="1"/>
                  </a:moveTo>
                  <a:cubicBezTo>
                    <a:pt x="964" y="54"/>
                    <a:pt x="429" y="215"/>
                    <a:pt x="1" y="536"/>
                  </a:cubicBezTo>
                  <a:lnTo>
                    <a:pt x="643" y="1339"/>
                  </a:lnTo>
                  <a:cubicBezTo>
                    <a:pt x="918" y="1094"/>
                    <a:pt x="1281" y="1007"/>
                    <a:pt x="1681" y="1007"/>
                  </a:cubicBezTo>
                  <a:cubicBezTo>
                    <a:pt x="1981" y="1007"/>
                    <a:pt x="2302" y="1056"/>
                    <a:pt x="2624" y="1125"/>
                  </a:cubicBezTo>
                  <a:cubicBezTo>
                    <a:pt x="3373" y="1339"/>
                    <a:pt x="4122" y="1714"/>
                    <a:pt x="4872" y="2089"/>
                  </a:cubicBezTo>
                  <a:lnTo>
                    <a:pt x="5300" y="1179"/>
                  </a:lnTo>
                  <a:cubicBezTo>
                    <a:pt x="4551" y="804"/>
                    <a:pt x="3748" y="429"/>
                    <a:pt x="2891" y="161"/>
                  </a:cubicBezTo>
                  <a:cubicBezTo>
                    <a:pt x="2463" y="54"/>
                    <a:pt x="1981" y="1"/>
                    <a:pt x="144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2799489" y="2042300"/>
              <a:ext cx="152404" cy="33896"/>
            </a:xfrm>
            <a:custGeom>
              <a:avLst/>
              <a:gdLst/>
              <a:ahLst/>
              <a:cxnLst/>
              <a:rect l="l" t="t" r="r" b="b"/>
              <a:pathLst>
                <a:path w="5301" h="1179" fill="none" extrusionOk="0">
                  <a:moveTo>
                    <a:pt x="5300" y="1179"/>
                  </a:moveTo>
                  <a:cubicBezTo>
                    <a:pt x="4551" y="804"/>
                    <a:pt x="3748" y="429"/>
                    <a:pt x="2891" y="161"/>
                  </a:cubicBezTo>
                  <a:cubicBezTo>
                    <a:pt x="2463" y="54"/>
                    <a:pt x="1981" y="1"/>
                    <a:pt x="1446" y="1"/>
                  </a:cubicBezTo>
                  <a:cubicBezTo>
                    <a:pt x="964" y="54"/>
                    <a:pt x="429" y="215"/>
                    <a:pt x="1" y="53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2817946" y="2068463"/>
              <a:ext cx="121613" cy="33896"/>
            </a:xfrm>
            <a:custGeom>
              <a:avLst/>
              <a:gdLst/>
              <a:ahLst/>
              <a:cxnLst/>
              <a:rect l="l" t="t" r="r" b="b"/>
              <a:pathLst>
                <a:path w="4230" h="1179" fill="none" extrusionOk="0">
                  <a:moveTo>
                    <a:pt x="1" y="429"/>
                  </a:moveTo>
                  <a:cubicBezTo>
                    <a:pt x="483" y="1"/>
                    <a:pt x="1232" y="54"/>
                    <a:pt x="1982" y="215"/>
                  </a:cubicBezTo>
                  <a:cubicBezTo>
                    <a:pt x="2731" y="429"/>
                    <a:pt x="3480" y="804"/>
                    <a:pt x="4230" y="117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2807194" y="2046785"/>
              <a:ext cx="24639" cy="32488"/>
            </a:xfrm>
            <a:custGeom>
              <a:avLst/>
              <a:gdLst/>
              <a:ahLst/>
              <a:cxnLst/>
              <a:rect l="l" t="t" r="r" b="b"/>
              <a:pathLst>
                <a:path w="857" h="1130" extrusionOk="0">
                  <a:moveTo>
                    <a:pt x="443" y="1"/>
                  </a:moveTo>
                  <a:cubicBezTo>
                    <a:pt x="391" y="1"/>
                    <a:pt x="329" y="18"/>
                    <a:pt x="268" y="59"/>
                  </a:cubicBezTo>
                  <a:cubicBezTo>
                    <a:pt x="54" y="113"/>
                    <a:pt x="0" y="273"/>
                    <a:pt x="54" y="327"/>
                  </a:cubicBezTo>
                  <a:lnTo>
                    <a:pt x="482" y="1023"/>
                  </a:lnTo>
                  <a:cubicBezTo>
                    <a:pt x="536" y="1130"/>
                    <a:pt x="643" y="1130"/>
                    <a:pt x="696" y="1130"/>
                  </a:cubicBezTo>
                  <a:cubicBezTo>
                    <a:pt x="803" y="1076"/>
                    <a:pt x="857" y="969"/>
                    <a:pt x="803" y="862"/>
                  </a:cubicBezTo>
                  <a:lnTo>
                    <a:pt x="589" y="113"/>
                  </a:lnTo>
                  <a:cubicBezTo>
                    <a:pt x="589" y="46"/>
                    <a:pt x="528" y="1"/>
                    <a:pt x="44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2836433" y="2040776"/>
              <a:ext cx="16963" cy="33896"/>
            </a:xfrm>
            <a:custGeom>
              <a:avLst/>
              <a:gdLst/>
              <a:ahLst/>
              <a:cxnLst/>
              <a:rect l="l" t="t" r="r" b="b"/>
              <a:pathLst>
                <a:path w="590" h="1179" extrusionOk="0">
                  <a:moveTo>
                    <a:pt x="268" y="0"/>
                  </a:moveTo>
                  <a:cubicBezTo>
                    <a:pt x="107" y="0"/>
                    <a:pt x="0" y="107"/>
                    <a:pt x="0" y="214"/>
                  </a:cubicBezTo>
                  <a:lnTo>
                    <a:pt x="107" y="1017"/>
                  </a:lnTo>
                  <a:cubicBezTo>
                    <a:pt x="107" y="1124"/>
                    <a:pt x="214" y="1178"/>
                    <a:pt x="321" y="1178"/>
                  </a:cubicBezTo>
                  <a:cubicBezTo>
                    <a:pt x="429" y="1178"/>
                    <a:pt x="536" y="1124"/>
                    <a:pt x="536" y="1017"/>
                  </a:cubicBezTo>
                  <a:lnTo>
                    <a:pt x="589" y="214"/>
                  </a:lnTo>
                  <a:cubicBezTo>
                    <a:pt x="589" y="107"/>
                    <a:pt x="482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2857966" y="2043249"/>
              <a:ext cx="26191" cy="34500"/>
            </a:xfrm>
            <a:custGeom>
              <a:avLst/>
              <a:gdLst/>
              <a:ahLst/>
              <a:cxnLst/>
              <a:rect l="l" t="t" r="r" b="b"/>
              <a:pathLst>
                <a:path w="911" h="1200" extrusionOk="0">
                  <a:moveTo>
                    <a:pt x="368" y="0"/>
                  </a:moveTo>
                  <a:cubicBezTo>
                    <a:pt x="223" y="0"/>
                    <a:pt x="108" y="50"/>
                    <a:pt x="108" y="128"/>
                  </a:cubicBezTo>
                  <a:lnTo>
                    <a:pt x="1" y="931"/>
                  </a:lnTo>
                  <a:cubicBezTo>
                    <a:pt x="1" y="1038"/>
                    <a:pt x="108" y="1146"/>
                    <a:pt x="322" y="1199"/>
                  </a:cubicBezTo>
                  <a:cubicBezTo>
                    <a:pt x="483" y="1199"/>
                    <a:pt x="643" y="1146"/>
                    <a:pt x="643" y="1092"/>
                  </a:cubicBezTo>
                  <a:lnTo>
                    <a:pt x="911" y="289"/>
                  </a:lnTo>
                  <a:cubicBezTo>
                    <a:pt x="911" y="236"/>
                    <a:pt x="750" y="75"/>
                    <a:pt x="536" y="21"/>
                  </a:cubicBezTo>
                  <a:cubicBezTo>
                    <a:pt x="479" y="7"/>
                    <a:pt x="421" y="0"/>
                    <a:pt x="3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2882605" y="2050954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496" y="0"/>
                  </a:moveTo>
                  <a:cubicBezTo>
                    <a:pt x="407" y="0"/>
                    <a:pt x="321" y="50"/>
                    <a:pt x="321" y="128"/>
                  </a:cubicBezTo>
                  <a:lnTo>
                    <a:pt x="54" y="878"/>
                  </a:lnTo>
                  <a:cubicBezTo>
                    <a:pt x="0" y="985"/>
                    <a:pt x="107" y="1092"/>
                    <a:pt x="214" y="1145"/>
                  </a:cubicBezTo>
                  <a:cubicBezTo>
                    <a:pt x="243" y="1160"/>
                    <a:pt x="272" y="1166"/>
                    <a:pt x="299" y="1166"/>
                  </a:cubicBezTo>
                  <a:cubicBezTo>
                    <a:pt x="375" y="1166"/>
                    <a:pt x="443" y="1117"/>
                    <a:pt x="482" y="1038"/>
                  </a:cubicBezTo>
                  <a:lnTo>
                    <a:pt x="803" y="289"/>
                  </a:lnTo>
                  <a:cubicBezTo>
                    <a:pt x="803" y="182"/>
                    <a:pt x="750" y="75"/>
                    <a:pt x="589" y="21"/>
                  </a:cubicBezTo>
                  <a:cubicBezTo>
                    <a:pt x="560" y="7"/>
                    <a:pt x="528" y="0"/>
                    <a:pt x="49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2902615" y="2060528"/>
              <a:ext cx="29267" cy="33609"/>
            </a:xfrm>
            <a:custGeom>
              <a:avLst/>
              <a:gdLst/>
              <a:ahLst/>
              <a:cxnLst/>
              <a:rect l="l" t="t" r="r" b="b"/>
              <a:pathLst>
                <a:path w="1018" h="1169" extrusionOk="0">
                  <a:moveTo>
                    <a:pt x="554" y="1"/>
                  </a:moveTo>
                  <a:cubicBezTo>
                    <a:pt x="472" y="1"/>
                    <a:pt x="406" y="32"/>
                    <a:pt x="375" y="63"/>
                  </a:cubicBezTo>
                  <a:lnTo>
                    <a:pt x="54" y="812"/>
                  </a:lnTo>
                  <a:cubicBezTo>
                    <a:pt x="0" y="919"/>
                    <a:pt x="107" y="1026"/>
                    <a:pt x="268" y="1133"/>
                  </a:cubicBezTo>
                  <a:cubicBezTo>
                    <a:pt x="334" y="1156"/>
                    <a:pt x="401" y="1169"/>
                    <a:pt x="460" y="1169"/>
                  </a:cubicBezTo>
                  <a:cubicBezTo>
                    <a:pt x="543" y="1169"/>
                    <a:pt x="611" y="1143"/>
                    <a:pt x="643" y="1080"/>
                  </a:cubicBezTo>
                  <a:lnTo>
                    <a:pt x="964" y="384"/>
                  </a:lnTo>
                  <a:cubicBezTo>
                    <a:pt x="1017" y="277"/>
                    <a:pt x="910" y="116"/>
                    <a:pt x="750" y="63"/>
                  </a:cubicBezTo>
                  <a:cubicBezTo>
                    <a:pt x="682" y="18"/>
                    <a:pt x="614" y="1"/>
                    <a:pt x="55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2927225" y="2072085"/>
              <a:ext cx="26191" cy="32430"/>
            </a:xfrm>
            <a:custGeom>
              <a:avLst/>
              <a:gdLst/>
              <a:ahLst/>
              <a:cxnLst/>
              <a:rect l="l" t="t" r="r" b="b"/>
              <a:pathLst>
                <a:path w="911" h="1128" extrusionOk="0">
                  <a:moveTo>
                    <a:pt x="547" y="0"/>
                  </a:moveTo>
                  <a:cubicBezTo>
                    <a:pt x="475" y="0"/>
                    <a:pt x="407" y="26"/>
                    <a:pt x="375" y="89"/>
                  </a:cubicBezTo>
                  <a:lnTo>
                    <a:pt x="54" y="785"/>
                  </a:lnTo>
                  <a:cubicBezTo>
                    <a:pt x="1" y="892"/>
                    <a:pt x="54" y="999"/>
                    <a:pt x="161" y="1106"/>
                  </a:cubicBezTo>
                  <a:cubicBezTo>
                    <a:pt x="204" y="1120"/>
                    <a:pt x="243" y="1127"/>
                    <a:pt x="279" y="1127"/>
                  </a:cubicBezTo>
                  <a:cubicBezTo>
                    <a:pt x="375" y="1127"/>
                    <a:pt x="443" y="1077"/>
                    <a:pt x="482" y="999"/>
                  </a:cubicBezTo>
                  <a:lnTo>
                    <a:pt x="857" y="303"/>
                  </a:lnTo>
                  <a:cubicBezTo>
                    <a:pt x="911" y="196"/>
                    <a:pt x="804" y="89"/>
                    <a:pt x="697" y="35"/>
                  </a:cubicBezTo>
                  <a:cubicBezTo>
                    <a:pt x="652" y="13"/>
                    <a:pt x="599" y="0"/>
                    <a:pt x="54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2640961" y="2093101"/>
              <a:ext cx="92374" cy="135470"/>
            </a:xfrm>
            <a:custGeom>
              <a:avLst/>
              <a:gdLst/>
              <a:ahLst/>
              <a:cxnLst/>
              <a:rect l="l" t="t" r="r" b="b"/>
              <a:pathLst>
                <a:path w="3213" h="4712" extrusionOk="0">
                  <a:moveTo>
                    <a:pt x="2463" y="0"/>
                  </a:moveTo>
                  <a:cubicBezTo>
                    <a:pt x="1821" y="696"/>
                    <a:pt x="1553" y="1499"/>
                    <a:pt x="1179" y="2195"/>
                  </a:cubicBezTo>
                  <a:cubicBezTo>
                    <a:pt x="857" y="2891"/>
                    <a:pt x="483" y="3533"/>
                    <a:pt x="1" y="3962"/>
                  </a:cubicBezTo>
                  <a:lnTo>
                    <a:pt x="643" y="4711"/>
                  </a:lnTo>
                  <a:cubicBezTo>
                    <a:pt x="1339" y="4122"/>
                    <a:pt x="1714" y="3319"/>
                    <a:pt x="2089" y="2623"/>
                  </a:cubicBezTo>
                  <a:cubicBezTo>
                    <a:pt x="2410" y="1874"/>
                    <a:pt x="2731" y="1125"/>
                    <a:pt x="3213" y="696"/>
                  </a:cubicBezTo>
                  <a:lnTo>
                    <a:pt x="246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2640961" y="2093101"/>
              <a:ext cx="70840" cy="113908"/>
            </a:xfrm>
            <a:custGeom>
              <a:avLst/>
              <a:gdLst/>
              <a:ahLst/>
              <a:cxnLst/>
              <a:rect l="l" t="t" r="r" b="b"/>
              <a:pathLst>
                <a:path w="2464" h="3962" fill="none" extrusionOk="0">
                  <a:moveTo>
                    <a:pt x="2463" y="0"/>
                  </a:moveTo>
                  <a:cubicBezTo>
                    <a:pt x="1821" y="696"/>
                    <a:pt x="1553" y="1499"/>
                    <a:pt x="1179" y="2195"/>
                  </a:cubicBezTo>
                  <a:cubicBezTo>
                    <a:pt x="857" y="2891"/>
                    <a:pt x="483" y="3533"/>
                    <a:pt x="1" y="396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2659448" y="2113111"/>
              <a:ext cx="73888" cy="115460"/>
            </a:xfrm>
            <a:custGeom>
              <a:avLst/>
              <a:gdLst/>
              <a:ahLst/>
              <a:cxnLst/>
              <a:rect l="l" t="t" r="r" b="b"/>
              <a:pathLst>
                <a:path w="2570" h="4016" fill="none" extrusionOk="0">
                  <a:moveTo>
                    <a:pt x="0" y="4015"/>
                  </a:moveTo>
                  <a:cubicBezTo>
                    <a:pt x="696" y="3426"/>
                    <a:pt x="1071" y="2623"/>
                    <a:pt x="1446" y="1927"/>
                  </a:cubicBezTo>
                  <a:cubicBezTo>
                    <a:pt x="1767" y="1178"/>
                    <a:pt x="2088" y="429"/>
                    <a:pt x="257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2645590" y="2196601"/>
              <a:ext cx="30820" cy="27485"/>
            </a:xfrm>
            <a:custGeom>
              <a:avLst/>
              <a:gdLst/>
              <a:ahLst/>
              <a:cxnLst/>
              <a:rect l="l" t="t" r="r" b="b"/>
              <a:pathLst>
                <a:path w="1072" h="956" extrusionOk="0">
                  <a:moveTo>
                    <a:pt x="215" y="0"/>
                  </a:moveTo>
                  <a:cubicBezTo>
                    <a:pt x="161" y="0"/>
                    <a:pt x="107" y="14"/>
                    <a:pt x="54" y="41"/>
                  </a:cubicBezTo>
                  <a:cubicBezTo>
                    <a:pt x="0" y="148"/>
                    <a:pt x="0" y="255"/>
                    <a:pt x="54" y="308"/>
                  </a:cubicBezTo>
                  <a:lnTo>
                    <a:pt x="643" y="897"/>
                  </a:lnTo>
                  <a:cubicBezTo>
                    <a:pt x="663" y="938"/>
                    <a:pt x="699" y="955"/>
                    <a:pt x="742" y="955"/>
                  </a:cubicBezTo>
                  <a:cubicBezTo>
                    <a:pt x="811" y="955"/>
                    <a:pt x="898" y="910"/>
                    <a:pt x="964" y="843"/>
                  </a:cubicBezTo>
                  <a:cubicBezTo>
                    <a:pt x="1018" y="736"/>
                    <a:pt x="1071" y="576"/>
                    <a:pt x="964" y="522"/>
                  </a:cubicBezTo>
                  <a:lnTo>
                    <a:pt x="375" y="41"/>
                  </a:lnTo>
                  <a:cubicBezTo>
                    <a:pt x="322" y="14"/>
                    <a:pt x="268" y="0"/>
                    <a:pt x="2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2657895" y="2178690"/>
              <a:ext cx="32344" cy="24322"/>
            </a:xfrm>
            <a:custGeom>
              <a:avLst/>
              <a:gdLst/>
              <a:ahLst/>
              <a:cxnLst/>
              <a:rect l="l" t="t" r="r" b="b"/>
              <a:pathLst>
                <a:path w="1125" h="846" extrusionOk="0">
                  <a:moveTo>
                    <a:pt x="260" y="0"/>
                  </a:moveTo>
                  <a:cubicBezTo>
                    <a:pt x="190" y="0"/>
                    <a:pt x="93" y="50"/>
                    <a:pt x="54" y="128"/>
                  </a:cubicBezTo>
                  <a:cubicBezTo>
                    <a:pt x="1" y="182"/>
                    <a:pt x="54" y="342"/>
                    <a:pt x="108" y="396"/>
                  </a:cubicBezTo>
                  <a:lnTo>
                    <a:pt x="750" y="824"/>
                  </a:lnTo>
                  <a:cubicBezTo>
                    <a:pt x="779" y="838"/>
                    <a:pt x="811" y="845"/>
                    <a:pt x="845" y="845"/>
                  </a:cubicBezTo>
                  <a:cubicBezTo>
                    <a:pt x="936" y="845"/>
                    <a:pt x="1032" y="795"/>
                    <a:pt x="1071" y="717"/>
                  </a:cubicBezTo>
                  <a:cubicBezTo>
                    <a:pt x="1125" y="610"/>
                    <a:pt x="1125" y="449"/>
                    <a:pt x="1018" y="396"/>
                  </a:cubicBezTo>
                  <a:lnTo>
                    <a:pt x="322" y="21"/>
                  </a:lnTo>
                  <a:cubicBezTo>
                    <a:pt x="308" y="7"/>
                    <a:pt x="285" y="0"/>
                    <a:pt x="26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2668676" y="2155805"/>
              <a:ext cx="33896" cy="28520"/>
            </a:xfrm>
            <a:custGeom>
              <a:avLst/>
              <a:gdLst/>
              <a:ahLst/>
              <a:cxnLst/>
              <a:rect l="l" t="t" r="r" b="b"/>
              <a:pathLst>
                <a:path w="1179" h="992" extrusionOk="0">
                  <a:moveTo>
                    <a:pt x="318" y="0"/>
                  </a:moveTo>
                  <a:cubicBezTo>
                    <a:pt x="230" y="0"/>
                    <a:pt x="142" y="96"/>
                    <a:pt x="54" y="228"/>
                  </a:cubicBezTo>
                  <a:cubicBezTo>
                    <a:pt x="0" y="389"/>
                    <a:pt x="0" y="549"/>
                    <a:pt x="107" y="603"/>
                  </a:cubicBezTo>
                  <a:lnTo>
                    <a:pt x="803" y="978"/>
                  </a:lnTo>
                  <a:cubicBezTo>
                    <a:pt x="813" y="987"/>
                    <a:pt x="825" y="991"/>
                    <a:pt x="840" y="991"/>
                  </a:cubicBezTo>
                  <a:cubicBezTo>
                    <a:pt x="910" y="991"/>
                    <a:pt x="1036" y="887"/>
                    <a:pt x="1125" y="710"/>
                  </a:cubicBezTo>
                  <a:cubicBezTo>
                    <a:pt x="1178" y="549"/>
                    <a:pt x="1178" y="389"/>
                    <a:pt x="1071" y="335"/>
                  </a:cubicBezTo>
                  <a:lnTo>
                    <a:pt x="375" y="14"/>
                  </a:lnTo>
                  <a:cubicBezTo>
                    <a:pt x="356" y="5"/>
                    <a:pt x="337" y="0"/>
                    <a:pt x="3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2679458" y="2137117"/>
              <a:ext cx="33867" cy="22770"/>
            </a:xfrm>
            <a:custGeom>
              <a:avLst/>
              <a:gdLst/>
              <a:ahLst/>
              <a:cxnLst/>
              <a:rect l="l" t="t" r="r" b="b"/>
              <a:pathLst>
                <a:path w="1178" h="792" extrusionOk="0">
                  <a:moveTo>
                    <a:pt x="236" y="1"/>
                  </a:moveTo>
                  <a:cubicBezTo>
                    <a:pt x="161" y="1"/>
                    <a:pt x="93" y="50"/>
                    <a:pt x="54" y="129"/>
                  </a:cubicBezTo>
                  <a:cubicBezTo>
                    <a:pt x="0" y="236"/>
                    <a:pt x="0" y="397"/>
                    <a:pt x="107" y="450"/>
                  </a:cubicBezTo>
                  <a:lnTo>
                    <a:pt x="803" y="771"/>
                  </a:lnTo>
                  <a:cubicBezTo>
                    <a:pt x="830" y="785"/>
                    <a:pt x="857" y="791"/>
                    <a:pt x="883" y="791"/>
                  </a:cubicBezTo>
                  <a:cubicBezTo>
                    <a:pt x="964" y="791"/>
                    <a:pt x="1044" y="731"/>
                    <a:pt x="1124" y="611"/>
                  </a:cubicBezTo>
                  <a:cubicBezTo>
                    <a:pt x="1178" y="504"/>
                    <a:pt x="1124" y="397"/>
                    <a:pt x="1017" y="343"/>
                  </a:cubicBezTo>
                  <a:lnTo>
                    <a:pt x="321" y="22"/>
                  </a:lnTo>
                  <a:cubicBezTo>
                    <a:pt x="293" y="7"/>
                    <a:pt x="264" y="1"/>
                    <a:pt x="2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2688686" y="2112709"/>
              <a:ext cx="35420" cy="28117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391" y="0"/>
                  </a:moveTo>
                  <a:cubicBezTo>
                    <a:pt x="320" y="0"/>
                    <a:pt x="195" y="96"/>
                    <a:pt x="107" y="228"/>
                  </a:cubicBezTo>
                  <a:cubicBezTo>
                    <a:pt x="0" y="389"/>
                    <a:pt x="0" y="550"/>
                    <a:pt x="107" y="603"/>
                  </a:cubicBezTo>
                  <a:lnTo>
                    <a:pt x="803" y="978"/>
                  </a:lnTo>
                  <a:cubicBezTo>
                    <a:pt x="910" y="978"/>
                    <a:pt x="1071" y="924"/>
                    <a:pt x="1124" y="764"/>
                  </a:cubicBezTo>
                  <a:cubicBezTo>
                    <a:pt x="1232" y="657"/>
                    <a:pt x="1178" y="496"/>
                    <a:pt x="1124" y="443"/>
                  </a:cubicBezTo>
                  <a:lnTo>
                    <a:pt x="429" y="14"/>
                  </a:lnTo>
                  <a:cubicBezTo>
                    <a:pt x="419" y="5"/>
                    <a:pt x="406" y="0"/>
                    <a:pt x="39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2704067" y="2092958"/>
              <a:ext cx="30820" cy="27341"/>
            </a:xfrm>
            <a:custGeom>
              <a:avLst/>
              <a:gdLst/>
              <a:ahLst/>
              <a:cxnLst/>
              <a:rect l="l" t="t" r="r" b="b"/>
              <a:pathLst>
                <a:path w="1072" h="951" extrusionOk="0">
                  <a:moveTo>
                    <a:pt x="330" y="1"/>
                  </a:moveTo>
                  <a:cubicBezTo>
                    <a:pt x="260" y="1"/>
                    <a:pt x="174" y="46"/>
                    <a:pt x="108" y="112"/>
                  </a:cubicBezTo>
                  <a:cubicBezTo>
                    <a:pt x="1" y="220"/>
                    <a:pt x="1" y="380"/>
                    <a:pt x="108" y="434"/>
                  </a:cubicBezTo>
                  <a:lnTo>
                    <a:pt x="697" y="915"/>
                  </a:lnTo>
                  <a:cubicBezTo>
                    <a:pt x="741" y="938"/>
                    <a:pt x="785" y="951"/>
                    <a:pt x="826" y="951"/>
                  </a:cubicBezTo>
                  <a:cubicBezTo>
                    <a:pt x="883" y="951"/>
                    <a:pt x="933" y="925"/>
                    <a:pt x="964" y="862"/>
                  </a:cubicBezTo>
                  <a:cubicBezTo>
                    <a:pt x="1071" y="808"/>
                    <a:pt x="1071" y="701"/>
                    <a:pt x="964" y="648"/>
                  </a:cubicBezTo>
                  <a:lnTo>
                    <a:pt x="429" y="59"/>
                  </a:lnTo>
                  <a:cubicBezTo>
                    <a:pt x="408" y="18"/>
                    <a:pt x="372" y="1"/>
                    <a:pt x="33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2593265" y="2057308"/>
              <a:ext cx="217034" cy="105311"/>
            </a:xfrm>
            <a:custGeom>
              <a:avLst/>
              <a:gdLst/>
              <a:ahLst/>
              <a:cxnLst/>
              <a:rect l="l" t="t" r="r" b="b"/>
              <a:pathLst>
                <a:path w="7549" h="3663" extrusionOk="0">
                  <a:moveTo>
                    <a:pt x="7170" y="1"/>
                  </a:moveTo>
                  <a:cubicBezTo>
                    <a:pt x="6536" y="1"/>
                    <a:pt x="5889" y="112"/>
                    <a:pt x="5353" y="335"/>
                  </a:cubicBezTo>
                  <a:cubicBezTo>
                    <a:pt x="4658" y="657"/>
                    <a:pt x="4015" y="1031"/>
                    <a:pt x="3480" y="1352"/>
                  </a:cubicBezTo>
                  <a:cubicBezTo>
                    <a:pt x="2403" y="2070"/>
                    <a:pt x="1327" y="2641"/>
                    <a:pt x="203" y="2641"/>
                  </a:cubicBezTo>
                  <a:cubicBezTo>
                    <a:pt x="154" y="2641"/>
                    <a:pt x="104" y="2639"/>
                    <a:pt x="54" y="2637"/>
                  </a:cubicBezTo>
                  <a:lnTo>
                    <a:pt x="0" y="3654"/>
                  </a:lnTo>
                  <a:cubicBezTo>
                    <a:pt x="79" y="3660"/>
                    <a:pt x="157" y="3663"/>
                    <a:pt x="235" y="3663"/>
                  </a:cubicBezTo>
                  <a:cubicBezTo>
                    <a:pt x="905" y="3663"/>
                    <a:pt x="1566" y="3466"/>
                    <a:pt x="2142" y="3226"/>
                  </a:cubicBezTo>
                  <a:cubicBezTo>
                    <a:pt x="2838" y="2958"/>
                    <a:pt x="3426" y="2584"/>
                    <a:pt x="4015" y="2209"/>
                  </a:cubicBezTo>
                  <a:cubicBezTo>
                    <a:pt x="5021" y="1586"/>
                    <a:pt x="6027" y="1006"/>
                    <a:pt x="7071" y="1006"/>
                  </a:cubicBezTo>
                  <a:cubicBezTo>
                    <a:pt x="7194" y="1006"/>
                    <a:pt x="7317" y="1014"/>
                    <a:pt x="7441" y="1031"/>
                  </a:cubicBezTo>
                  <a:lnTo>
                    <a:pt x="7548" y="14"/>
                  </a:lnTo>
                  <a:cubicBezTo>
                    <a:pt x="7423" y="5"/>
                    <a:pt x="7297" y="1"/>
                    <a:pt x="7170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2594789" y="2056158"/>
              <a:ext cx="215510" cy="78516"/>
            </a:xfrm>
            <a:custGeom>
              <a:avLst/>
              <a:gdLst/>
              <a:ahLst/>
              <a:cxnLst/>
              <a:rect l="l" t="t" r="r" b="b"/>
              <a:pathLst>
                <a:path w="7496" h="2731" fill="none" extrusionOk="0">
                  <a:moveTo>
                    <a:pt x="7495" y="54"/>
                  </a:moveTo>
                  <a:cubicBezTo>
                    <a:pt x="6746" y="1"/>
                    <a:pt x="5943" y="108"/>
                    <a:pt x="5300" y="375"/>
                  </a:cubicBezTo>
                  <a:cubicBezTo>
                    <a:pt x="4605" y="697"/>
                    <a:pt x="3962" y="1071"/>
                    <a:pt x="3427" y="1392"/>
                  </a:cubicBezTo>
                  <a:cubicBezTo>
                    <a:pt x="2303" y="2142"/>
                    <a:pt x="1179" y="2731"/>
                    <a:pt x="1" y="267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2593265" y="2082320"/>
              <a:ext cx="213958" cy="81592"/>
            </a:xfrm>
            <a:custGeom>
              <a:avLst/>
              <a:gdLst/>
              <a:ahLst/>
              <a:cxnLst/>
              <a:rect l="l" t="t" r="r" b="b"/>
              <a:pathLst>
                <a:path w="7442" h="2838" fill="none" extrusionOk="0">
                  <a:moveTo>
                    <a:pt x="0" y="2784"/>
                  </a:moveTo>
                  <a:cubicBezTo>
                    <a:pt x="750" y="2838"/>
                    <a:pt x="1499" y="2624"/>
                    <a:pt x="2142" y="2356"/>
                  </a:cubicBezTo>
                  <a:cubicBezTo>
                    <a:pt x="2838" y="2088"/>
                    <a:pt x="3426" y="1714"/>
                    <a:pt x="4015" y="1339"/>
                  </a:cubicBezTo>
                  <a:cubicBezTo>
                    <a:pt x="5139" y="643"/>
                    <a:pt x="6264" y="1"/>
                    <a:pt x="7441" y="16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2599418" y="2131569"/>
              <a:ext cx="13886" cy="33896"/>
            </a:xfrm>
            <a:custGeom>
              <a:avLst/>
              <a:gdLst/>
              <a:ahLst/>
              <a:cxnLst/>
              <a:rect l="l" t="t" r="r" b="b"/>
              <a:pathLst>
                <a:path w="483" h="1179" extrusionOk="0">
                  <a:moveTo>
                    <a:pt x="161" y="1"/>
                  </a:moveTo>
                  <a:cubicBezTo>
                    <a:pt x="54" y="1"/>
                    <a:pt x="0" y="108"/>
                    <a:pt x="0" y="215"/>
                  </a:cubicBezTo>
                  <a:lnTo>
                    <a:pt x="0" y="1018"/>
                  </a:lnTo>
                  <a:cubicBezTo>
                    <a:pt x="0" y="1125"/>
                    <a:pt x="108" y="1178"/>
                    <a:pt x="215" y="1178"/>
                  </a:cubicBezTo>
                  <a:cubicBezTo>
                    <a:pt x="375" y="1178"/>
                    <a:pt x="482" y="1071"/>
                    <a:pt x="429" y="964"/>
                  </a:cubicBezTo>
                  <a:lnTo>
                    <a:pt x="375" y="215"/>
                  </a:lnTo>
                  <a:cubicBezTo>
                    <a:pt x="375" y="108"/>
                    <a:pt x="268" y="1"/>
                    <a:pt x="16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2617875" y="2129441"/>
              <a:ext cx="16963" cy="33350"/>
            </a:xfrm>
            <a:custGeom>
              <a:avLst/>
              <a:gdLst/>
              <a:ahLst/>
              <a:cxnLst/>
              <a:rect l="l" t="t" r="r" b="b"/>
              <a:pathLst>
                <a:path w="590" h="1160" extrusionOk="0">
                  <a:moveTo>
                    <a:pt x="214" y="0"/>
                  </a:moveTo>
                  <a:cubicBezTo>
                    <a:pt x="194" y="0"/>
                    <a:pt x="176" y="7"/>
                    <a:pt x="161" y="21"/>
                  </a:cubicBezTo>
                  <a:cubicBezTo>
                    <a:pt x="54" y="21"/>
                    <a:pt x="1" y="128"/>
                    <a:pt x="1" y="235"/>
                  </a:cubicBezTo>
                  <a:lnTo>
                    <a:pt x="161" y="985"/>
                  </a:lnTo>
                  <a:cubicBezTo>
                    <a:pt x="161" y="1072"/>
                    <a:pt x="233" y="1160"/>
                    <a:pt x="346" y="1160"/>
                  </a:cubicBezTo>
                  <a:cubicBezTo>
                    <a:pt x="372" y="1160"/>
                    <a:pt x="400" y="1155"/>
                    <a:pt x="429" y="1145"/>
                  </a:cubicBezTo>
                  <a:cubicBezTo>
                    <a:pt x="536" y="1092"/>
                    <a:pt x="590" y="985"/>
                    <a:pt x="590" y="931"/>
                  </a:cubicBezTo>
                  <a:lnTo>
                    <a:pt x="376" y="128"/>
                  </a:lnTo>
                  <a:cubicBezTo>
                    <a:pt x="336" y="50"/>
                    <a:pt x="269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2633285" y="2123231"/>
              <a:ext cx="26191" cy="33609"/>
            </a:xfrm>
            <a:custGeom>
              <a:avLst/>
              <a:gdLst/>
              <a:ahLst/>
              <a:cxnLst/>
              <a:rect l="l" t="t" r="r" b="b"/>
              <a:pathLst>
                <a:path w="911" h="1169" extrusionOk="0">
                  <a:moveTo>
                    <a:pt x="342" y="1"/>
                  </a:moveTo>
                  <a:cubicBezTo>
                    <a:pt x="304" y="1"/>
                    <a:pt x="261" y="7"/>
                    <a:pt x="214" y="23"/>
                  </a:cubicBezTo>
                  <a:cubicBezTo>
                    <a:pt x="54" y="77"/>
                    <a:pt x="0" y="184"/>
                    <a:pt x="0" y="291"/>
                  </a:cubicBezTo>
                  <a:lnTo>
                    <a:pt x="268" y="1040"/>
                  </a:lnTo>
                  <a:cubicBezTo>
                    <a:pt x="307" y="1118"/>
                    <a:pt x="404" y="1168"/>
                    <a:pt x="516" y="1168"/>
                  </a:cubicBezTo>
                  <a:cubicBezTo>
                    <a:pt x="556" y="1168"/>
                    <a:pt x="600" y="1162"/>
                    <a:pt x="643" y="1147"/>
                  </a:cubicBezTo>
                  <a:cubicBezTo>
                    <a:pt x="803" y="1040"/>
                    <a:pt x="910" y="933"/>
                    <a:pt x="857" y="826"/>
                  </a:cubicBezTo>
                  <a:lnTo>
                    <a:pt x="535" y="77"/>
                  </a:lnTo>
                  <a:cubicBezTo>
                    <a:pt x="498" y="39"/>
                    <a:pt x="433" y="1"/>
                    <a:pt x="34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2653295" y="2115584"/>
              <a:ext cx="23115" cy="31999"/>
            </a:xfrm>
            <a:custGeom>
              <a:avLst/>
              <a:gdLst/>
              <a:ahLst/>
              <a:cxnLst/>
              <a:rect l="l" t="t" r="r" b="b"/>
              <a:pathLst>
                <a:path w="804" h="1113" extrusionOk="0">
                  <a:moveTo>
                    <a:pt x="192" y="0"/>
                  </a:moveTo>
                  <a:cubicBezTo>
                    <a:pt x="165" y="0"/>
                    <a:pt x="136" y="7"/>
                    <a:pt x="107" y="21"/>
                  </a:cubicBezTo>
                  <a:cubicBezTo>
                    <a:pt x="54" y="75"/>
                    <a:pt x="0" y="182"/>
                    <a:pt x="54" y="289"/>
                  </a:cubicBezTo>
                  <a:lnTo>
                    <a:pt x="375" y="985"/>
                  </a:lnTo>
                  <a:cubicBezTo>
                    <a:pt x="414" y="1063"/>
                    <a:pt x="482" y="1113"/>
                    <a:pt x="557" y="1113"/>
                  </a:cubicBezTo>
                  <a:cubicBezTo>
                    <a:pt x="585" y="1113"/>
                    <a:pt x="614" y="1106"/>
                    <a:pt x="642" y="1092"/>
                  </a:cubicBezTo>
                  <a:cubicBezTo>
                    <a:pt x="750" y="985"/>
                    <a:pt x="803" y="878"/>
                    <a:pt x="750" y="824"/>
                  </a:cubicBezTo>
                  <a:lnTo>
                    <a:pt x="375" y="128"/>
                  </a:lnTo>
                  <a:cubicBezTo>
                    <a:pt x="336" y="50"/>
                    <a:pt x="268" y="0"/>
                    <a:pt x="19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2668676" y="2105176"/>
              <a:ext cx="27715" cy="32056"/>
            </a:xfrm>
            <a:custGeom>
              <a:avLst/>
              <a:gdLst/>
              <a:ahLst/>
              <a:cxnLst/>
              <a:rect l="l" t="t" r="r" b="b"/>
              <a:pathLst>
                <a:path w="964" h="1115" extrusionOk="0">
                  <a:moveTo>
                    <a:pt x="367" y="0"/>
                  </a:moveTo>
                  <a:cubicBezTo>
                    <a:pt x="315" y="0"/>
                    <a:pt x="260" y="17"/>
                    <a:pt x="215" y="62"/>
                  </a:cubicBezTo>
                  <a:cubicBezTo>
                    <a:pt x="54" y="116"/>
                    <a:pt x="0" y="276"/>
                    <a:pt x="54" y="330"/>
                  </a:cubicBezTo>
                  <a:lnTo>
                    <a:pt x="429" y="1026"/>
                  </a:lnTo>
                  <a:cubicBezTo>
                    <a:pt x="460" y="1088"/>
                    <a:pt x="528" y="1114"/>
                    <a:pt x="611" y="1114"/>
                  </a:cubicBezTo>
                  <a:cubicBezTo>
                    <a:pt x="670" y="1114"/>
                    <a:pt x="737" y="1101"/>
                    <a:pt x="803" y="1079"/>
                  </a:cubicBezTo>
                  <a:cubicBezTo>
                    <a:pt x="910" y="972"/>
                    <a:pt x="964" y="812"/>
                    <a:pt x="910" y="758"/>
                  </a:cubicBezTo>
                  <a:lnTo>
                    <a:pt x="536" y="62"/>
                  </a:lnTo>
                  <a:cubicBezTo>
                    <a:pt x="505" y="31"/>
                    <a:pt x="438" y="0"/>
                    <a:pt x="3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2688686" y="2095171"/>
              <a:ext cx="24639" cy="30417"/>
            </a:xfrm>
            <a:custGeom>
              <a:avLst/>
              <a:gdLst/>
              <a:ahLst/>
              <a:cxnLst/>
              <a:rect l="l" t="t" r="r" b="b"/>
              <a:pathLst>
                <a:path w="857" h="1058" extrusionOk="0">
                  <a:moveTo>
                    <a:pt x="237" y="0"/>
                  </a:moveTo>
                  <a:cubicBezTo>
                    <a:pt x="196" y="0"/>
                    <a:pt x="152" y="13"/>
                    <a:pt x="107" y="35"/>
                  </a:cubicBezTo>
                  <a:cubicBezTo>
                    <a:pt x="0" y="89"/>
                    <a:pt x="0" y="196"/>
                    <a:pt x="54" y="303"/>
                  </a:cubicBezTo>
                  <a:lnTo>
                    <a:pt x="429" y="945"/>
                  </a:lnTo>
                  <a:cubicBezTo>
                    <a:pt x="462" y="1012"/>
                    <a:pt x="536" y="1057"/>
                    <a:pt x="600" y="1057"/>
                  </a:cubicBezTo>
                  <a:cubicBezTo>
                    <a:pt x="640" y="1057"/>
                    <a:pt x="676" y="1040"/>
                    <a:pt x="696" y="999"/>
                  </a:cubicBezTo>
                  <a:cubicBezTo>
                    <a:pt x="803" y="945"/>
                    <a:pt x="857" y="838"/>
                    <a:pt x="803" y="731"/>
                  </a:cubicBezTo>
                  <a:lnTo>
                    <a:pt x="375" y="89"/>
                  </a:lnTo>
                  <a:cubicBezTo>
                    <a:pt x="344" y="26"/>
                    <a:pt x="294" y="0"/>
                    <a:pt x="23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2744088" y="2064783"/>
              <a:ext cx="21563" cy="32028"/>
            </a:xfrm>
            <a:custGeom>
              <a:avLst/>
              <a:gdLst/>
              <a:ahLst/>
              <a:cxnLst/>
              <a:rect l="l" t="t" r="r" b="b"/>
              <a:pathLst>
                <a:path w="750" h="1114" extrusionOk="0">
                  <a:moveTo>
                    <a:pt x="300" y="1"/>
                  </a:moveTo>
                  <a:cubicBezTo>
                    <a:pt x="272" y="1"/>
                    <a:pt x="243" y="7"/>
                    <a:pt x="215" y="22"/>
                  </a:cubicBezTo>
                  <a:cubicBezTo>
                    <a:pt x="54" y="75"/>
                    <a:pt x="0" y="182"/>
                    <a:pt x="54" y="289"/>
                  </a:cubicBezTo>
                  <a:lnTo>
                    <a:pt x="375" y="985"/>
                  </a:lnTo>
                  <a:cubicBezTo>
                    <a:pt x="375" y="1064"/>
                    <a:pt x="433" y="1113"/>
                    <a:pt x="505" y="1113"/>
                  </a:cubicBezTo>
                  <a:cubicBezTo>
                    <a:pt x="532" y="1113"/>
                    <a:pt x="561" y="1107"/>
                    <a:pt x="589" y="1092"/>
                  </a:cubicBezTo>
                  <a:cubicBezTo>
                    <a:pt x="696" y="1092"/>
                    <a:pt x="750" y="985"/>
                    <a:pt x="696" y="878"/>
                  </a:cubicBezTo>
                  <a:lnTo>
                    <a:pt x="482" y="129"/>
                  </a:lnTo>
                  <a:cubicBezTo>
                    <a:pt x="443" y="51"/>
                    <a:pt x="375" y="1"/>
                    <a:pt x="30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2765621" y="2058630"/>
              <a:ext cx="18515" cy="32947"/>
            </a:xfrm>
            <a:custGeom>
              <a:avLst/>
              <a:gdLst/>
              <a:ahLst/>
              <a:cxnLst/>
              <a:rect l="l" t="t" r="r" b="b"/>
              <a:pathLst>
                <a:path w="644" h="1146" extrusionOk="0">
                  <a:moveTo>
                    <a:pt x="332" y="1"/>
                  </a:moveTo>
                  <a:cubicBezTo>
                    <a:pt x="297" y="1"/>
                    <a:pt x="258" y="7"/>
                    <a:pt x="215" y="22"/>
                  </a:cubicBezTo>
                  <a:cubicBezTo>
                    <a:pt x="108" y="22"/>
                    <a:pt x="1" y="129"/>
                    <a:pt x="54" y="236"/>
                  </a:cubicBezTo>
                  <a:lnTo>
                    <a:pt x="215" y="985"/>
                  </a:lnTo>
                  <a:cubicBezTo>
                    <a:pt x="269" y="1092"/>
                    <a:pt x="376" y="1146"/>
                    <a:pt x="483" y="1146"/>
                  </a:cubicBezTo>
                  <a:cubicBezTo>
                    <a:pt x="536" y="1146"/>
                    <a:pt x="643" y="1039"/>
                    <a:pt x="590" y="932"/>
                  </a:cubicBezTo>
                  <a:lnTo>
                    <a:pt x="483" y="129"/>
                  </a:lnTo>
                  <a:cubicBezTo>
                    <a:pt x="483" y="50"/>
                    <a:pt x="425" y="1"/>
                    <a:pt x="33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2704068" y="2083614"/>
              <a:ext cx="27744" cy="31826"/>
            </a:xfrm>
            <a:custGeom>
              <a:avLst/>
              <a:gdLst/>
              <a:ahLst/>
              <a:cxnLst/>
              <a:rect l="l" t="t" r="r" b="b"/>
              <a:pathLst>
                <a:path w="965" h="1107" extrusionOk="0">
                  <a:moveTo>
                    <a:pt x="367" y="1"/>
                  </a:moveTo>
                  <a:cubicBezTo>
                    <a:pt x="315" y="1"/>
                    <a:pt x="260" y="17"/>
                    <a:pt x="215" y="63"/>
                  </a:cubicBezTo>
                  <a:cubicBezTo>
                    <a:pt x="54" y="116"/>
                    <a:pt x="1" y="277"/>
                    <a:pt x="54" y="330"/>
                  </a:cubicBezTo>
                  <a:lnTo>
                    <a:pt x="482" y="1026"/>
                  </a:lnTo>
                  <a:cubicBezTo>
                    <a:pt x="509" y="1080"/>
                    <a:pt x="563" y="1107"/>
                    <a:pt x="623" y="1107"/>
                  </a:cubicBezTo>
                  <a:cubicBezTo>
                    <a:pt x="683" y="1107"/>
                    <a:pt x="750" y="1080"/>
                    <a:pt x="804" y="1026"/>
                  </a:cubicBezTo>
                  <a:cubicBezTo>
                    <a:pt x="911" y="973"/>
                    <a:pt x="964" y="866"/>
                    <a:pt x="911" y="759"/>
                  </a:cubicBezTo>
                  <a:lnTo>
                    <a:pt x="536" y="63"/>
                  </a:lnTo>
                  <a:cubicBezTo>
                    <a:pt x="505" y="32"/>
                    <a:pt x="438" y="1"/>
                    <a:pt x="36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2722525" y="2072861"/>
              <a:ext cx="27744" cy="32804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411" y="0"/>
                  </a:moveTo>
                  <a:cubicBezTo>
                    <a:pt x="351" y="0"/>
                    <a:pt x="283" y="17"/>
                    <a:pt x="215" y="62"/>
                  </a:cubicBezTo>
                  <a:cubicBezTo>
                    <a:pt x="55" y="116"/>
                    <a:pt x="1" y="276"/>
                    <a:pt x="55" y="383"/>
                  </a:cubicBezTo>
                  <a:lnTo>
                    <a:pt x="429" y="1079"/>
                  </a:lnTo>
                  <a:cubicBezTo>
                    <a:pt x="460" y="1110"/>
                    <a:pt x="527" y="1141"/>
                    <a:pt x="598" y="1141"/>
                  </a:cubicBezTo>
                  <a:cubicBezTo>
                    <a:pt x="650" y="1141"/>
                    <a:pt x="705" y="1124"/>
                    <a:pt x="750" y="1079"/>
                  </a:cubicBezTo>
                  <a:cubicBezTo>
                    <a:pt x="857" y="1026"/>
                    <a:pt x="965" y="919"/>
                    <a:pt x="911" y="811"/>
                  </a:cubicBezTo>
                  <a:lnTo>
                    <a:pt x="590" y="62"/>
                  </a:lnTo>
                  <a:cubicBezTo>
                    <a:pt x="559" y="31"/>
                    <a:pt x="492" y="0"/>
                    <a:pt x="4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2785631" y="2056158"/>
              <a:ext cx="20039" cy="33896"/>
            </a:xfrm>
            <a:custGeom>
              <a:avLst/>
              <a:gdLst/>
              <a:ahLst/>
              <a:cxnLst/>
              <a:rect l="l" t="t" r="r" b="b"/>
              <a:pathLst>
                <a:path w="697" h="1179" extrusionOk="0">
                  <a:moveTo>
                    <a:pt x="375" y="1"/>
                  </a:moveTo>
                  <a:cubicBezTo>
                    <a:pt x="161" y="1"/>
                    <a:pt x="1" y="108"/>
                    <a:pt x="54" y="215"/>
                  </a:cubicBezTo>
                  <a:lnTo>
                    <a:pt x="108" y="964"/>
                  </a:lnTo>
                  <a:cubicBezTo>
                    <a:pt x="108" y="1071"/>
                    <a:pt x="268" y="1178"/>
                    <a:pt x="375" y="1178"/>
                  </a:cubicBezTo>
                  <a:cubicBezTo>
                    <a:pt x="536" y="1178"/>
                    <a:pt x="643" y="1071"/>
                    <a:pt x="643" y="964"/>
                  </a:cubicBezTo>
                  <a:lnTo>
                    <a:pt x="697" y="215"/>
                  </a:lnTo>
                  <a:cubicBezTo>
                    <a:pt x="697" y="108"/>
                    <a:pt x="536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2433214" y="2177741"/>
              <a:ext cx="474030" cy="167785"/>
            </a:xfrm>
            <a:custGeom>
              <a:avLst/>
              <a:gdLst/>
              <a:ahLst/>
              <a:cxnLst/>
              <a:rect l="l" t="t" r="r" b="b"/>
              <a:pathLst>
                <a:path w="16488" h="5836" extrusionOk="0">
                  <a:moveTo>
                    <a:pt x="107" y="1"/>
                  </a:moveTo>
                  <a:lnTo>
                    <a:pt x="0" y="1446"/>
                  </a:lnTo>
                  <a:cubicBezTo>
                    <a:pt x="1231" y="1553"/>
                    <a:pt x="2355" y="2570"/>
                    <a:pt x="3480" y="3587"/>
                  </a:cubicBezTo>
                  <a:cubicBezTo>
                    <a:pt x="4068" y="4069"/>
                    <a:pt x="4657" y="4604"/>
                    <a:pt x="5353" y="5033"/>
                  </a:cubicBezTo>
                  <a:cubicBezTo>
                    <a:pt x="6049" y="5461"/>
                    <a:pt x="6906" y="5836"/>
                    <a:pt x="7869" y="5836"/>
                  </a:cubicBezTo>
                  <a:cubicBezTo>
                    <a:pt x="8297" y="5836"/>
                    <a:pt x="8779" y="5728"/>
                    <a:pt x="9207" y="5568"/>
                  </a:cubicBezTo>
                  <a:cubicBezTo>
                    <a:pt x="9582" y="5407"/>
                    <a:pt x="9957" y="5193"/>
                    <a:pt x="10332" y="4979"/>
                  </a:cubicBezTo>
                  <a:cubicBezTo>
                    <a:pt x="11028" y="4551"/>
                    <a:pt x="11616" y="4123"/>
                    <a:pt x="12205" y="3801"/>
                  </a:cubicBezTo>
                  <a:cubicBezTo>
                    <a:pt x="12473" y="3641"/>
                    <a:pt x="12794" y="3534"/>
                    <a:pt x="13062" y="3427"/>
                  </a:cubicBezTo>
                  <a:cubicBezTo>
                    <a:pt x="13436" y="3373"/>
                    <a:pt x="13704" y="3373"/>
                    <a:pt x="14025" y="3373"/>
                  </a:cubicBezTo>
                  <a:cubicBezTo>
                    <a:pt x="14668" y="3373"/>
                    <a:pt x="15364" y="3641"/>
                    <a:pt x="16167" y="3801"/>
                  </a:cubicBezTo>
                  <a:lnTo>
                    <a:pt x="16488" y="2410"/>
                  </a:lnTo>
                  <a:cubicBezTo>
                    <a:pt x="15792" y="2249"/>
                    <a:pt x="15042" y="1981"/>
                    <a:pt x="14132" y="1928"/>
                  </a:cubicBezTo>
                  <a:cubicBezTo>
                    <a:pt x="13651" y="1928"/>
                    <a:pt x="13222" y="1981"/>
                    <a:pt x="12794" y="2035"/>
                  </a:cubicBezTo>
                  <a:cubicBezTo>
                    <a:pt x="12366" y="2142"/>
                    <a:pt x="11884" y="2302"/>
                    <a:pt x="11509" y="2517"/>
                  </a:cubicBezTo>
                  <a:cubicBezTo>
                    <a:pt x="10760" y="2945"/>
                    <a:pt x="10171" y="3427"/>
                    <a:pt x="9582" y="3801"/>
                  </a:cubicBezTo>
                  <a:cubicBezTo>
                    <a:pt x="8940" y="4176"/>
                    <a:pt x="8405" y="4390"/>
                    <a:pt x="7816" y="4390"/>
                  </a:cubicBezTo>
                  <a:cubicBezTo>
                    <a:pt x="7786" y="4392"/>
                    <a:pt x="7756" y="4392"/>
                    <a:pt x="7726" y="4392"/>
                  </a:cubicBezTo>
                  <a:cubicBezTo>
                    <a:pt x="6632" y="4392"/>
                    <a:pt x="5537" y="3454"/>
                    <a:pt x="4443" y="2517"/>
                  </a:cubicBezTo>
                  <a:cubicBezTo>
                    <a:pt x="3854" y="1981"/>
                    <a:pt x="3266" y="1446"/>
                    <a:pt x="2623" y="1018"/>
                  </a:cubicBezTo>
                  <a:cubicBezTo>
                    <a:pt x="1927" y="536"/>
                    <a:pt x="1071" y="108"/>
                    <a:pt x="107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2436290" y="2177741"/>
              <a:ext cx="470954" cy="127765"/>
            </a:xfrm>
            <a:custGeom>
              <a:avLst/>
              <a:gdLst/>
              <a:ahLst/>
              <a:cxnLst/>
              <a:rect l="l" t="t" r="r" b="b"/>
              <a:pathLst>
                <a:path w="16381" h="4444" fill="none" extrusionOk="0">
                  <a:moveTo>
                    <a:pt x="16381" y="2410"/>
                  </a:moveTo>
                  <a:cubicBezTo>
                    <a:pt x="15685" y="2249"/>
                    <a:pt x="14935" y="1981"/>
                    <a:pt x="14025" y="1928"/>
                  </a:cubicBezTo>
                  <a:cubicBezTo>
                    <a:pt x="13544" y="1928"/>
                    <a:pt x="13115" y="1981"/>
                    <a:pt x="12687" y="2035"/>
                  </a:cubicBezTo>
                  <a:cubicBezTo>
                    <a:pt x="12259" y="2142"/>
                    <a:pt x="11777" y="2302"/>
                    <a:pt x="11402" y="2517"/>
                  </a:cubicBezTo>
                  <a:cubicBezTo>
                    <a:pt x="10653" y="2945"/>
                    <a:pt x="10064" y="3427"/>
                    <a:pt x="9475" y="3801"/>
                  </a:cubicBezTo>
                  <a:cubicBezTo>
                    <a:pt x="8833" y="4123"/>
                    <a:pt x="8298" y="4390"/>
                    <a:pt x="7709" y="4390"/>
                  </a:cubicBezTo>
                  <a:cubicBezTo>
                    <a:pt x="6585" y="4444"/>
                    <a:pt x="5460" y="3480"/>
                    <a:pt x="4336" y="2517"/>
                  </a:cubicBezTo>
                  <a:cubicBezTo>
                    <a:pt x="3747" y="1981"/>
                    <a:pt x="3159" y="1446"/>
                    <a:pt x="2516" y="1018"/>
                  </a:cubicBezTo>
                  <a:cubicBezTo>
                    <a:pt x="1820" y="536"/>
                    <a:pt x="964" y="108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2433214" y="2219285"/>
              <a:ext cx="464801" cy="126241"/>
            </a:xfrm>
            <a:custGeom>
              <a:avLst/>
              <a:gdLst/>
              <a:ahLst/>
              <a:cxnLst/>
              <a:rect l="l" t="t" r="r" b="b"/>
              <a:pathLst>
                <a:path w="16167" h="4391" fill="none" extrusionOk="0">
                  <a:moveTo>
                    <a:pt x="0" y="1"/>
                  </a:moveTo>
                  <a:cubicBezTo>
                    <a:pt x="1231" y="108"/>
                    <a:pt x="2355" y="1125"/>
                    <a:pt x="3480" y="2142"/>
                  </a:cubicBezTo>
                  <a:cubicBezTo>
                    <a:pt x="4068" y="2624"/>
                    <a:pt x="4657" y="3159"/>
                    <a:pt x="5353" y="3588"/>
                  </a:cubicBezTo>
                  <a:cubicBezTo>
                    <a:pt x="6049" y="4016"/>
                    <a:pt x="6906" y="4391"/>
                    <a:pt x="7869" y="4391"/>
                  </a:cubicBezTo>
                  <a:cubicBezTo>
                    <a:pt x="8297" y="4391"/>
                    <a:pt x="8779" y="4283"/>
                    <a:pt x="9207" y="4123"/>
                  </a:cubicBezTo>
                  <a:cubicBezTo>
                    <a:pt x="9582" y="3962"/>
                    <a:pt x="9957" y="3748"/>
                    <a:pt x="10332" y="3534"/>
                  </a:cubicBezTo>
                  <a:cubicBezTo>
                    <a:pt x="11028" y="3106"/>
                    <a:pt x="11616" y="2678"/>
                    <a:pt x="12205" y="2356"/>
                  </a:cubicBezTo>
                  <a:cubicBezTo>
                    <a:pt x="12473" y="2196"/>
                    <a:pt x="12794" y="2089"/>
                    <a:pt x="13062" y="1982"/>
                  </a:cubicBezTo>
                  <a:cubicBezTo>
                    <a:pt x="13436" y="1928"/>
                    <a:pt x="13704" y="1928"/>
                    <a:pt x="14025" y="1928"/>
                  </a:cubicBezTo>
                  <a:cubicBezTo>
                    <a:pt x="14668" y="1928"/>
                    <a:pt x="15364" y="2196"/>
                    <a:pt x="16167" y="235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2443966" y="2182313"/>
              <a:ext cx="36972" cy="47179"/>
            </a:xfrm>
            <a:custGeom>
              <a:avLst/>
              <a:gdLst/>
              <a:ahLst/>
              <a:cxnLst/>
              <a:rect l="l" t="t" r="r" b="b"/>
              <a:pathLst>
                <a:path w="1286" h="1641" extrusionOk="0">
                  <a:moveTo>
                    <a:pt x="569" y="0"/>
                  </a:moveTo>
                  <a:cubicBezTo>
                    <a:pt x="402" y="0"/>
                    <a:pt x="268" y="59"/>
                    <a:pt x="268" y="163"/>
                  </a:cubicBezTo>
                  <a:lnTo>
                    <a:pt x="1" y="1233"/>
                  </a:lnTo>
                  <a:cubicBezTo>
                    <a:pt x="1" y="1394"/>
                    <a:pt x="108" y="1555"/>
                    <a:pt x="322" y="1608"/>
                  </a:cubicBezTo>
                  <a:cubicBezTo>
                    <a:pt x="381" y="1628"/>
                    <a:pt x="447" y="1640"/>
                    <a:pt x="509" y="1640"/>
                  </a:cubicBezTo>
                  <a:cubicBezTo>
                    <a:pt x="618" y="1640"/>
                    <a:pt x="716" y="1603"/>
                    <a:pt x="750" y="1501"/>
                  </a:cubicBezTo>
                  <a:lnTo>
                    <a:pt x="1232" y="484"/>
                  </a:lnTo>
                  <a:cubicBezTo>
                    <a:pt x="1286" y="377"/>
                    <a:pt x="1179" y="163"/>
                    <a:pt x="857" y="56"/>
                  </a:cubicBezTo>
                  <a:cubicBezTo>
                    <a:pt x="763" y="18"/>
                    <a:pt x="661" y="0"/>
                    <a:pt x="56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2479386" y="2205744"/>
              <a:ext cx="44649" cy="46029"/>
            </a:xfrm>
            <a:custGeom>
              <a:avLst/>
              <a:gdLst/>
              <a:ahLst/>
              <a:cxnLst/>
              <a:rect l="l" t="t" r="r" b="b"/>
              <a:pathLst>
                <a:path w="1553" h="1601" extrusionOk="0">
                  <a:moveTo>
                    <a:pt x="856" y="0"/>
                  </a:moveTo>
                  <a:cubicBezTo>
                    <a:pt x="778" y="0"/>
                    <a:pt x="718" y="30"/>
                    <a:pt x="696" y="97"/>
                  </a:cubicBezTo>
                  <a:lnTo>
                    <a:pt x="107" y="1007"/>
                  </a:lnTo>
                  <a:cubicBezTo>
                    <a:pt x="0" y="1168"/>
                    <a:pt x="107" y="1328"/>
                    <a:pt x="268" y="1489"/>
                  </a:cubicBezTo>
                  <a:cubicBezTo>
                    <a:pt x="400" y="1555"/>
                    <a:pt x="532" y="1601"/>
                    <a:pt x="639" y="1601"/>
                  </a:cubicBezTo>
                  <a:cubicBezTo>
                    <a:pt x="706" y="1601"/>
                    <a:pt x="762" y="1583"/>
                    <a:pt x="803" y="1543"/>
                  </a:cubicBezTo>
                  <a:lnTo>
                    <a:pt x="1499" y="633"/>
                  </a:lnTo>
                  <a:cubicBezTo>
                    <a:pt x="1552" y="525"/>
                    <a:pt x="1499" y="311"/>
                    <a:pt x="1231" y="151"/>
                  </a:cubicBezTo>
                  <a:cubicBezTo>
                    <a:pt x="1107" y="57"/>
                    <a:pt x="964" y="0"/>
                    <a:pt x="85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2510149" y="2231964"/>
              <a:ext cx="55430" cy="53188"/>
            </a:xfrm>
            <a:custGeom>
              <a:avLst/>
              <a:gdLst/>
              <a:ahLst/>
              <a:cxnLst/>
              <a:rect l="l" t="t" r="r" b="b"/>
              <a:pathLst>
                <a:path w="1928" h="1850" extrusionOk="0">
                  <a:moveTo>
                    <a:pt x="925" y="1"/>
                  </a:moveTo>
                  <a:cubicBezTo>
                    <a:pt x="873" y="1"/>
                    <a:pt x="831" y="14"/>
                    <a:pt x="804" y="42"/>
                  </a:cubicBezTo>
                  <a:lnTo>
                    <a:pt x="54" y="898"/>
                  </a:lnTo>
                  <a:cubicBezTo>
                    <a:pt x="1" y="1005"/>
                    <a:pt x="108" y="1326"/>
                    <a:pt x="429" y="1541"/>
                  </a:cubicBezTo>
                  <a:cubicBezTo>
                    <a:pt x="627" y="1739"/>
                    <a:pt x="855" y="1849"/>
                    <a:pt x="982" y="1849"/>
                  </a:cubicBezTo>
                  <a:cubicBezTo>
                    <a:pt x="1026" y="1849"/>
                    <a:pt x="1057" y="1836"/>
                    <a:pt x="1071" y="1808"/>
                  </a:cubicBezTo>
                  <a:lnTo>
                    <a:pt x="1821" y="952"/>
                  </a:lnTo>
                  <a:cubicBezTo>
                    <a:pt x="1928" y="845"/>
                    <a:pt x="1767" y="577"/>
                    <a:pt x="1500" y="309"/>
                  </a:cubicBezTo>
                  <a:cubicBezTo>
                    <a:pt x="1301" y="111"/>
                    <a:pt x="1073" y="1"/>
                    <a:pt x="92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2550169" y="2266406"/>
              <a:ext cx="46201" cy="45741"/>
            </a:xfrm>
            <a:custGeom>
              <a:avLst/>
              <a:gdLst/>
              <a:ahLst/>
              <a:cxnLst/>
              <a:rect l="l" t="t" r="r" b="b"/>
              <a:pathLst>
                <a:path w="1607" h="1591" extrusionOk="0">
                  <a:moveTo>
                    <a:pt x="1003" y="0"/>
                  </a:moveTo>
                  <a:cubicBezTo>
                    <a:pt x="921" y="0"/>
                    <a:pt x="852" y="27"/>
                    <a:pt x="803" y="75"/>
                  </a:cubicBezTo>
                  <a:lnTo>
                    <a:pt x="108" y="931"/>
                  </a:lnTo>
                  <a:cubicBezTo>
                    <a:pt x="0" y="1039"/>
                    <a:pt x="54" y="1253"/>
                    <a:pt x="268" y="1413"/>
                  </a:cubicBezTo>
                  <a:cubicBezTo>
                    <a:pt x="394" y="1539"/>
                    <a:pt x="537" y="1591"/>
                    <a:pt x="646" y="1591"/>
                  </a:cubicBezTo>
                  <a:cubicBezTo>
                    <a:pt x="722" y="1591"/>
                    <a:pt x="781" y="1565"/>
                    <a:pt x="803" y="1520"/>
                  </a:cubicBezTo>
                  <a:lnTo>
                    <a:pt x="1499" y="610"/>
                  </a:lnTo>
                  <a:cubicBezTo>
                    <a:pt x="1606" y="503"/>
                    <a:pt x="1499" y="289"/>
                    <a:pt x="1339" y="128"/>
                  </a:cubicBezTo>
                  <a:cubicBezTo>
                    <a:pt x="1221" y="40"/>
                    <a:pt x="1103" y="0"/>
                    <a:pt x="100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2585560" y="2290269"/>
              <a:ext cx="49278" cy="50255"/>
            </a:xfrm>
            <a:custGeom>
              <a:avLst/>
              <a:gdLst/>
              <a:ahLst/>
              <a:cxnLst/>
              <a:rect l="l" t="t" r="r" b="b"/>
              <a:pathLst>
                <a:path w="1714" h="1748" extrusionOk="0">
                  <a:moveTo>
                    <a:pt x="880" y="0"/>
                  </a:moveTo>
                  <a:cubicBezTo>
                    <a:pt x="789" y="0"/>
                    <a:pt x="721" y="29"/>
                    <a:pt x="697" y="101"/>
                  </a:cubicBezTo>
                  <a:lnTo>
                    <a:pt x="54" y="1011"/>
                  </a:lnTo>
                  <a:cubicBezTo>
                    <a:pt x="1" y="1119"/>
                    <a:pt x="161" y="1440"/>
                    <a:pt x="536" y="1600"/>
                  </a:cubicBezTo>
                  <a:cubicBezTo>
                    <a:pt x="723" y="1707"/>
                    <a:pt x="911" y="1748"/>
                    <a:pt x="1058" y="1748"/>
                  </a:cubicBezTo>
                  <a:cubicBezTo>
                    <a:pt x="1205" y="1748"/>
                    <a:pt x="1312" y="1707"/>
                    <a:pt x="1339" y="1654"/>
                  </a:cubicBezTo>
                  <a:lnTo>
                    <a:pt x="1660" y="583"/>
                  </a:lnTo>
                  <a:cubicBezTo>
                    <a:pt x="1714" y="423"/>
                    <a:pt x="1553" y="262"/>
                    <a:pt x="1285" y="101"/>
                  </a:cubicBezTo>
                  <a:cubicBezTo>
                    <a:pt x="1139" y="43"/>
                    <a:pt x="992" y="0"/>
                    <a:pt x="88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2640961" y="2302401"/>
              <a:ext cx="32344" cy="47754"/>
            </a:xfrm>
            <a:custGeom>
              <a:avLst/>
              <a:gdLst/>
              <a:ahLst/>
              <a:cxnLst/>
              <a:rect l="l" t="t" r="r" b="b"/>
              <a:pathLst>
                <a:path w="1125" h="1661" extrusionOk="0">
                  <a:moveTo>
                    <a:pt x="536" y="1"/>
                  </a:moveTo>
                  <a:cubicBezTo>
                    <a:pt x="376" y="1"/>
                    <a:pt x="215" y="108"/>
                    <a:pt x="161" y="268"/>
                  </a:cubicBezTo>
                  <a:lnTo>
                    <a:pt x="1" y="1339"/>
                  </a:lnTo>
                  <a:cubicBezTo>
                    <a:pt x="1" y="1500"/>
                    <a:pt x="215" y="1660"/>
                    <a:pt x="536" y="1660"/>
                  </a:cubicBezTo>
                  <a:cubicBezTo>
                    <a:pt x="857" y="1660"/>
                    <a:pt x="1125" y="1500"/>
                    <a:pt x="1071" y="1339"/>
                  </a:cubicBezTo>
                  <a:lnTo>
                    <a:pt x="911" y="268"/>
                  </a:lnTo>
                  <a:cubicBezTo>
                    <a:pt x="911" y="108"/>
                    <a:pt x="750" y="1"/>
                    <a:pt x="53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2759469" y="2242688"/>
              <a:ext cx="41601" cy="46920"/>
            </a:xfrm>
            <a:custGeom>
              <a:avLst/>
              <a:gdLst/>
              <a:ahLst/>
              <a:cxnLst/>
              <a:rect l="l" t="t" r="r" b="b"/>
              <a:pathLst>
                <a:path w="1447" h="1632" extrusionOk="0">
                  <a:moveTo>
                    <a:pt x="750" y="0"/>
                  </a:moveTo>
                  <a:cubicBezTo>
                    <a:pt x="653" y="0"/>
                    <a:pt x="541" y="30"/>
                    <a:pt x="429" y="97"/>
                  </a:cubicBezTo>
                  <a:cubicBezTo>
                    <a:pt x="161" y="204"/>
                    <a:pt x="1" y="418"/>
                    <a:pt x="108" y="525"/>
                  </a:cubicBezTo>
                  <a:lnTo>
                    <a:pt x="643" y="1542"/>
                  </a:lnTo>
                  <a:cubicBezTo>
                    <a:pt x="706" y="1605"/>
                    <a:pt x="805" y="1631"/>
                    <a:pt x="909" y="1631"/>
                  </a:cubicBezTo>
                  <a:cubicBezTo>
                    <a:pt x="983" y="1631"/>
                    <a:pt x="1058" y="1618"/>
                    <a:pt x="1125" y="1596"/>
                  </a:cubicBezTo>
                  <a:cubicBezTo>
                    <a:pt x="1339" y="1489"/>
                    <a:pt x="1446" y="1328"/>
                    <a:pt x="1393" y="1168"/>
                  </a:cubicBezTo>
                  <a:lnTo>
                    <a:pt x="1018" y="151"/>
                  </a:lnTo>
                  <a:cubicBezTo>
                    <a:pt x="987" y="57"/>
                    <a:pt x="883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2810270" y="2231619"/>
              <a:ext cx="30791" cy="47725"/>
            </a:xfrm>
            <a:custGeom>
              <a:avLst/>
              <a:gdLst/>
              <a:ahLst/>
              <a:cxnLst/>
              <a:rect l="l" t="t" r="r" b="b"/>
              <a:pathLst>
                <a:path w="1071" h="1660" extrusionOk="0">
                  <a:moveTo>
                    <a:pt x="536" y="0"/>
                  </a:moveTo>
                  <a:cubicBezTo>
                    <a:pt x="268" y="0"/>
                    <a:pt x="0" y="161"/>
                    <a:pt x="54" y="321"/>
                  </a:cubicBezTo>
                  <a:lnTo>
                    <a:pt x="214" y="1446"/>
                  </a:lnTo>
                  <a:cubicBezTo>
                    <a:pt x="268" y="1606"/>
                    <a:pt x="429" y="1660"/>
                    <a:pt x="643" y="1660"/>
                  </a:cubicBezTo>
                  <a:cubicBezTo>
                    <a:pt x="803" y="1660"/>
                    <a:pt x="1017" y="1553"/>
                    <a:pt x="1017" y="1392"/>
                  </a:cubicBezTo>
                  <a:lnTo>
                    <a:pt x="1071" y="268"/>
                  </a:lnTo>
                  <a:cubicBezTo>
                    <a:pt x="1071" y="161"/>
                    <a:pt x="857" y="0"/>
                    <a:pt x="53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2679458" y="2290873"/>
              <a:ext cx="47725" cy="49105"/>
            </a:xfrm>
            <a:custGeom>
              <a:avLst/>
              <a:gdLst/>
              <a:ahLst/>
              <a:cxnLst/>
              <a:rect l="l" t="t" r="r" b="b"/>
              <a:pathLst>
                <a:path w="1660" h="1708" extrusionOk="0">
                  <a:moveTo>
                    <a:pt x="803" y="0"/>
                  </a:moveTo>
                  <a:cubicBezTo>
                    <a:pt x="696" y="0"/>
                    <a:pt x="562" y="27"/>
                    <a:pt x="428" y="80"/>
                  </a:cubicBezTo>
                  <a:cubicBezTo>
                    <a:pt x="161" y="241"/>
                    <a:pt x="0" y="402"/>
                    <a:pt x="54" y="562"/>
                  </a:cubicBezTo>
                  <a:lnTo>
                    <a:pt x="428" y="1633"/>
                  </a:lnTo>
                  <a:cubicBezTo>
                    <a:pt x="428" y="1681"/>
                    <a:pt x="504" y="1707"/>
                    <a:pt x="617" y="1707"/>
                  </a:cubicBezTo>
                  <a:cubicBezTo>
                    <a:pt x="754" y="1707"/>
                    <a:pt x="947" y="1668"/>
                    <a:pt x="1124" y="1579"/>
                  </a:cubicBezTo>
                  <a:cubicBezTo>
                    <a:pt x="1499" y="1419"/>
                    <a:pt x="1660" y="1151"/>
                    <a:pt x="1606" y="1044"/>
                  </a:cubicBezTo>
                  <a:lnTo>
                    <a:pt x="1017" y="80"/>
                  </a:lnTo>
                  <a:cubicBezTo>
                    <a:pt x="990" y="27"/>
                    <a:pt x="910" y="0"/>
                    <a:pt x="80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2714849" y="2265458"/>
              <a:ext cx="53878" cy="50830"/>
            </a:xfrm>
            <a:custGeom>
              <a:avLst/>
              <a:gdLst/>
              <a:ahLst/>
              <a:cxnLst/>
              <a:rect l="l" t="t" r="r" b="b"/>
              <a:pathLst>
                <a:path w="1874" h="1768" extrusionOk="0">
                  <a:moveTo>
                    <a:pt x="1009" y="1"/>
                  </a:moveTo>
                  <a:cubicBezTo>
                    <a:pt x="863" y="1"/>
                    <a:pt x="661" y="72"/>
                    <a:pt x="482" y="215"/>
                  </a:cubicBezTo>
                  <a:cubicBezTo>
                    <a:pt x="161" y="429"/>
                    <a:pt x="0" y="643"/>
                    <a:pt x="107" y="750"/>
                  </a:cubicBezTo>
                  <a:lnTo>
                    <a:pt x="696" y="1714"/>
                  </a:lnTo>
                  <a:cubicBezTo>
                    <a:pt x="732" y="1750"/>
                    <a:pt x="791" y="1767"/>
                    <a:pt x="865" y="1767"/>
                  </a:cubicBezTo>
                  <a:cubicBezTo>
                    <a:pt x="1011" y="1767"/>
                    <a:pt x="1214" y="1696"/>
                    <a:pt x="1392" y="1553"/>
                  </a:cubicBezTo>
                  <a:cubicBezTo>
                    <a:pt x="1713" y="1339"/>
                    <a:pt x="1874" y="1125"/>
                    <a:pt x="1767" y="964"/>
                  </a:cubicBezTo>
                  <a:lnTo>
                    <a:pt x="1178" y="54"/>
                  </a:lnTo>
                  <a:cubicBezTo>
                    <a:pt x="1142" y="19"/>
                    <a:pt x="1083" y="1"/>
                    <a:pt x="100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2851814" y="2237196"/>
              <a:ext cx="44678" cy="48904"/>
            </a:xfrm>
            <a:custGeom>
              <a:avLst/>
              <a:gdLst/>
              <a:ahLst/>
              <a:cxnLst/>
              <a:rect l="l" t="t" r="r" b="b"/>
              <a:pathLst>
                <a:path w="1554" h="1701" extrusionOk="0">
                  <a:moveTo>
                    <a:pt x="689" y="0"/>
                  </a:moveTo>
                  <a:cubicBezTo>
                    <a:pt x="426" y="0"/>
                    <a:pt x="215" y="60"/>
                    <a:pt x="215" y="181"/>
                  </a:cubicBezTo>
                  <a:lnTo>
                    <a:pt x="1" y="1252"/>
                  </a:lnTo>
                  <a:cubicBezTo>
                    <a:pt x="1" y="1412"/>
                    <a:pt x="215" y="1573"/>
                    <a:pt x="536" y="1680"/>
                  </a:cubicBezTo>
                  <a:cubicBezTo>
                    <a:pt x="636" y="1694"/>
                    <a:pt x="733" y="1701"/>
                    <a:pt x="820" y="1701"/>
                  </a:cubicBezTo>
                  <a:cubicBezTo>
                    <a:pt x="1060" y="1701"/>
                    <a:pt x="1232" y="1651"/>
                    <a:pt x="1232" y="1573"/>
                  </a:cubicBezTo>
                  <a:lnTo>
                    <a:pt x="1499" y="449"/>
                  </a:lnTo>
                  <a:cubicBezTo>
                    <a:pt x="1553" y="342"/>
                    <a:pt x="1339" y="127"/>
                    <a:pt x="964" y="20"/>
                  </a:cubicBezTo>
                  <a:cubicBezTo>
                    <a:pt x="870" y="7"/>
                    <a:pt x="777" y="0"/>
                    <a:pt x="68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2393194" y="2287020"/>
              <a:ext cx="343217" cy="493379"/>
            </a:xfrm>
            <a:custGeom>
              <a:avLst/>
              <a:gdLst/>
              <a:ahLst/>
              <a:cxnLst/>
              <a:rect l="l" t="t" r="r" b="b"/>
              <a:pathLst>
                <a:path w="11938" h="17161" extrusionOk="0">
                  <a:moveTo>
                    <a:pt x="11028" y="0"/>
                  </a:moveTo>
                  <a:cubicBezTo>
                    <a:pt x="10546" y="375"/>
                    <a:pt x="10225" y="910"/>
                    <a:pt x="10064" y="1339"/>
                  </a:cubicBezTo>
                  <a:cubicBezTo>
                    <a:pt x="9850" y="1820"/>
                    <a:pt x="9743" y="2302"/>
                    <a:pt x="9636" y="2677"/>
                  </a:cubicBezTo>
                  <a:cubicBezTo>
                    <a:pt x="9529" y="3159"/>
                    <a:pt x="9422" y="3426"/>
                    <a:pt x="9261" y="3801"/>
                  </a:cubicBezTo>
                  <a:cubicBezTo>
                    <a:pt x="9101" y="4122"/>
                    <a:pt x="8886" y="4443"/>
                    <a:pt x="8672" y="4765"/>
                  </a:cubicBezTo>
                  <a:cubicBezTo>
                    <a:pt x="8137" y="5407"/>
                    <a:pt x="7548" y="6103"/>
                    <a:pt x="7066" y="6959"/>
                  </a:cubicBezTo>
                  <a:cubicBezTo>
                    <a:pt x="6638" y="7816"/>
                    <a:pt x="6317" y="8726"/>
                    <a:pt x="6103" y="9582"/>
                  </a:cubicBezTo>
                  <a:cubicBezTo>
                    <a:pt x="5889" y="10439"/>
                    <a:pt x="5675" y="11242"/>
                    <a:pt x="5407" y="11991"/>
                  </a:cubicBezTo>
                  <a:cubicBezTo>
                    <a:pt x="5086" y="12687"/>
                    <a:pt x="4658" y="13383"/>
                    <a:pt x="4176" y="13972"/>
                  </a:cubicBezTo>
                  <a:cubicBezTo>
                    <a:pt x="3333" y="14947"/>
                    <a:pt x="2161" y="15739"/>
                    <a:pt x="1113" y="15739"/>
                  </a:cubicBezTo>
                  <a:cubicBezTo>
                    <a:pt x="896" y="15739"/>
                    <a:pt x="684" y="15705"/>
                    <a:pt x="482" y="15631"/>
                  </a:cubicBezTo>
                  <a:lnTo>
                    <a:pt x="0" y="16970"/>
                  </a:lnTo>
                  <a:cubicBezTo>
                    <a:pt x="358" y="17102"/>
                    <a:pt x="730" y="17161"/>
                    <a:pt x="1100" y="17161"/>
                  </a:cubicBezTo>
                  <a:cubicBezTo>
                    <a:pt x="1782" y="17161"/>
                    <a:pt x="2462" y="16961"/>
                    <a:pt x="3052" y="16649"/>
                  </a:cubicBezTo>
                  <a:cubicBezTo>
                    <a:pt x="3908" y="16220"/>
                    <a:pt x="4604" y="15578"/>
                    <a:pt x="5246" y="14882"/>
                  </a:cubicBezTo>
                  <a:cubicBezTo>
                    <a:pt x="5835" y="14186"/>
                    <a:pt x="6371" y="13383"/>
                    <a:pt x="6692" y="12527"/>
                  </a:cubicBezTo>
                  <a:cubicBezTo>
                    <a:pt x="7066" y="11617"/>
                    <a:pt x="7281" y="10760"/>
                    <a:pt x="7495" y="9957"/>
                  </a:cubicBezTo>
                  <a:cubicBezTo>
                    <a:pt x="7709" y="9101"/>
                    <a:pt x="7923" y="8351"/>
                    <a:pt x="8351" y="7655"/>
                  </a:cubicBezTo>
                  <a:cubicBezTo>
                    <a:pt x="8672" y="6959"/>
                    <a:pt x="9261" y="6317"/>
                    <a:pt x="9797" y="5621"/>
                  </a:cubicBezTo>
                  <a:cubicBezTo>
                    <a:pt x="10064" y="5246"/>
                    <a:pt x="10332" y="4872"/>
                    <a:pt x="10546" y="4390"/>
                  </a:cubicBezTo>
                  <a:cubicBezTo>
                    <a:pt x="10760" y="3962"/>
                    <a:pt x="10921" y="3480"/>
                    <a:pt x="11028" y="3052"/>
                  </a:cubicBezTo>
                  <a:cubicBezTo>
                    <a:pt x="11242" y="2195"/>
                    <a:pt x="11456" y="1446"/>
                    <a:pt x="11938" y="1124"/>
                  </a:cubicBezTo>
                  <a:lnTo>
                    <a:pt x="11028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2407051" y="2287020"/>
              <a:ext cx="303197" cy="461725"/>
            </a:xfrm>
            <a:custGeom>
              <a:avLst/>
              <a:gdLst/>
              <a:ahLst/>
              <a:cxnLst/>
              <a:rect l="l" t="t" r="r" b="b"/>
              <a:pathLst>
                <a:path w="10546" h="16060" fill="none" extrusionOk="0">
                  <a:moveTo>
                    <a:pt x="10546" y="0"/>
                  </a:moveTo>
                  <a:cubicBezTo>
                    <a:pt x="10064" y="375"/>
                    <a:pt x="9743" y="910"/>
                    <a:pt x="9582" y="1339"/>
                  </a:cubicBezTo>
                  <a:cubicBezTo>
                    <a:pt x="9368" y="1820"/>
                    <a:pt x="9261" y="2302"/>
                    <a:pt x="9154" y="2677"/>
                  </a:cubicBezTo>
                  <a:cubicBezTo>
                    <a:pt x="9047" y="3159"/>
                    <a:pt x="8940" y="3426"/>
                    <a:pt x="8779" y="3801"/>
                  </a:cubicBezTo>
                  <a:cubicBezTo>
                    <a:pt x="8619" y="4122"/>
                    <a:pt x="8404" y="4443"/>
                    <a:pt x="8190" y="4765"/>
                  </a:cubicBezTo>
                  <a:cubicBezTo>
                    <a:pt x="7655" y="5407"/>
                    <a:pt x="7066" y="6103"/>
                    <a:pt x="6584" y="6959"/>
                  </a:cubicBezTo>
                  <a:cubicBezTo>
                    <a:pt x="6156" y="7816"/>
                    <a:pt x="5835" y="8726"/>
                    <a:pt x="5621" y="9582"/>
                  </a:cubicBezTo>
                  <a:cubicBezTo>
                    <a:pt x="5407" y="10439"/>
                    <a:pt x="5193" y="11242"/>
                    <a:pt x="4925" y="11991"/>
                  </a:cubicBezTo>
                  <a:cubicBezTo>
                    <a:pt x="4604" y="12687"/>
                    <a:pt x="4176" y="13383"/>
                    <a:pt x="3694" y="13972"/>
                  </a:cubicBezTo>
                  <a:cubicBezTo>
                    <a:pt x="2677" y="15150"/>
                    <a:pt x="1178" y="16060"/>
                    <a:pt x="0" y="1563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2393194" y="2319335"/>
              <a:ext cx="343217" cy="466354"/>
            </a:xfrm>
            <a:custGeom>
              <a:avLst/>
              <a:gdLst/>
              <a:ahLst/>
              <a:cxnLst/>
              <a:rect l="l" t="t" r="r" b="b"/>
              <a:pathLst>
                <a:path w="11938" h="16221" fill="none" extrusionOk="0">
                  <a:moveTo>
                    <a:pt x="0" y="15846"/>
                  </a:moveTo>
                  <a:cubicBezTo>
                    <a:pt x="1017" y="16220"/>
                    <a:pt x="2142" y="16006"/>
                    <a:pt x="3052" y="15525"/>
                  </a:cubicBezTo>
                  <a:cubicBezTo>
                    <a:pt x="3908" y="15096"/>
                    <a:pt x="4604" y="14454"/>
                    <a:pt x="5246" y="13758"/>
                  </a:cubicBezTo>
                  <a:cubicBezTo>
                    <a:pt x="5835" y="13062"/>
                    <a:pt x="6371" y="12259"/>
                    <a:pt x="6692" y="11403"/>
                  </a:cubicBezTo>
                  <a:cubicBezTo>
                    <a:pt x="7066" y="10493"/>
                    <a:pt x="7281" y="9636"/>
                    <a:pt x="7495" y="8833"/>
                  </a:cubicBezTo>
                  <a:cubicBezTo>
                    <a:pt x="7709" y="7977"/>
                    <a:pt x="7923" y="7227"/>
                    <a:pt x="8351" y="6531"/>
                  </a:cubicBezTo>
                  <a:cubicBezTo>
                    <a:pt x="8672" y="5835"/>
                    <a:pt x="9261" y="5193"/>
                    <a:pt x="9797" y="4497"/>
                  </a:cubicBezTo>
                  <a:cubicBezTo>
                    <a:pt x="10064" y="4122"/>
                    <a:pt x="10332" y="3748"/>
                    <a:pt x="10546" y="3266"/>
                  </a:cubicBezTo>
                  <a:cubicBezTo>
                    <a:pt x="10760" y="2838"/>
                    <a:pt x="10921" y="2356"/>
                    <a:pt x="11028" y="1928"/>
                  </a:cubicBezTo>
                  <a:cubicBezTo>
                    <a:pt x="11242" y="1071"/>
                    <a:pt x="11456" y="322"/>
                    <a:pt x="11938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2410128" y="2737935"/>
              <a:ext cx="36944" cy="47754"/>
            </a:xfrm>
            <a:custGeom>
              <a:avLst/>
              <a:gdLst/>
              <a:ahLst/>
              <a:cxnLst/>
              <a:rect l="l" t="t" r="r" b="b"/>
              <a:pathLst>
                <a:path w="1285" h="1661" extrusionOk="0">
                  <a:moveTo>
                    <a:pt x="643" y="1"/>
                  </a:moveTo>
                  <a:cubicBezTo>
                    <a:pt x="428" y="1"/>
                    <a:pt x="214" y="108"/>
                    <a:pt x="214" y="215"/>
                  </a:cubicBezTo>
                  <a:lnTo>
                    <a:pt x="54" y="1339"/>
                  </a:lnTo>
                  <a:cubicBezTo>
                    <a:pt x="0" y="1500"/>
                    <a:pt x="268" y="1660"/>
                    <a:pt x="696" y="1660"/>
                  </a:cubicBezTo>
                  <a:cubicBezTo>
                    <a:pt x="1071" y="1660"/>
                    <a:pt x="1285" y="1446"/>
                    <a:pt x="1285" y="1286"/>
                  </a:cubicBezTo>
                  <a:lnTo>
                    <a:pt x="1071" y="215"/>
                  </a:lnTo>
                  <a:cubicBezTo>
                    <a:pt x="1017" y="54"/>
                    <a:pt x="803" y="1"/>
                    <a:pt x="6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2457824" y="2721950"/>
              <a:ext cx="46201" cy="48559"/>
            </a:xfrm>
            <a:custGeom>
              <a:avLst/>
              <a:gdLst/>
              <a:ahLst/>
              <a:cxnLst/>
              <a:rect l="l" t="t" r="r" b="b"/>
              <a:pathLst>
                <a:path w="1607" h="1689" extrusionOk="0">
                  <a:moveTo>
                    <a:pt x="658" y="1"/>
                  </a:moveTo>
                  <a:cubicBezTo>
                    <a:pt x="558" y="1"/>
                    <a:pt x="440" y="40"/>
                    <a:pt x="322" y="129"/>
                  </a:cubicBezTo>
                  <a:cubicBezTo>
                    <a:pt x="108" y="236"/>
                    <a:pt x="1" y="396"/>
                    <a:pt x="54" y="557"/>
                  </a:cubicBezTo>
                  <a:lnTo>
                    <a:pt x="482" y="1574"/>
                  </a:lnTo>
                  <a:cubicBezTo>
                    <a:pt x="507" y="1649"/>
                    <a:pt x="590" y="1689"/>
                    <a:pt x="703" y="1689"/>
                  </a:cubicBezTo>
                  <a:cubicBezTo>
                    <a:pt x="834" y="1689"/>
                    <a:pt x="1006" y="1635"/>
                    <a:pt x="1178" y="1521"/>
                  </a:cubicBezTo>
                  <a:cubicBezTo>
                    <a:pt x="1446" y="1360"/>
                    <a:pt x="1607" y="1092"/>
                    <a:pt x="1499" y="985"/>
                  </a:cubicBezTo>
                  <a:lnTo>
                    <a:pt x="857" y="75"/>
                  </a:lnTo>
                  <a:cubicBezTo>
                    <a:pt x="809" y="27"/>
                    <a:pt x="739" y="1"/>
                    <a:pt x="65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2491691" y="2684661"/>
              <a:ext cx="60030" cy="55976"/>
            </a:xfrm>
            <a:custGeom>
              <a:avLst/>
              <a:gdLst/>
              <a:ahLst/>
              <a:cxnLst/>
              <a:rect l="l" t="t" r="r" b="b"/>
              <a:pathLst>
                <a:path w="2088" h="1947" extrusionOk="0">
                  <a:moveTo>
                    <a:pt x="984" y="1"/>
                  </a:moveTo>
                  <a:cubicBezTo>
                    <a:pt x="852" y="1"/>
                    <a:pt x="640" y="154"/>
                    <a:pt x="429" y="409"/>
                  </a:cubicBezTo>
                  <a:cubicBezTo>
                    <a:pt x="161" y="676"/>
                    <a:pt x="0" y="944"/>
                    <a:pt x="107" y="1051"/>
                  </a:cubicBezTo>
                  <a:lnTo>
                    <a:pt x="803" y="1907"/>
                  </a:lnTo>
                  <a:cubicBezTo>
                    <a:pt x="829" y="1933"/>
                    <a:pt x="871" y="1947"/>
                    <a:pt x="924" y="1947"/>
                  </a:cubicBezTo>
                  <a:cubicBezTo>
                    <a:pt x="1089" y="1947"/>
                    <a:pt x="1363" y="1817"/>
                    <a:pt x="1606" y="1533"/>
                  </a:cubicBezTo>
                  <a:cubicBezTo>
                    <a:pt x="1927" y="1212"/>
                    <a:pt x="2088" y="837"/>
                    <a:pt x="1981" y="730"/>
                  </a:cubicBezTo>
                  <a:lnTo>
                    <a:pt x="1071" y="34"/>
                  </a:lnTo>
                  <a:cubicBezTo>
                    <a:pt x="1049" y="12"/>
                    <a:pt x="1019" y="1"/>
                    <a:pt x="98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2528635" y="2648379"/>
              <a:ext cx="50801" cy="44390"/>
            </a:xfrm>
            <a:custGeom>
              <a:avLst/>
              <a:gdLst/>
              <a:ahLst/>
              <a:cxnLst/>
              <a:rect l="l" t="t" r="r" b="b"/>
              <a:pathLst>
                <a:path w="1767" h="1544" extrusionOk="0">
                  <a:moveTo>
                    <a:pt x="577" y="1"/>
                  </a:moveTo>
                  <a:cubicBezTo>
                    <a:pt x="427" y="1"/>
                    <a:pt x="254" y="146"/>
                    <a:pt x="161" y="332"/>
                  </a:cubicBezTo>
                  <a:cubicBezTo>
                    <a:pt x="0" y="546"/>
                    <a:pt x="0" y="761"/>
                    <a:pt x="107" y="868"/>
                  </a:cubicBezTo>
                  <a:lnTo>
                    <a:pt x="1017" y="1510"/>
                  </a:lnTo>
                  <a:cubicBezTo>
                    <a:pt x="1051" y="1533"/>
                    <a:pt x="1088" y="1544"/>
                    <a:pt x="1126" y="1544"/>
                  </a:cubicBezTo>
                  <a:cubicBezTo>
                    <a:pt x="1267" y="1544"/>
                    <a:pt x="1426" y="1399"/>
                    <a:pt x="1552" y="1189"/>
                  </a:cubicBezTo>
                  <a:cubicBezTo>
                    <a:pt x="1767" y="921"/>
                    <a:pt x="1767" y="600"/>
                    <a:pt x="1606" y="546"/>
                  </a:cubicBezTo>
                  <a:lnTo>
                    <a:pt x="642" y="11"/>
                  </a:lnTo>
                  <a:cubicBezTo>
                    <a:pt x="621" y="4"/>
                    <a:pt x="599" y="1"/>
                    <a:pt x="57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2548616" y="2597692"/>
              <a:ext cx="52354" cy="49651"/>
            </a:xfrm>
            <a:custGeom>
              <a:avLst/>
              <a:gdLst/>
              <a:ahLst/>
              <a:cxnLst/>
              <a:rect l="l" t="t" r="r" b="b"/>
              <a:pathLst>
                <a:path w="1821" h="1727" extrusionOk="0">
                  <a:moveTo>
                    <a:pt x="548" y="1"/>
                  </a:moveTo>
                  <a:cubicBezTo>
                    <a:pt x="401" y="1"/>
                    <a:pt x="255" y="250"/>
                    <a:pt x="108" y="543"/>
                  </a:cubicBezTo>
                  <a:cubicBezTo>
                    <a:pt x="1" y="918"/>
                    <a:pt x="54" y="1239"/>
                    <a:pt x="162" y="1292"/>
                  </a:cubicBezTo>
                  <a:lnTo>
                    <a:pt x="1179" y="1721"/>
                  </a:lnTo>
                  <a:cubicBezTo>
                    <a:pt x="1190" y="1725"/>
                    <a:pt x="1203" y="1726"/>
                    <a:pt x="1216" y="1726"/>
                  </a:cubicBezTo>
                  <a:cubicBezTo>
                    <a:pt x="1378" y="1726"/>
                    <a:pt x="1615" y="1425"/>
                    <a:pt x="1714" y="1078"/>
                  </a:cubicBezTo>
                  <a:cubicBezTo>
                    <a:pt x="1821" y="704"/>
                    <a:pt x="1821" y="329"/>
                    <a:pt x="1660" y="275"/>
                  </a:cubicBezTo>
                  <a:lnTo>
                    <a:pt x="590" y="8"/>
                  </a:lnTo>
                  <a:cubicBezTo>
                    <a:pt x="576" y="3"/>
                    <a:pt x="562" y="1"/>
                    <a:pt x="54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2564026" y="2550198"/>
              <a:ext cx="50801" cy="38726"/>
            </a:xfrm>
            <a:custGeom>
              <a:avLst/>
              <a:gdLst/>
              <a:ahLst/>
              <a:cxnLst/>
              <a:rect l="l" t="t" r="r" b="b"/>
              <a:pathLst>
                <a:path w="1767" h="1347" extrusionOk="0">
                  <a:moveTo>
                    <a:pt x="482" y="0"/>
                  </a:moveTo>
                  <a:cubicBezTo>
                    <a:pt x="375" y="0"/>
                    <a:pt x="161" y="161"/>
                    <a:pt x="107" y="482"/>
                  </a:cubicBezTo>
                  <a:cubicBezTo>
                    <a:pt x="0" y="750"/>
                    <a:pt x="54" y="1017"/>
                    <a:pt x="214" y="1071"/>
                  </a:cubicBezTo>
                  <a:lnTo>
                    <a:pt x="1285" y="1338"/>
                  </a:lnTo>
                  <a:cubicBezTo>
                    <a:pt x="1302" y="1344"/>
                    <a:pt x="1319" y="1347"/>
                    <a:pt x="1335" y="1347"/>
                  </a:cubicBezTo>
                  <a:cubicBezTo>
                    <a:pt x="1479" y="1347"/>
                    <a:pt x="1617" y="1150"/>
                    <a:pt x="1713" y="910"/>
                  </a:cubicBezTo>
                  <a:cubicBezTo>
                    <a:pt x="1767" y="643"/>
                    <a:pt x="1713" y="375"/>
                    <a:pt x="1553" y="321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2639438" y="2408201"/>
              <a:ext cx="50801" cy="44706"/>
            </a:xfrm>
            <a:custGeom>
              <a:avLst/>
              <a:gdLst/>
              <a:ahLst/>
              <a:cxnLst/>
              <a:rect l="l" t="t" r="r" b="b"/>
              <a:pathLst>
                <a:path w="1767" h="1555" extrusionOk="0">
                  <a:moveTo>
                    <a:pt x="632" y="1"/>
                  </a:moveTo>
                  <a:cubicBezTo>
                    <a:pt x="517" y="1"/>
                    <a:pt x="347" y="105"/>
                    <a:pt x="214" y="282"/>
                  </a:cubicBezTo>
                  <a:cubicBezTo>
                    <a:pt x="54" y="496"/>
                    <a:pt x="0" y="764"/>
                    <a:pt x="107" y="817"/>
                  </a:cubicBezTo>
                  <a:lnTo>
                    <a:pt x="1017" y="1513"/>
                  </a:lnTo>
                  <a:cubicBezTo>
                    <a:pt x="1045" y="1541"/>
                    <a:pt x="1083" y="1554"/>
                    <a:pt x="1128" y="1554"/>
                  </a:cubicBezTo>
                  <a:cubicBezTo>
                    <a:pt x="1256" y="1554"/>
                    <a:pt x="1434" y="1444"/>
                    <a:pt x="1553" y="1246"/>
                  </a:cubicBezTo>
                  <a:cubicBezTo>
                    <a:pt x="1767" y="978"/>
                    <a:pt x="1767" y="710"/>
                    <a:pt x="1660" y="603"/>
                  </a:cubicBezTo>
                  <a:lnTo>
                    <a:pt x="696" y="14"/>
                  </a:lnTo>
                  <a:cubicBezTo>
                    <a:pt x="678" y="5"/>
                    <a:pt x="656" y="1"/>
                    <a:pt x="6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2664048" y="2363351"/>
              <a:ext cx="49278" cy="39359"/>
            </a:xfrm>
            <a:custGeom>
              <a:avLst/>
              <a:gdLst/>
              <a:ahLst/>
              <a:cxnLst/>
              <a:rect l="l" t="t" r="r" b="b"/>
              <a:pathLst>
                <a:path w="1714" h="1369" extrusionOk="0">
                  <a:moveTo>
                    <a:pt x="385" y="1"/>
                  </a:moveTo>
                  <a:cubicBezTo>
                    <a:pt x="343" y="1"/>
                    <a:pt x="293" y="51"/>
                    <a:pt x="215" y="129"/>
                  </a:cubicBezTo>
                  <a:cubicBezTo>
                    <a:pt x="161" y="182"/>
                    <a:pt x="108" y="290"/>
                    <a:pt x="54" y="450"/>
                  </a:cubicBezTo>
                  <a:cubicBezTo>
                    <a:pt x="1" y="664"/>
                    <a:pt x="54" y="878"/>
                    <a:pt x="161" y="932"/>
                  </a:cubicBezTo>
                  <a:lnTo>
                    <a:pt x="1232" y="1360"/>
                  </a:lnTo>
                  <a:cubicBezTo>
                    <a:pt x="1243" y="1366"/>
                    <a:pt x="1255" y="1368"/>
                    <a:pt x="1268" y="1368"/>
                  </a:cubicBezTo>
                  <a:cubicBezTo>
                    <a:pt x="1382" y="1368"/>
                    <a:pt x="1564" y="1166"/>
                    <a:pt x="1660" y="878"/>
                  </a:cubicBezTo>
                  <a:cubicBezTo>
                    <a:pt x="1714" y="718"/>
                    <a:pt x="1714" y="611"/>
                    <a:pt x="1660" y="504"/>
                  </a:cubicBezTo>
                  <a:cubicBezTo>
                    <a:pt x="1660" y="397"/>
                    <a:pt x="1607" y="290"/>
                    <a:pt x="1553" y="290"/>
                  </a:cubicBezTo>
                  <a:lnTo>
                    <a:pt x="429" y="22"/>
                  </a:lnTo>
                  <a:cubicBezTo>
                    <a:pt x="415" y="8"/>
                    <a:pt x="400" y="1"/>
                    <a:pt x="38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2579408" y="2493043"/>
              <a:ext cx="52354" cy="49680"/>
            </a:xfrm>
            <a:custGeom>
              <a:avLst/>
              <a:gdLst/>
              <a:ahLst/>
              <a:cxnLst/>
              <a:rect l="l" t="t" r="r" b="b"/>
              <a:pathLst>
                <a:path w="1821" h="1728" extrusionOk="0">
                  <a:moveTo>
                    <a:pt x="666" y="1"/>
                  </a:moveTo>
                  <a:cubicBezTo>
                    <a:pt x="544" y="1"/>
                    <a:pt x="308" y="254"/>
                    <a:pt x="161" y="596"/>
                  </a:cubicBezTo>
                  <a:cubicBezTo>
                    <a:pt x="1" y="971"/>
                    <a:pt x="1" y="1292"/>
                    <a:pt x="161" y="1346"/>
                  </a:cubicBezTo>
                  <a:lnTo>
                    <a:pt x="1232" y="1721"/>
                  </a:lnTo>
                  <a:cubicBezTo>
                    <a:pt x="1241" y="1725"/>
                    <a:pt x="1251" y="1727"/>
                    <a:pt x="1262" y="1727"/>
                  </a:cubicBezTo>
                  <a:cubicBezTo>
                    <a:pt x="1376" y="1727"/>
                    <a:pt x="1567" y="1483"/>
                    <a:pt x="1714" y="1239"/>
                  </a:cubicBezTo>
                  <a:cubicBezTo>
                    <a:pt x="1821" y="918"/>
                    <a:pt x="1821" y="596"/>
                    <a:pt x="1714" y="543"/>
                  </a:cubicBezTo>
                  <a:lnTo>
                    <a:pt x="696" y="8"/>
                  </a:lnTo>
                  <a:cubicBezTo>
                    <a:pt x="687" y="3"/>
                    <a:pt x="677" y="1"/>
                    <a:pt x="66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2602494" y="2444742"/>
              <a:ext cx="58506" cy="54108"/>
            </a:xfrm>
            <a:custGeom>
              <a:avLst/>
              <a:gdLst/>
              <a:ahLst/>
              <a:cxnLst/>
              <a:rect l="l" t="t" r="r" b="b"/>
              <a:pathLst>
                <a:path w="2035" h="1882" extrusionOk="0">
                  <a:moveTo>
                    <a:pt x="976" y="0"/>
                  </a:moveTo>
                  <a:cubicBezTo>
                    <a:pt x="816" y="0"/>
                    <a:pt x="596" y="192"/>
                    <a:pt x="375" y="456"/>
                  </a:cubicBezTo>
                  <a:cubicBezTo>
                    <a:pt x="108" y="831"/>
                    <a:pt x="1" y="1206"/>
                    <a:pt x="161" y="1313"/>
                  </a:cubicBezTo>
                  <a:lnTo>
                    <a:pt x="1125" y="1848"/>
                  </a:lnTo>
                  <a:cubicBezTo>
                    <a:pt x="1147" y="1870"/>
                    <a:pt x="1176" y="1881"/>
                    <a:pt x="1211" y="1881"/>
                  </a:cubicBezTo>
                  <a:cubicBezTo>
                    <a:pt x="1341" y="1881"/>
                    <a:pt x="1544" y="1728"/>
                    <a:pt x="1714" y="1473"/>
                  </a:cubicBezTo>
                  <a:cubicBezTo>
                    <a:pt x="1928" y="1152"/>
                    <a:pt x="2035" y="831"/>
                    <a:pt x="1928" y="724"/>
                  </a:cubicBezTo>
                  <a:lnTo>
                    <a:pt x="1071" y="28"/>
                  </a:lnTo>
                  <a:cubicBezTo>
                    <a:pt x="1043" y="9"/>
                    <a:pt x="1011" y="0"/>
                    <a:pt x="97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2676381" y="2301740"/>
              <a:ext cx="53878" cy="54567"/>
            </a:xfrm>
            <a:custGeom>
              <a:avLst/>
              <a:gdLst/>
              <a:ahLst/>
              <a:cxnLst/>
              <a:rect l="l" t="t" r="r" b="b"/>
              <a:pathLst>
                <a:path w="1874" h="1898" extrusionOk="0">
                  <a:moveTo>
                    <a:pt x="847" y="0"/>
                  </a:moveTo>
                  <a:cubicBezTo>
                    <a:pt x="696" y="0"/>
                    <a:pt x="397" y="255"/>
                    <a:pt x="214" y="666"/>
                  </a:cubicBezTo>
                  <a:cubicBezTo>
                    <a:pt x="0" y="1148"/>
                    <a:pt x="54" y="1523"/>
                    <a:pt x="161" y="1576"/>
                  </a:cubicBezTo>
                  <a:lnTo>
                    <a:pt x="1231" y="1897"/>
                  </a:lnTo>
                  <a:cubicBezTo>
                    <a:pt x="1392" y="1897"/>
                    <a:pt x="1606" y="1630"/>
                    <a:pt x="1713" y="1362"/>
                  </a:cubicBezTo>
                  <a:cubicBezTo>
                    <a:pt x="1874" y="1094"/>
                    <a:pt x="1874" y="880"/>
                    <a:pt x="1767" y="773"/>
                  </a:cubicBezTo>
                  <a:lnTo>
                    <a:pt x="910" y="24"/>
                  </a:lnTo>
                  <a:cubicBezTo>
                    <a:pt x="894" y="8"/>
                    <a:pt x="873" y="0"/>
                    <a:pt x="84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2753316" y="2277791"/>
              <a:ext cx="158556" cy="417105"/>
            </a:xfrm>
            <a:custGeom>
              <a:avLst/>
              <a:gdLst/>
              <a:ahLst/>
              <a:cxnLst/>
              <a:rect l="l" t="t" r="r" b="b"/>
              <a:pathLst>
                <a:path w="5515" h="14508" extrusionOk="0">
                  <a:moveTo>
                    <a:pt x="4658" y="0"/>
                  </a:moveTo>
                  <a:cubicBezTo>
                    <a:pt x="3534" y="910"/>
                    <a:pt x="2838" y="2034"/>
                    <a:pt x="2195" y="3212"/>
                  </a:cubicBezTo>
                  <a:cubicBezTo>
                    <a:pt x="1874" y="3801"/>
                    <a:pt x="1607" y="4390"/>
                    <a:pt x="1392" y="5032"/>
                  </a:cubicBezTo>
                  <a:cubicBezTo>
                    <a:pt x="1232" y="5782"/>
                    <a:pt x="1178" y="6477"/>
                    <a:pt x="1178" y="7120"/>
                  </a:cubicBezTo>
                  <a:cubicBezTo>
                    <a:pt x="1178" y="8405"/>
                    <a:pt x="1339" y="9636"/>
                    <a:pt x="1232" y="10760"/>
                  </a:cubicBezTo>
                  <a:cubicBezTo>
                    <a:pt x="1178" y="11349"/>
                    <a:pt x="1071" y="11884"/>
                    <a:pt x="911" y="12312"/>
                  </a:cubicBezTo>
                  <a:cubicBezTo>
                    <a:pt x="697" y="12741"/>
                    <a:pt x="375" y="13062"/>
                    <a:pt x="1" y="13222"/>
                  </a:cubicBezTo>
                  <a:lnTo>
                    <a:pt x="536" y="14507"/>
                  </a:lnTo>
                  <a:cubicBezTo>
                    <a:pt x="1285" y="14239"/>
                    <a:pt x="1874" y="13597"/>
                    <a:pt x="2195" y="12901"/>
                  </a:cubicBezTo>
                  <a:cubicBezTo>
                    <a:pt x="2463" y="12205"/>
                    <a:pt x="2570" y="11563"/>
                    <a:pt x="2624" y="10867"/>
                  </a:cubicBezTo>
                  <a:cubicBezTo>
                    <a:pt x="2731" y="9582"/>
                    <a:pt x="2624" y="8297"/>
                    <a:pt x="2624" y="7120"/>
                  </a:cubicBezTo>
                  <a:cubicBezTo>
                    <a:pt x="2624" y="6531"/>
                    <a:pt x="2624" y="5942"/>
                    <a:pt x="2784" y="5460"/>
                  </a:cubicBezTo>
                  <a:cubicBezTo>
                    <a:pt x="2945" y="4925"/>
                    <a:pt x="3159" y="4390"/>
                    <a:pt x="3427" y="3854"/>
                  </a:cubicBezTo>
                  <a:cubicBezTo>
                    <a:pt x="4015" y="2837"/>
                    <a:pt x="4711" y="1820"/>
                    <a:pt x="5514" y="1178"/>
                  </a:cubicBezTo>
                  <a:lnTo>
                    <a:pt x="4658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2753316" y="2277791"/>
              <a:ext cx="133917" cy="380161"/>
            </a:xfrm>
            <a:custGeom>
              <a:avLst/>
              <a:gdLst/>
              <a:ahLst/>
              <a:cxnLst/>
              <a:rect l="l" t="t" r="r" b="b"/>
              <a:pathLst>
                <a:path w="4658" h="13223" fill="none" extrusionOk="0">
                  <a:moveTo>
                    <a:pt x="4658" y="0"/>
                  </a:moveTo>
                  <a:cubicBezTo>
                    <a:pt x="3534" y="910"/>
                    <a:pt x="2838" y="2034"/>
                    <a:pt x="2195" y="3212"/>
                  </a:cubicBezTo>
                  <a:cubicBezTo>
                    <a:pt x="1874" y="3801"/>
                    <a:pt x="1607" y="4390"/>
                    <a:pt x="1392" y="5032"/>
                  </a:cubicBezTo>
                  <a:cubicBezTo>
                    <a:pt x="1232" y="5782"/>
                    <a:pt x="1178" y="6477"/>
                    <a:pt x="1178" y="7120"/>
                  </a:cubicBezTo>
                  <a:cubicBezTo>
                    <a:pt x="1178" y="8405"/>
                    <a:pt x="1339" y="9636"/>
                    <a:pt x="1232" y="10760"/>
                  </a:cubicBezTo>
                  <a:cubicBezTo>
                    <a:pt x="1178" y="11349"/>
                    <a:pt x="1071" y="11884"/>
                    <a:pt x="911" y="12312"/>
                  </a:cubicBezTo>
                  <a:cubicBezTo>
                    <a:pt x="697" y="12741"/>
                    <a:pt x="375" y="13062"/>
                    <a:pt x="1" y="13222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2768698" y="2311630"/>
              <a:ext cx="143175" cy="383266"/>
            </a:xfrm>
            <a:custGeom>
              <a:avLst/>
              <a:gdLst/>
              <a:ahLst/>
              <a:cxnLst/>
              <a:rect l="l" t="t" r="r" b="b"/>
              <a:pathLst>
                <a:path w="4980" h="13331" fill="none" extrusionOk="0">
                  <a:moveTo>
                    <a:pt x="1" y="13330"/>
                  </a:moveTo>
                  <a:cubicBezTo>
                    <a:pt x="750" y="13062"/>
                    <a:pt x="1339" y="12420"/>
                    <a:pt x="1660" y="11724"/>
                  </a:cubicBezTo>
                  <a:cubicBezTo>
                    <a:pt x="1928" y="11028"/>
                    <a:pt x="2035" y="10386"/>
                    <a:pt x="2089" y="9690"/>
                  </a:cubicBezTo>
                  <a:cubicBezTo>
                    <a:pt x="2196" y="8405"/>
                    <a:pt x="2089" y="7120"/>
                    <a:pt x="2089" y="5943"/>
                  </a:cubicBezTo>
                  <a:cubicBezTo>
                    <a:pt x="2089" y="5354"/>
                    <a:pt x="2089" y="4765"/>
                    <a:pt x="2249" y="4283"/>
                  </a:cubicBezTo>
                  <a:cubicBezTo>
                    <a:pt x="2410" y="3748"/>
                    <a:pt x="2624" y="3213"/>
                    <a:pt x="2892" y="2677"/>
                  </a:cubicBezTo>
                  <a:cubicBezTo>
                    <a:pt x="3480" y="1660"/>
                    <a:pt x="4176" y="643"/>
                    <a:pt x="4979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2765621" y="2626903"/>
              <a:ext cx="55430" cy="53504"/>
            </a:xfrm>
            <a:custGeom>
              <a:avLst/>
              <a:gdLst/>
              <a:ahLst/>
              <a:cxnLst/>
              <a:rect l="l" t="t" r="r" b="b"/>
              <a:pathLst>
                <a:path w="1928" h="1861" extrusionOk="0">
                  <a:moveTo>
                    <a:pt x="700" y="0"/>
                  </a:moveTo>
                  <a:cubicBezTo>
                    <a:pt x="556" y="0"/>
                    <a:pt x="412" y="197"/>
                    <a:pt x="269" y="437"/>
                  </a:cubicBezTo>
                  <a:cubicBezTo>
                    <a:pt x="108" y="651"/>
                    <a:pt x="1" y="865"/>
                    <a:pt x="108" y="972"/>
                  </a:cubicBezTo>
                  <a:lnTo>
                    <a:pt x="857" y="1829"/>
                  </a:lnTo>
                  <a:cubicBezTo>
                    <a:pt x="868" y="1850"/>
                    <a:pt x="894" y="1861"/>
                    <a:pt x="931" y="1861"/>
                  </a:cubicBezTo>
                  <a:cubicBezTo>
                    <a:pt x="1078" y="1861"/>
                    <a:pt x="1403" y="1690"/>
                    <a:pt x="1660" y="1347"/>
                  </a:cubicBezTo>
                  <a:cubicBezTo>
                    <a:pt x="1928" y="865"/>
                    <a:pt x="1928" y="437"/>
                    <a:pt x="1821" y="383"/>
                  </a:cubicBezTo>
                  <a:lnTo>
                    <a:pt x="750" y="9"/>
                  </a:lnTo>
                  <a:cubicBezTo>
                    <a:pt x="734" y="3"/>
                    <a:pt x="717" y="0"/>
                    <a:pt x="70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2787184" y="2559426"/>
              <a:ext cx="49278" cy="44649"/>
            </a:xfrm>
            <a:custGeom>
              <a:avLst/>
              <a:gdLst/>
              <a:ahLst/>
              <a:cxnLst/>
              <a:rect l="l" t="t" r="r" b="b"/>
              <a:pathLst>
                <a:path w="1714" h="1553" extrusionOk="0">
                  <a:moveTo>
                    <a:pt x="321" y="0"/>
                  </a:moveTo>
                  <a:cubicBezTo>
                    <a:pt x="161" y="0"/>
                    <a:pt x="54" y="322"/>
                    <a:pt x="0" y="696"/>
                  </a:cubicBezTo>
                  <a:cubicBezTo>
                    <a:pt x="0" y="1071"/>
                    <a:pt x="54" y="1392"/>
                    <a:pt x="214" y="1392"/>
                  </a:cubicBezTo>
                  <a:lnTo>
                    <a:pt x="1339" y="1553"/>
                  </a:lnTo>
                  <a:cubicBezTo>
                    <a:pt x="1499" y="1553"/>
                    <a:pt x="1660" y="1232"/>
                    <a:pt x="1660" y="803"/>
                  </a:cubicBezTo>
                  <a:cubicBezTo>
                    <a:pt x="1713" y="375"/>
                    <a:pt x="1553" y="0"/>
                    <a:pt x="13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2785718" y="2476195"/>
              <a:ext cx="49191" cy="61697"/>
            </a:xfrm>
            <a:custGeom>
              <a:avLst/>
              <a:gdLst/>
              <a:ahLst/>
              <a:cxnLst/>
              <a:rect l="l" t="t" r="r" b="b"/>
              <a:pathLst>
                <a:path w="1711" h="2146" extrusionOk="0">
                  <a:moveTo>
                    <a:pt x="243" y="1"/>
                  </a:moveTo>
                  <a:cubicBezTo>
                    <a:pt x="95" y="1"/>
                    <a:pt x="0" y="514"/>
                    <a:pt x="51" y="1075"/>
                  </a:cubicBezTo>
                  <a:cubicBezTo>
                    <a:pt x="51" y="1718"/>
                    <a:pt x="212" y="2146"/>
                    <a:pt x="319" y="2146"/>
                  </a:cubicBezTo>
                  <a:lnTo>
                    <a:pt x="1443" y="2146"/>
                  </a:lnTo>
                  <a:cubicBezTo>
                    <a:pt x="1604" y="2092"/>
                    <a:pt x="1711" y="1611"/>
                    <a:pt x="1711" y="1022"/>
                  </a:cubicBezTo>
                  <a:cubicBezTo>
                    <a:pt x="1657" y="433"/>
                    <a:pt x="1550" y="5"/>
                    <a:pt x="1390" y="5"/>
                  </a:cubicBezTo>
                  <a:lnTo>
                    <a:pt x="265" y="5"/>
                  </a:lnTo>
                  <a:cubicBezTo>
                    <a:pt x="258" y="2"/>
                    <a:pt x="251" y="1"/>
                    <a:pt x="2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2787184" y="2406879"/>
              <a:ext cx="52354" cy="47926"/>
            </a:xfrm>
            <a:custGeom>
              <a:avLst/>
              <a:gdLst/>
              <a:ahLst/>
              <a:cxnLst/>
              <a:rect l="l" t="t" r="r" b="b"/>
              <a:pathLst>
                <a:path w="1821" h="1667" extrusionOk="0">
                  <a:moveTo>
                    <a:pt x="601" y="0"/>
                  </a:moveTo>
                  <a:cubicBezTo>
                    <a:pt x="446" y="0"/>
                    <a:pt x="254" y="262"/>
                    <a:pt x="107" y="703"/>
                  </a:cubicBezTo>
                  <a:cubicBezTo>
                    <a:pt x="0" y="1184"/>
                    <a:pt x="107" y="1559"/>
                    <a:pt x="268" y="1559"/>
                  </a:cubicBezTo>
                  <a:lnTo>
                    <a:pt x="1392" y="1666"/>
                  </a:lnTo>
                  <a:cubicBezTo>
                    <a:pt x="1553" y="1666"/>
                    <a:pt x="1660" y="1399"/>
                    <a:pt x="1767" y="1077"/>
                  </a:cubicBezTo>
                  <a:cubicBezTo>
                    <a:pt x="1820" y="810"/>
                    <a:pt x="1820" y="435"/>
                    <a:pt x="1713" y="435"/>
                  </a:cubicBezTo>
                  <a:lnTo>
                    <a:pt x="643" y="7"/>
                  </a:lnTo>
                  <a:cubicBezTo>
                    <a:pt x="629" y="2"/>
                    <a:pt x="615" y="0"/>
                    <a:pt x="60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2811794" y="2331468"/>
              <a:ext cx="64688" cy="66556"/>
            </a:xfrm>
            <a:custGeom>
              <a:avLst/>
              <a:gdLst/>
              <a:ahLst/>
              <a:cxnLst/>
              <a:rect l="l" t="t" r="r" b="b"/>
              <a:pathLst>
                <a:path w="2250" h="2315" extrusionOk="0">
                  <a:moveTo>
                    <a:pt x="1146" y="0"/>
                  </a:moveTo>
                  <a:cubicBezTo>
                    <a:pt x="1009" y="0"/>
                    <a:pt x="674" y="266"/>
                    <a:pt x="429" y="756"/>
                  </a:cubicBezTo>
                  <a:cubicBezTo>
                    <a:pt x="108" y="1238"/>
                    <a:pt x="1" y="1720"/>
                    <a:pt x="161" y="1773"/>
                  </a:cubicBezTo>
                  <a:lnTo>
                    <a:pt x="1178" y="2309"/>
                  </a:lnTo>
                  <a:cubicBezTo>
                    <a:pt x="1186" y="2312"/>
                    <a:pt x="1195" y="2314"/>
                    <a:pt x="1205" y="2314"/>
                  </a:cubicBezTo>
                  <a:cubicBezTo>
                    <a:pt x="1325" y="2314"/>
                    <a:pt x="1573" y="2010"/>
                    <a:pt x="1821" y="1613"/>
                  </a:cubicBezTo>
                  <a:cubicBezTo>
                    <a:pt x="2089" y="1131"/>
                    <a:pt x="2249" y="756"/>
                    <a:pt x="2089" y="649"/>
                  </a:cubicBezTo>
                  <a:lnTo>
                    <a:pt x="1178" y="7"/>
                  </a:lnTo>
                  <a:cubicBezTo>
                    <a:pt x="1169" y="2"/>
                    <a:pt x="1159" y="0"/>
                    <a:pt x="114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2859519" y="2278165"/>
              <a:ext cx="56954" cy="54481"/>
            </a:xfrm>
            <a:custGeom>
              <a:avLst/>
              <a:gdLst/>
              <a:ahLst/>
              <a:cxnLst/>
              <a:rect l="l" t="t" r="r" b="b"/>
              <a:pathLst>
                <a:path w="1981" h="1895" extrusionOk="0">
                  <a:moveTo>
                    <a:pt x="1159" y="1"/>
                  </a:moveTo>
                  <a:cubicBezTo>
                    <a:pt x="991" y="1"/>
                    <a:pt x="710" y="121"/>
                    <a:pt x="429" y="362"/>
                  </a:cubicBezTo>
                  <a:cubicBezTo>
                    <a:pt x="107" y="683"/>
                    <a:pt x="0" y="1058"/>
                    <a:pt x="107" y="1165"/>
                  </a:cubicBezTo>
                  <a:lnTo>
                    <a:pt x="964" y="1861"/>
                  </a:lnTo>
                  <a:cubicBezTo>
                    <a:pt x="987" y="1884"/>
                    <a:pt x="1018" y="1895"/>
                    <a:pt x="1056" y="1895"/>
                  </a:cubicBezTo>
                  <a:cubicBezTo>
                    <a:pt x="1188" y="1895"/>
                    <a:pt x="1397" y="1760"/>
                    <a:pt x="1606" y="1593"/>
                  </a:cubicBezTo>
                  <a:cubicBezTo>
                    <a:pt x="1874" y="1325"/>
                    <a:pt x="1981" y="1111"/>
                    <a:pt x="1927" y="1004"/>
                  </a:cubicBezTo>
                  <a:lnTo>
                    <a:pt x="1285" y="41"/>
                  </a:lnTo>
                  <a:cubicBezTo>
                    <a:pt x="1258" y="14"/>
                    <a:pt x="1215" y="1"/>
                    <a:pt x="115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2644038" y="2370136"/>
              <a:ext cx="193947" cy="218558"/>
            </a:xfrm>
            <a:custGeom>
              <a:avLst/>
              <a:gdLst/>
              <a:ahLst/>
              <a:cxnLst/>
              <a:rect l="l" t="t" r="r" b="b"/>
              <a:pathLst>
                <a:path w="6746" h="7602" extrusionOk="0">
                  <a:moveTo>
                    <a:pt x="5836" y="0"/>
                  </a:moveTo>
                  <a:cubicBezTo>
                    <a:pt x="5300" y="482"/>
                    <a:pt x="4658" y="910"/>
                    <a:pt x="4069" y="1445"/>
                  </a:cubicBezTo>
                  <a:cubicBezTo>
                    <a:pt x="3748" y="1713"/>
                    <a:pt x="3427" y="1981"/>
                    <a:pt x="3159" y="2355"/>
                  </a:cubicBezTo>
                  <a:cubicBezTo>
                    <a:pt x="2892" y="2730"/>
                    <a:pt x="2731" y="3051"/>
                    <a:pt x="2517" y="3426"/>
                  </a:cubicBezTo>
                  <a:cubicBezTo>
                    <a:pt x="2142" y="4068"/>
                    <a:pt x="1821" y="4711"/>
                    <a:pt x="1446" y="5246"/>
                  </a:cubicBezTo>
                  <a:cubicBezTo>
                    <a:pt x="1072" y="5728"/>
                    <a:pt x="590" y="6049"/>
                    <a:pt x="1" y="6210"/>
                  </a:cubicBezTo>
                  <a:lnTo>
                    <a:pt x="429" y="7601"/>
                  </a:lnTo>
                  <a:cubicBezTo>
                    <a:pt x="1286" y="7334"/>
                    <a:pt x="2035" y="6798"/>
                    <a:pt x="2570" y="6103"/>
                  </a:cubicBezTo>
                  <a:cubicBezTo>
                    <a:pt x="3106" y="5460"/>
                    <a:pt x="3427" y="4711"/>
                    <a:pt x="3748" y="4068"/>
                  </a:cubicBezTo>
                  <a:cubicBezTo>
                    <a:pt x="3962" y="3747"/>
                    <a:pt x="4123" y="3480"/>
                    <a:pt x="4337" y="3212"/>
                  </a:cubicBezTo>
                  <a:cubicBezTo>
                    <a:pt x="4498" y="2998"/>
                    <a:pt x="4712" y="2730"/>
                    <a:pt x="4979" y="2516"/>
                  </a:cubicBezTo>
                  <a:cubicBezTo>
                    <a:pt x="5515" y="2034"/>
                    <a:pt x="6103" y="1606"/>
                    <a:pt x="6746" y="1124"/>
                  </a:cubicBezTo>
                  <a:lnTo>
                    <a:pt x="5836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2644038" y="2370136"/>
              <a:ext cx="167785" cy="178538"/>
            </a:xfrm>
            <a:custGeom>
              <a:avLst/>
              <a:gdLst/>
              <a:ahLst/>
              <a:cxnLst/>
              <a:rect l="l" t="t" r="r" b="b"/>
              <a:pathLst>
                <a:path w="5836" h="6210" fill="none" extrusionOk="0">
                  <a:moveTo>
                    <a:pt x="5836" y="0"/>
                  </a:moveTo>
                  <a:cubicBezTo>
                    <a:pt x="5300" y="482"/>
                    <a:pt x="4658" y="910"/>
                    <a:pt x="4069" y="1445"/>
                  </a:cubicBezTo>
                  <a:cubicBezTo>
                    <a:pt x="3748" y="1713"/>
                    <a:pt x="3427" y="1981"/>
                    <a:pt x="3159" y="2355"/>
                  </a:cubicBezTo>
                  <a:cubicBezTo>
                    <a:pt x="2892" y="2730"/>
                    <a:pt x="2731" y="3051"/>
                    <a:pt x="2517" y="3426"/>
                  </a:cubicBezTo>
                  <a:cubicBezTo>
                    <a:pt x="2142" y="4068"/>
                    <a:pt x="1821" y="4711"/>
                    <a:pt x="1446" y="5246"/>
                  </a:cubicBezTo>
                  <a:cubicBezTo>
                    <a:pt x="1072" y="5728"/>
                    <a:pt x="590" y="6049"/>
                    <a:pt x="1" y="621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2656371" y="2402451"/>
              <a:ext cx="181614" cy="186242"/>
            </a:xfrm>
            <a:custGeom>
              <a:avLst/>
              <a:gdLst/>
              <a:ahLst/>
              <a:cxnLst/>
              <a:rect l="l" t="t" r="r" b="b"/>
              <a:pathLst>
                <a:path w="6317" h="6478" fill="none" extrusionOk="0">
                  <a:moveTo>
                    <a:pt x="0" y="6477"/>
                  </a:moveTo>
                  <a:cubicBezTo>
                    <a:pt x="857" y="6210"/>
                    <a:pt x="1606" y="5674"/>
                    <a:pt x="2141" y="4979"/>
                  </a:cubicBezTo>
                  <a:cubicBezTo>
                    <a:pt x="2677" y="4336"/>
                    <a:pt x="2998" y="3587"/>
                    <a:pt x="3319" y="2944"/>
                  </a:cubicBezTo>
                  <a:cubicBezTo>
                    <a:pt x="3533" y="2623"/>
                    <a:pt x="3694" y="2356"/>
                    <a:pt x="3854" y="2088"/>
                  </a:cubicBezTo>
                  <a:cubicBezTo>
                    <a:pt x="4069" y="1874"/>
                    <a:pt x="4283" y="1606"/>
                    <a:pt x="4550" y="1392"/>
                  </a:cubicBezTo>
                  <a:cubicBezTo>
                    <a:pt x="5086" y="910"/>
                    <a:pt x="5674" y="482"/>
                    <a:pt x="6317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2654819" y="2538410"/>
              <a:ext cx="41572" cy="46058"/>
            </a:xfrm>
            <a:custGeom>
              <a:avLst/>
              <a:gdLst/>
              <a:ahLst/>
              <a:cxnLst/>
              <a:rect l="l" t="t" r="r" b="b"/>
              <a:pathLst>
                <a:path w="1446" h="1602" extrusionOk="0">
                  <a:moveTo>
                    <a:pt x="427" y="0"/>
                  </a:moveTo>
                  <a:cubicBezTo>
                    <a:pt x="357" y="0"/>
                    <a:pt x="281" y="13"/>
                    <a:pt x="215" y="35"/>
                  </a:cubicBezTo>
                  <a:cubicBezTo>
                    <a:pt x="54" y="143"/>
                    <a:pt x="1" y="303"/>
                    <a:pt x="54" y="464"/>
                  </a:cubicBezTo>
                  <a:lnTo>
                    <a:pt x="482" y="1481"/>
                  </a:lnTo>
                  <a:cubicBezTo>
                    <a:pt x="509" y="1561"/>
                    <a:pt x="589" y="1601"/>
                    <a:pt x="697" y="1601"/>
                  </a:cubicBezTo>
                  <a:cubicBezTo>
                    <a:pt x="804" y="1601"/>
                    <a:pt x="937" y="1561"/>
                    <a:pt x="1071" y="1481"/>
                  </a:cubicBezTo>
                  <a:cubicBezTo>
                    <a:pt x="1339" y="1320"/>
                    <a:pt x="1446" y="1053"/>
                    <a:pt x="1339" y="945"/>
                  </a:cubicBezTo>
                  <a:lnTo>
                    <a:pt x="643" y="89"/>
                  </a:lnTo>
                  <a:cubicBezTo>
                    <a:pt x="612" y="26"/>
                    <a:pt x="525" y="0"/>
                    <a:pt x="42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2682534" y="2510465"/>
              <a:ext cx="47725" cy="40969"/>
            </a:xfrm>
            <a:custGeom>
              <a:avLst/>
              <a:gdLst/>
              <a:ahLst/>
              <a:cxnLst/>
              <a:rect l="l" t="t" r="r" b="b"/>
              <a:pathLst>
                <a:path w="1660" h="1425" extrusionOk="0">
                  <a:moveTo>
                    <a:pt x="479" y="1"/>
                  </a:moveTo>
                  <a:cubicBezTo>
                    <a:pt x="371" y="1"/>
                    <a:pt x="238" y="89"/>
                    <a:pt x="161" y="204"/>
                  </a:cubicBezTo>
                  <a:cubicBezTo>
                    <a:pt x="0" y="365"/>
                    <a:pt x="0" y="526"/>
                    <a:pt x="107" y="633"/>
                  </a:cubicBezTo>
                  <a:lnTo>
                    <a:pt x="964" y="1382"/>
                  </a:lnTo>
                  <a:cubicBezTo>
                    <a:pt x="992" y="1411"/>
                    <a:pt x="1033" y="1424"/>
                    <a:pt x="1079" y="1424"/>
                  </a:cubicBezTo>
                  <a:cubicBezTo>
                    <a:pt x="1207" y="1424"/>
                    <a:pt x="1381" y="1325"/>
                    <a:pt x="1499" y="1168"/>
                  </a:cubicBezTo>
                  <a:cubicBezTo>
                    <a:pt x="1660" y="954"/>
                    <a:pt x="1660" y="686"/>
                    <a:pt x="1553" y="633"/>
                  </a:cubicBezTo>
                  <a:lnTo>
                    <a:pt x="589" y="44"/>
                  </a:lnTo>
                  <a:cubicBezTo>
                    <a:pt x="559" y="14"/>
                    <a:pt x="521" y="1"/>
                    <a:pt x="47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2702544" y="2466851"/>
              <a:ext cx="52354" cy="49738"/>
            </a:xfrm>
            <a:custGeom>
              <a:avLst/>
              <a:gdLst/>
              <a:ahLst/>
              <a:cxnLst/>
              <a:rect l="l" t="t" r="r" b="b"/>
              <a:pathLst>
                <a:path w="1821" h="1730" extrusionOk="0">
                  <a:moveTo>
                    <a:pt x="698" y="0"/>
                  </a:moveTo>
                  <a:cubicBezTo>
                    <a:pt x="545" y="0"/>
                    <a:pt x="353" y="202"/>
                    <a:pt x="161" y="490"/>
                  </a:cubicBezTo>
                  <a:cubicBezTo>
                    <a:pt x="0" y="811"/>
                    <a:pt x="0" y="1079"/>
                    <a:pt x="107" y="1133"/>
                  </a:cubicBezTo>
                  <a:lnTo>
                    <a:pt x="1071" y="1721"/>
                  </a:lnTo>
                  <a:cubicBezTo>
                    <a:pt x="1087" y="1727"/>
                    <a:pt x="1105" y="1730"/>
                    <a:pt x="1124" y="1730"/>
                  </a:cubicBezTo>
                  <a:cubicBezTo>
                    <a:pt x="1285" y="1730"/>
                    <a:pt x="1516" y="1528"/>
                    <a:pt x="1660" y="1240"/>
                  </a:cubicBezTo>
                  <a:cubicBezTo>
                    <a:pt x="1820" y="919"/>
                    <a:pt x="1820" y="651"/>
                    <a:pt x="1713" y="544"/>
                  </a:cubicBezTo>
                  <a:lnTo>
                    <a:pt x="750" y="8"/>
                  </a:lnTo>
                  <a:cubicBezTo>
                    <a:pt x="733" y="3"/>
                    <a:pt x="716" y="0"/>
                    <a:pt x="69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2727154" y="2431748"/>
              <a:ext cx="47754" cy="41228"/>
            </a:xfrm>
            <a:custGeom>
              <a:avLst/>
              <a:gdLst/>
              <a:ahLst/>
              <a:cxnLst/>
              <a:rect l="l" t="t" r="r" b="b"/>
              <a:pathLst>
                <a:path w="1661" h="1434" extrusionOk="0">
                  <a:moveTo>
                    <a:pt x="555" y="0"/>
                  </a:moveTo>
                  <a:cubicBezTo>
                    <a:pt x="431" y="0"/>
                    <a:pt x="271" y="83"/>
                    <a:pt x="161" y="266"/>
                  </a:cubicBezTo>
                  <a:cubicBezTo>
                    <a:pt x="1" y="480"/>
                    <a:pt x="1" y="748"/>
                    <a:pt x="108" y="801"/>
                  </a:cubicBezTo>
                  <a:lnTo>
                    <a:pt x="1071" y="1390"/>
                  </a:lnTo>
                  <a:cubicBezTo>
                    <a:pt x="1116" y="1420"/>
                    <a:pt x="1161" y="1433"/>
                    <a:pt x="1206" y="1433"/>
                  </a:cubicBezTo>
                  <a:cubicBezTo>
                    <a:pt x="1321" y="1433"/>
                    <a:pt x="1437" y="1345"/>
                    <a:pt x="1553" y="1229"/>
                  </a:cubicBezTo>
                  <a:cubicBezTo>
                    <a:pt x="1607" y="1069"/>
                    <a:pt x="1660" y="855"/>
                    <a:pt x="1553" y="801"/>
                  </a:cubicBezTo>
                  <a:lnTo>
                    <a:pt x="696" y="52"/>
                  </a:lnTo>
                  <a:cubicBezTo>
                    <a:pt x="663" y="18"/>
                    <a:pt x="613" y="0"/>
                    <a:pt x="55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2756393" y="2396299"/>
              <a:ext cx="52354" cy="49278"/>
            </a:xfrm>
            <a:custGeom>
              <a:avLst/>
              <a:gdLst/>
              <a:ahLst/>
              <a:cxnLst/>
              <a:rect l="l" t="t" r="r" b="b"/>
              <a:pathLst>
                <a:path w="1821" h="1714" extrusionOk="0">
                  <a:moveTo>
                    <a:pt x="887" y="0"/>
                  </a:moveTo>
                  <a:cubicBezTo>
                    <a:pt x="756" y="0"/>
                    <a:pt x="554" y="71"/>
                    <a:pt x="375" y="214"/>
                  </a:cubicBezTo>
                  <a:cubicBezTo>
                    <a:pt x="108" y="482"/>
                    <a:pt x="1" y="749"/>
                    <a:pt x="108" y="857"/>
                  </a:cubicBezTo>
                  <a:lnTo>
                    <a:pt x="857" y="1660"/>
                  </a:lnTo>
                  <a:cubicBezTo>
                    <a:pt x="893" y="1695"/>
                    <a:pt x="946" y="1713"/>
                    <a:pt x="1010" y="1713"/>
                  </a:cubicBezTo>
                  <a:cubicBezTo>
                    <a:pt x="1137" y="1713"/>
                    <a:pt x="1303" y="1642"/>
                    <a:pt x="1446" y="1499"/>
                  </a:cubicBezTo>
                  <a:cubicBezTo>
                    <a:pt x="1714" y="1338"/>
                    <a:pt x="1821" y="1071"/>
                    <a:pt x="1714" y="964"/>
                  </a:cubicBezTo>
                  <a:lnTo>
                    <a:pt x="1018" y="54"/>
                  </a:lnTo>
                  <a:cubicBezTo>
                    <a:pt x="1000" y="18"/>
                    <a:pt x="952" y="0"/>
                    <a:pt x="88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2796413" y="2371056"/>
              <a:ext cx="44649" cy="45339"/>
            </a:xfrm>
            <a:custGeom>
              <a:avLst/>
              <a:gdLst/>
              <a:ahLst/>
              <a:cxnLst/>
              <a:rect l="l" t="t" r="r" b="b"/>
              <a:pathLst>
                <a:path w="1553" h="1577" extrusionOk="0">
                  <a:moveTo>
                    <a:pt x="550" y="0"/>
                  </a:moveTo>
                  <a:cubicBezTo>
                    <a:pt x="450" y="0"/>
                    <a:pt x="332" y="40"/>
                    <a:pt x="215" y="129"/>
                  </a:cubicBezTo>
                  <a:cubicBezTo>
                    <a:pt x="54" y="289"/>
                    <a:pt x="0" y="503"/>
                    <a:pt x="54" y="610"/>
                  </a:cubicBezTo>
                  <a:lnTo>
                    <a:pt x="750" y="1520"/>
                  </a:lnTo>
                  <a:cubicBezTo>
                    <a:pt x="788" y="1558"/>
                    <a:pt x="839" y="1576"/>
                    <a:pt x="899" y="1576"/>
                  </a:cubicBezTo>
                  <a:cubicBezTo>
                    <a:pt x="1009" y="1576"/>
                    <a:pt x="1147" y="1517"/>
                    <a:pt x="1285" y="1413"/>
                  </a:cubicBezTo>
                  <a:cubicBezTo>
                    <a:pt x="1446" y="1253"/>
                    <a:pt x="1553" y="1039"/>
                    <a:pt x="1446" y="932"/>
                  </a:cubicBezTo>
                  <a:lnTo>
                    <a:pt x="750" y="75"/>
                  </a:lnTo>
                  <a:cubicBezTo>
                    <a:pt x="702" y="27"/>
                    <a:pt x="632" y="0"/>
                    <a:pt x="5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2422433" y="2282391"/>
              <a:ext cx="167785" cy="204729"/>
            </a:xfrm>
            <a:custGeom>
              <a:avLst/>
              <a:gdLst/>
              <a:ahLst/>
              <a:cxnLst/>
              <a:rect l="l" t="t" r="r" b="b"/>
              <a:pathLst>
                <a:path w="5836" h="7121" extrusionOk="0">
                  <a:moveTo>
                    <a:pt x="5675" y="1"/>
                  </a:moveTo>
                  <a:cubicBezTo>
                    <a:pt x="4765" y="108"/>
                    <a:pt x="3962" y="643"/>
                    <a:pt x="3426" y="1178"/>
                  </a:cubicBezTo>
                  <a:cubicBezTo>
                    <a:pt x="2891" y="1767"/>
                    <a:pt x="2516" y="2410"/>
                    <a:pt x="2142" y="2998"/>
                  </a:cubicBezTo>
                  <a:cubicBezTo>
                    <a:pt x="1820" y="3587"/>
                    <a:pt x="1499" y="4176"/>
                    <a:pt x="1125" y="4658"/>
                  </a:cubicBezTo>
                  <a:cubicBezTo>
                    <a:pt x="803" y="5193"/>
                    <a:pt x="375" y="5622"/>
                    <a:pt x="0" y="5836"/>
                  </a:cubicBezTo>
                  <a:lnTo>
                    <a:pt x="589" y="7120"/>
                  </a:lnTo>
                  <a:cubicBezTo>
                    <a:pt x="1392" y="6692"/>
                    <a:pt x="1874" y="6103"/>
                    <a:pt x="2302" y="5514"/>
                  </a:cubicBezTo>
                  <a:cubicBezTo>
                    <a:pt x="2730" y="4872"/>
                    <a:pt x="3052" y="4283"/>
                    <a:pt x="3373" y="3694"/>
                  </a:cubicBezTo>
                  <a:cubicBezTo>
                    <a:pt x="4069" y="2570"/>
                    <a:pt x="4818" y="1500"/>
                    <a:pt x="5835" y="1446"/>
                  </a:cubicBezTo>
                  <a:lnTo>
                    <a:pt x="5675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2422433" y="2282391"/>
              <a:ext cx="163156" cy="167785"/>
            </a:xfrm>
            <a:custGeom>
              <a:avLst/>
              <a:gdLst/>
              <a:ahLst/>
              <a:cxnLst/>
              <a:rect l="l" t="t" r="r" b="b"/>
              <a:pathLst>
                <a:path w="5675" h="5836" fill="none" extrusionOk="0">
                  <a:moveTo>
                    <a:pt x="5675" y="1"/>
                  </a:moveTo>
                  <a:cubicBezTo>
                    <a:pt x="4765" y="108"/>
                    <a:pt x="3962" y="643"/>
                    <a:pt x="3426" y="1178"/>
                  </a:cubicBezTo>
                  <a:cubicBezTo>
                    <a:pt x="2891" y="1767"/>
                    <a:pt x="2516" y="2410"/>
                    <a:pt x="2142" y="2998"/>
                  </a:cubicBezTo>
                  <a:cubicBezTo>
                    <a:pt x="1820" y="3587"/>
                    <a:pt x="1499" y="4176"/>
                    <a:pt x="1125" y="4658"/>
                  </a:cubicBezTo>
                  <a:cubicBezTo>
                    <a:pt x="803" y="5193"/>
                    <a:pt x="375" y="5622"/>
                    <a:pt x="0" y="583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2439366" y="2323964"/>
              <a:ext cx="150851" cy="163156"/>
            </a:xfrm>
            <a:custGeom>
              <a:avLst/>
              <a:gdLst/>
              <a:ahLst/>
              <a:cxnLst/>
              <a:rect l="l" t="t" r="r" b="b"/>
              <a:pathLst>
                <a:path w="5247" h="5675" fill="none" extrusionOk="0">
                  <a:moveTo>
                    <a:pt x="0" y="5674"/>
                  </a:moveTo>
                  <a:cubicBezTo>
                    <a:pt x="803" y="5246"/>
                    <a:pt x="1285" y="4657"/>
                    <a:pt x="1713" y="4068"/>
                  </a:cubicBezTo>
                  <a:cubicBezTo>
                    <a:pt x="2141" y="3426"/>
                    <a:pt x="2463" y="2837"/>
                    <a:pt x="2784" y="2248"/>
                  </a:cubicBezTo>
                  <a:cubicBezTo>
                    <a:pt x="3480" y="1124"/>
                    <a:pt x="4229" y="54"/>
                    <a:pt x="5246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2430138" y="2436175"/>
              <a:ext cx="43096" cy="43297"/>
            </a:xfrm>
            <a:custGeom>
              <a:avLst/>
              <a:gdLst/>
              <a:ahLst/>
              <a:cxnLst/>
              <a:rect l="l" t="t" r="r" b="b"/>
              <a:pathLst>
                <a:path w="1499" h="1506" extrusionOk="0">
                  <a:moveTo>
                    <a:pt x="408" y="0"/>
                  </a:moveTo>
                  <a:cubicBezTo>
                    <a:pt x="313" y="0"/>
                    <a:pt x="227" y="46"/>
                    <a:pt x="161" y="112"/>
                  </a:cubicBezTo>
                  <a:cubicBezTo>
                    <a:pt x="0" y="219"/>
                    <a:pt x="0" y="380"/>
                    <a:pt x="54" y="487"/>
                  </a:cubicBezTo>
                  <a:lnTo>
                    <a:pt x="696" y="1450"/>
                  </a:lnTo>
                  <a:cubicBezTo>
                    <a:pt x="734" y="1488"/>
                    <a:pt x="792" y="1506"/>
                    <a:pt x="858" y="1506"/>
                  </a:cubicBezTo>
                  <a:cubicBezTo>
                    <a:pt x="979" y="1506"/>
                    <a:pt x="1128" y="1447"/>
                    <a:pt x="1231" y="1343"/>
                  </a:cubicBezTo>
                  <a:cubicBezTo>
                    <a:pt x="1445" y="1183"/>
                    <a:pt x="1499" y="915"/>
                    <a:pt x="1392" y="808"/>
                  </a:cubicBezTo>
                  <a:lnTo>
                    <a:pt x="589" y="58"/>
                  </a:lnTo>
                  <a:cubicBezTo>
                    <a:pt x="528" y="17"/>
                    <a:pt x="466" y="0"/>
                    <a:pt x="40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2453224" y="2406649"/>
              <a:ext cx="46172" cy="39474"/>
            </a:xfrm>
            <a:custGeom>
              <a:avLst/>
              <a:gdLst/>
              <a:ahLst/>
              <a:cxnLst/>
              <a:rect l="l" t="t" r="r" b="b"/>
              <a:pathLst>
                <a:path w="1606" h="1373" extrusionOk="0">
                  <a:moveTo>
                    <a:pt x="470" y="1"/>
                  </a:moveTo>
                  <a:cubicBezTo>
                    <a:pt x="356" y="1"/>
                    <a:pt x="195" y="97"/>
                    <a:pt x="107" y="229"/>
                  </a:cubicBezTo>
                  <a:cubicBezTo>
                    <a:pt x="0" y="389"/>
                    <a:pt x="0" y="550"/>
                    <a:pt x="107" y="657"/>
                  </a:cubicBezTo>
                  <a:lnTo>
                    <a:pt x="1017" y="1353"/>
                  </a:lnTo>
                  <a:cubicBezTo>
                    <a:pt x="1042" y="1366"/>
                    <a:pt x="1074" y="1372"/>
                    <a:pt x="1109" y="1372"/>
                  </a:cubicBezTo>
                  <a:cubicBezTo>
                    <a:pt x="1222" y="1372"/>
                    <a:pt x="1376" y="1302"/>
                    <a:pt x="1499" y="1139"/>
                  </a:cubicBezTo>
                  <a:cubicBezTo>
                    <a:pt x="1606" y="925"/>
                    <a:pt x="1606" y="711"/>
                    <a:pt x="1499" y="657"/>
                  </a:cubicBezTo>
                  <a:lnTo>
                    <a:pt x="535" y="15"/>
                  </a:lnTo>
                  <a:cubicBezTo>
                    <a:pt x="516" y="5"/>
                    <a:pt x="494" y="1"/>
                    <a:pt x="47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2471681" y="2367779"/>
              <a:ext cx="50801" cy="47294"/>
            </a:xfrm>
            <a:custGeom>
              <a:avLst/>
              <a:gdLst/>
              <a:ahLst/>
              <a:cxnLst/>
              <a:rect l="l" t="t" r="r" b="b"/>
              <a:pathLst>
                <a:path w="1767" h="1645" extrusionOk="0">
                  <a:moveTo>
                    <a:pt x="624" y="0"/>
                  </a:moveTo>
                  <a:cubicBezTo>
                    <a:pt x="496" y="0"/>
                    <a:pt x="293" y="184"/>
                    <a:pt x="161" y="403"/>
                  </a:cubicBezTo>
                  <a:cubicBezTo>
                    <a:pt x="0" y="671"/>
                    <a:pt x="0" y="939"/>
                    <a:pt x="107" y="1046"/>
                  </a:cubicBezTo>
                  <a:lnTo>
                    <a:pt x="1071" y="1634"/>
                  </a:lnTo>
                  <a:cubicBezTo>
                    <a:pt x="1085" y="1641"/>
                    <a:pt x="1101" y="1645"/>
                    <a:pt x="1120" y="1645"/>
                  </a:cubicBezTo>
                  <a:cubicBezTo>
                    <a:pt x="1245" y="1645"/>
                    <a:pt x="1466" y="1493"/>
                    <a:pt x="1606" y="1260"/>
                  </a:cubicBezTo>
                  <a:cubicBezTo>
                    <a:pt x="1767" y="939"/>
                    <a:pt x="1767" y="671"/>
                    <a:pt x="1660" y="617"/>
                  </a:cubicBezTo>
                  <a:lnTo>
                    <a:pt x="696" y="28"/>
                  </a:lnTo>
                  <a:cubicBezTo>
                    <a:pt x="677" y="9"/>
                    <a:pt x="652" y="0"/>
                    <a:pt x="62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2494767" y="2336585"/>
              <a:ext cx="46201" cy="39416"/>
            </a:xfrm>
            <a:custGeom>
              <a:avLst/>
              <a:gdLst/>
              <a:ahLst/>
              <a:cxnLst/>
              <a:rect l="l" t="t" r="r" b="b"/>
              <a:pathLst>
                <a:path w="1607" h="1371" extrusionOk="0">
                  <a:moveTo>
                    <a:pt x="483" y="1"/>
                  </a:moveTo>
                  <a:cubicBezTo>
                    <a:pt x="371" y="1"/>
                    <a:pt x="225" y="100"/>
                    <a:pt x="107" y="257"/>
                  </a:cubicBezTo>
                  <a:cubicBezTo>
                    <a:pt x="0" y="418"/>
                    <a:pt x="0" y="632"/>
                    <a:pt x="107" y="739"/>
                  </a:cubicBezTo>
                  <a:lnTo>
                    <a:pt x="1071" y="1328"/>
                  </a:lnTo>
                  <a:cubicBezTo>
                    <a:pt x="1101" y="1358"/>
                    <a:pt x="1139" y="1371"/>
                    <a:pt x="1181" y="1371"/>
                  </a:cubicBezTo>
                  <a:cubicBezTo>
                    <a:pt x="1289" y="1371"/>
                    <a:pt x="1422" y="1283"/>
                    <a:pt x="1499" y="1167"/>
                  </a:cubicBezTo>
                  <a:cubicBezTo>
                    <a:pt x="1606" y="1006"/>
                    <a:pt x="1606" y="792"/>
                    <a:pt x="1499" y="739"/>
                  </a:cubicBezTo>
                  <a:lnTo>
                    <a:pt x="589" y="43"/>
                  </a:lnTo>
                  <a:cubicBezTo>
                    <a:pt x="561" y="14"/>
                    <a:pt x="524" y="1"/>
                    <a:pt x="48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517854" y="2300906"/>
              <a:ext cx="49278" cy="47754"/>
            </a:xfrm>
            <a:custGeom>
              <a:avLst/>
              <a:gdLst/>
              <a:ahLst/>
              <a:cxnLst/>
              <a:rect l="l" t="t" r="r" b="b"/>
              <a:pathLst>
                <a:path w="1714" h="1661" extrusionOk="0">
                  <a:moveTo>
                    <a:pt x="896" y="1"/>
                  </a:moveTo>
                  <a:cubicBezTo>
                    <a:pt x="766" y="1"/>
                    <a:pt x="558" y="84"/>
                    <a:pt x="375" y="267"/>
                  </a:cubicBezTo>
                  <a:cubicBezTo>
                    <a:pt x="107" y="481"/>
                    <a:pt x="0" y="802"/>
                    <a:pt x="107" y="909"/>
                  </a:cubicBezTo>
                  <a:lnTo>
                    <a:pt x="964" y="1605"/>
                  </a:lnTo>
                  <a:cubicBezTo>
                    <a:pt x="1002" y="1643"/>
                    <a:pt x="1053" y="1661"/>
                    <a:pt x="1111" y="1661"/>
                  </a:cubicBezTo>
                  <a:cubicBezTo>
                    <a:pt x="1216" y="1661"/>
                    <a:pt x="1342" y="1602"/>
                    <a:pt x="1446" y="1498"/>
                  </a:cubicBezTo>
                  <a:cubicBezTo>
                    <a:pt x="1660" y="1337"/>
                    <a:pt x="1713" y="1123"/>
                    <a:pt x="1660" y="1016"/>
                  </a:cubicBezTo>
                  <a:lnTo>
                    <a:pt x="1017" y="53"/>
                  </a:lnTo>
                  <a:cubicBezTo>
                    <a:pt x="1000" y="19"/>
                    <a:pt x="957" y="1"/>
                    <a:pt x="89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2560950" y="2282708"/>
              <a:ext cx="30791" cy="47438"/>
            </a:xfrm>
            <a:custGeom>
              <a:avLst/>
              <a:gdLst/>
              <a:ahLst/>
              <a:cxnLst/>
              <a:rect l="l" t="t" r="r" b="b"/>
              <a:pathLst>
                <a:path w="1071" h="1650" extrusionOk="0">
                  <a:moveTo>
                    <a:pt x="670" y="0"/>
                  </a:moveTo>
                  <a:cubicBezTo>
                    <a:pt x="599" y="0"/>
                    <a:pt x="518" y="13"/>
                    <a:pt x="428" y="43"/>
                  </a:cubicBezTo>
                  <a:cubicBezTo>
                    <a:pt x="161" y="97"/>
                    <a:pt x="0" y="311"/>
                    <a:pt x="54" y="418"/>
                  </a:cubicBezTo>
                  <a:lnTo>
                    <a:pt x="482" y="1489"/>
                  </a:lnTo>
                  <a:cubicBezTo>
                    <a:pt x="536" y="1596"/>
                    <a:pt x="696" y="1649"/>
                    <a:pt x="857" y="1649"/>
                  </a:cubicBezTo>
                  <a:cubicBezTo>
                    <a:pt x="964" y="1596"/>
                    <a:pt x="1071" y="1489"/>
                    <a:pt x="1071" y="1328"/>
                  </a:cubicBezTo>
                  <a:lnTo>
                    <a:pt x="964" y="204"/>
                  </a:lnTo>
                  <a:cubicBezTo>
                    <a:pt x="964" y="88"/>
                    <a:pt x="853" y="0"/>
                    <a:pt x="6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2554798" y="2614828"/>
              <a:ext cx="75440" cy="235491"/>
            </a:xfrm>
            <a:custGeom>
              <a:avLst/>
              <a:gdLst/>
              <a:ahLst/>
              <a:cxnLst/>
              <a:rect l="l" t="t" r="r" b="b"/>
              <a:pathLst>
                <a:path w="2624" h="8191" extrusionOk="0">
                  <a:moveTo>
                    <a:pt x="1392" y="0"/>
                  </a:moveTo>
                  <a:lnTo>
                    <a:pt x="0" y="322"/>
                  </a:lnTo>
                  <a:cubicBezTo>
                    <a:pt x="161" y="803"/>
                    <a:pt x="107" y="1446"/>
                    <a:pt x="268" y="2302"/>
                  </a:cubicBezTo>
                  <a:cubicBezTo>
                    <a:pt x="321" y="2409"/>
                    <a:pt x="321" y="2516"/>
                    <a:pt x="375" y="2624"/>
                  </a:cubicBezTo>
                  <a:lnTo>
                    <a:pt x="482" y="2838"/>
                  </a:lnTo>
                  <a:lnTo>
                    <a:pt x="642" y="3319"/>
                  </a:lnTo>
                  <a:cubicBezTo>
                    <a:pt x="750" y="3587"/>
                    <a:pt x="857" y="3908"/>
                    <a:pt x="910" y="4229"/>
                  </a:cubicBezTo>
                  <a:cubicBezTo>
                    <a:pt x="1285" y="5407"/>
                    <a:pt x="1338" y="6585"/>
                    <a:pt x="750" y="7334"/>
                  </a:cubicBezTo>
                  <a:lnTo>
                    <a:pt x="1874" y="8191"/>
                  </a:lnTo>
                  <a:cubicBezTo>
                    <a:pt x="2355" y="7548"/>
                    <a:pt x="2623" y="6745"/>
                    <a:pt x="2623" y="5996"/>
                  </a:cubicBezTo>
                  <a:cubicBezTo>
                    <a:pt x="2623" y="5193"/>
                    <a:pt x="2516" y="4497"/>
                    <a:pt x="2302" y="3801"/>
                  </a:cubicBezTo>
                  <a:cubicBezTo>
                    <a:pt x="2195" y="3480"/>
                    <a:pt x="2088" y="3159"/>
                    <a:pt x="1981" y="2838"/>
                  </a:cubicBezTo>
                  <a:cubicBezTo>
                    <a:pt x="1874" y="2516"/>
                    <a:pt x="1713" y="2142"/>
                    <a:pt x="1660" y="1928"/>
                  </a:cubicBezTo>
                  <a:cubicBezTo>
                    <a:pt x="1552" y="1446"/>
                    <a:pt x="1552" y="750"/>
                    <a:pt x="1392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2554798" y="2624056"/>
              <a:ext cx="38496" cy="201653"/>
            </a:xfrm>
            <a:custGeom>
              <a:avLst/>
              <a:gdLst/>
              <a:ahLst/>
              <a:cxnLst/>
              <a:rect l="l" t="t" r="r" b="b"/>
              <a:pathLst>
                <a:path w="1339" h="7014" fill="none" extrusionOk="0">
                  <a:moveTo>
                    <a:pt x="0" y="1"/>
                  </a:moveTo>
                  <a:cubicBezTo>
                    <a:pt x="161" y="482"/>
                    <a:pt x="107" y="1125"/>
                    <a:pt x="268" y="1981"/>
                  </a:cubicBezTo>
                  <a:cubicBezTo>
                    <a:pt x="321" y="2088"/>
                    <a:pt x="321" y="2195"/>
                    <a:pt x="375" y="2303"/>
                  </a:cubicBezTo>
                  <a:lnTo>
                    <a:pt x="482" y="2517"/>
                  </a:lnTo>
                  <a:lnTo>
                    <a:pt x="642" y="2998"/>
                  </a:lnTo>
                  <a:cubicBezTo>
                    <a:pt x="750" y="3266"/>
                    <a:pt x="857" y="3587"/>
                    <a:pt x="910" y="3908"/>
                  </a:cubicBezTo>
                  <a:cubicBezTo>
                    <a:pt x="1285" y="5086"/>
                    <a:pt x="1338" y="6264"/>
                    <a:pt x="750" y="701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2594789" y="2614828"/>
              <a:ext cx="35449" cy="235491"/>
            </a:xfrm>
            <a:custGeom>
              <a:avLst/>
              <a:gdLst/>
              <a:ahLst/>
              <a:cxnLst/>
              <a:rect l="l" t="t" r="r" b="b"/>
              <a:pathLst>
                <a:path w="1233" h="8191" fill="none" extrusionOk="0">
                  <a:moveTo>
                    <a:pt x="483" y="8191"/>
                  </a:moveTo>
                  <a:cubicBezTo>
                    <a:pt x="964" y="7548"/>
                    <a:pt x="1232" y="6745"/>
                    <a:pt x="1232" y="5996"/>
                  </a:cubicBezTo>
                  <a:cubicBezTo>
                    <a:pt x="1232" y="5193"/>
                    <a:pt x="1125" y="4497"/>
                    <a:pt x="911" y="3801"/>
                  </a:cubicBezTo>
                  <a:cubicBezTo>
                    <a:pt x="804" y="3480"/>
                    <a:pt x="697" y="3159"/>
                    <a:pt x="590" y="2838"/>
                  </a:cubicBezTo>
                  <a:cubicBezTo>
                    <a:pt x="483" y="2516"/>
                    <a:pt x="322" y="2142"/>
                    <a:pt x="269" y="1928"/>
                  </a:cubicBezTo>
                  <a:cubicBezTo>
                    <a:pt x="161" y="1446"/>
                    <a:pt x="161" y="750"/>
                    <a:pt x="1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2580960" y="2805268"/>
              <a:ext cx="49278" cy="33724"/>
            </a:xfrm>
            <a:custGeom>
              <a:avLst/>
              <a:gdLst/>
              <a:ahLst/>
              <a:cxnLst/>
              <a:rect l="l" t="t" r="r" b="b"/>
              <a:pathLst>
                <a:path w="1714" h="1173" extrusionOk="0">
                  <a:moveTo>
                    <a:pt x="314" y="0"/>
                  </a:moveTo>
                  <a:cubicBezTo>
                    <a:pt x="214" y="0"/>
                    <a:pt x="98" y="96"/>
                    <a:pt x="54" y="228"/>
                  </a:cubicBezTo>
                  <a:cubicBezTo>
                    <a:pt x="0" y="336"/>
                    <a:pt x="0" y="496"/>
                    <a:pt x="161" y="603"/>
                  </a:cubicBezTo>
                  <a:lnTo>
                    <a:pt x="1124" y="1138"/>
                  </a:lnTo>
                  <a:cubicBezTo>
                    <a:pt x="1148" y="1162"/>
                    <a:pt x="1176" y="1173"/>
                    <a:pt x="1208" y="1173"/>
                  </a:cubicBezTo>
                  <a:cubicBezTo>
                    <a:pt x="1323" y="1173"/>
                    <a:pt x="1481" y="1038"/>
                    <a:pt x="1606" y="871"/>
                  </a:cubicBezTo>
                  <a:cubicBezTo>
                    <a:pt x="1713" y="603"/>
                    <a:pt x="1606" y="336"/>
                    <a:pt x="1499" y="336"/>
                  </a:cubicBezTo>
                  <a:lnTo>
                    <a:pt x="375" y="14"/>
                  </a:lnTo>
                  <a:cubicBezTo>
                    <a:pt x="356" y="5"/>
                    <a:pt x="335" y="0"/>
                    <a:pt x="31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2587113" y="2768726"/>
              <a:ext cx="47725" cy="26191"/>
            </a:xfrm>
            <a:custGeom>
              <a:avLst/>
              <a:gdLst/>
              <a:ahLst/>
              <a:cxnLst/>
              <a:rect l="l" t="t" r="r" b="b"/>
              <a:pathLst>
                <a:path w="1660" h="911" extrusionOk="0">
                  <a:moveTo>
                    <a:pt x="1392" y="1"/>
                  </a:moveTo>
                  <a:lnTo>
                    <a:pt x="268" y="108"/>
                  </a:lnTo>
                  <a:cubicBezTo>
                    <a:pt x="107" y="108"/>
                    <a:pt x="0" y="268"/>
                    <a:pt x="0" y="429"/>
                  </a:cubicBezTo>
                  <a:cubicBezTo>
                    <a:pt x="0" y="643"/>
                    <a:pt x="107" y="750"/>
                    <a:pt x="268" y="804"/>
                  </a:cubicBezTo>
                  <a:lnTo>
                    <a:pt x="1392" y="911"/>
                  </a:lnTo>
                  <a:cubicBezTo>
                    <a:pt x="1553" y="911"/>
                    <a:pt x="1660" y="696"/>
                    <a:pt x="1660" y="429"/>
                  </a:cubicBezTo>
                  <a:cubicBezTo>
                    <a:pt x="1660" y="215"/>
                    <a:pt x="1553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2580960" y="2721030"/>
              <a:ext cx="50801" cy="40020"/>
            </a:xfrm>
            <a:custGeom>
              <a:avLst/>
              <a:gdLst/>
              <a:ahLst/>
              <a:cxnLst/>
              <a:rect l="l" t="t" r="r" b="b"/>
              <a:pathLst>
                <a:path w="1767" h="1392" extrusionOk="0">
                  <a:moveTo>
                    <a:pt x="1285" y="0"/>
                  </a:moveTo>
                  <a:lnTo>
                    <a:pt x="214" y="321"/>
                  </a:lnTo>
                  <a:cubicBezTo>
                    <a:pt x="54" y="375"/>
                    <a:pt x="0" y="642"/>
                    <a:pt x="54" y="910"/>
                  </a:cubicBezTo>
                  <a:cubicBezTo>
                    <a:pt x="161" y="1231"/>
                    <a:pt x="268" y="1392"/>
                    <a:pt x="428" y="1392"/>
                  </a:cubicBezTo>
                  <a:lnTo>
                    <a:pt x="1553" y="1231"/>
                  </a:lnTo>
                  <a:cubicBezTo>
                    <a:pt x="1713" y="1178"/>
                    <a:pt x="1767" y="910"/>
                    <a:pt x="1713" y="535"/>
                  </a:cubicBezTo>
                  <a:cubicBezTo>
                    <a:pt x="1606" y="214"/>
                    <a:pt x="1392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2570179" y="2688313"/>
              <a:ext cx="49278" cy="31596"/>
            </a:xfrm>
            <a:custGeom>
              <a:avLst/>
              <a:gdLst/>
              <a:ahLst/>
              <a:cxnLst/>
              <a:rect l="l" t="t" r="r" b="b"/>
              <a:pathLst>
                <a:path w="1714" h="1099" extrusionOk="0">
                  <a:moveTo>
                    <a:pt x="1314" y="0"/>
                  </a:moveTo>
                  <a:cubicBezTo>
                    <a:pt x="1287" y="0"/>
                    <a:pt x="1259" y="5"/>
                    <a:pt x="1232" y="14"/>
                  </a:cubicBezTo>
                  <a:lnTo>
                    <a:pt x="215" y="389"/>
                  </a:lnTo>
                  <a:cubicBezTo>
                    <a:pt x="54" y="442"/>
                    <a:pt x="0" y="656"/>
                    <a:pt x="54" y="817"/>
                  </a:cubicBezTo>
                  <a:cubicBezTo>
                    <a:pt x="143" y="994"/>
                    <a:pt x="268" y="1098"/>
                    <a:pt x="369" y="1098"/>
                  </a:cubicBezTo>
                  <a:cubicBezTo>
                    <a:pt x="390" y="1098"/>
                    <a:pt x="410" y="1094"/>
                    <a:pt x="429" y="1085"/>
                  </a:cubicBezTo>
                  <a:lnTo>
                    <a:pt x="1499" y="763"/>
                  </a:lnTo>
                  <a:cubicBezTo>
                    <a:pt x="1660" y="710"/>
                    <a:pt x="1713" y="496"/>
                    <a:pt x="1660" y="282"/>
                  </a:cubicBezTo>
                  <a:cubicBezTo>
                    <a:pt x="1571" y="104"/>
                    <a:pt x="1446" y="0"/>
                    <a:pt x="131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2557874" y="2650219"/>
              <a:ext cx="49278" cy="37145"/>
            </a:xfrm>
            <a:custGeom>
              <a:avLst/>
              <a:gdLst/>
              <a:ahLst/>
              <a:cxnLst/>
              <a:rect l="l" t="t" r="r" b="b"/>
              <a:pathLst>
                <a:path w="1714" h="1292" extrusionOk="0">
                  <a:moveTo>
                    <a:pt x="1338" y="1"/>
                  </a:moveTo>
                  <a:lnTo>
                    <a:pt x="268" y="108"/>
                  </a:lnTo>
                  <a:cubicBezTo>
                    <a:pt x="107" y="108"/>
                    <a:pt x="0" y="322"/>
                    <a:pt x="54" y="697"/>
                  </a:cubicBezTo>
                  <a:cubicBezTo>
                    <a:pt x="103" y="994"/>
                    <a:pt x="290" y="1291"/>
                    <a:pt x="403" y="1291"/>
                  </a:cubicBezTo>
                  <a:cubicBezTo>
                    <a:pt x="412" y="1291"/>
                    <a:pt x="420" y="1289"/>
                    <a:pt x="428" y="1285"/>
                  </a:cubicBezTo>
                  <a:lnTo>
                    <a:pt x="1499" y="911"/>
                  </a:lnTo>
                  <a:cubicBezTo>
                    <a:pt x="1660" y="857"/>
                    <a:pt x="1713" y="697"/>
                    <a:pt x="1660" y="429"/>
                  </a:cubicBezTo>
                  <a:cubicBezTo>
                    <a:pt x="1660" y="215"/>
                    <a:pt x="1499" y="1"/>
                    <a:pt x="133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2553245" y="2611521"/>
              <a:ext cx="49278" cy="27945"/>
            </a:xfrm>
            <a:custGeom>
              <a:avLst/>
              <a:gdLst/>
              <a:ahLst/>
              <a:cxnLst/>
              <a:rect l="l" t="t" r="r" b="b"/>
              <a:pathLst>
                <a:path w="1714" h="972" extrusionOk="0">
                  <a:moveTo>
                    <a:pt x="1390" y="0"/>
                  </a:moveTo>
                  <a:cubicBezTo>
                    <a:pt x="1373" y="0"/>
                    <a:pt x="1356" y="3"/>
                    <a:pt x="1339" y="8"/>
                  </a:cubicBezTo>
                  <a:lnTo>
                    <a:pt x="268" y="276"/>
                  </a:lnTo>
                  <a:cubicBezTo>
                    <a:pt x="108" y="330"/>
                    <a:pt x="1" y="490"/>
                    <a:pt x="54" y="651"/>
                  </a:cubicBezTo>
                  <a:cubicBezTo>
                    <a:pt x="108" y="865"/>
                    <a:pt x="215" y="972"/>
                    <a:pt x="375" y="972"/>
                  </a:cubicBezTo>
                  <a:lnTo>
                    <a:pt x="1499" y="865"/>
                  </a:lnTo>
                  <a:cubicBezTo>
                    <a:pt x="1606" y="865"/>
                    <a:pt x="1714" y="651"/>
                    <a:pt x="1714" y="383"/>
                  </a:cubicBezTo>
                  <a:cubicBezTo>
                    <a:pt x="1666" y="192"/>
                    <a:pt x="1532" y="0"/>
                    <a:pt x="139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2630209" y="1785304"/>
              <a:ext cx="83116" cy="120060"/>
            </a:xfrm>
            <a:custGeom>
              <a:avLst/>
              <a:gdLst/>
              <a:ahLst/>
              <a:cxnLst/>
              <a:rect l="l" t="t" r="r" b="b"/>
              <a:pathLst>
                <a:path w="2891" h="4176" extrusionOk="0">
                  <a:moveTo>
                    <a:pt x="482" y="0"/>
                  </a:moveTo>
                  <a:lnTo>
                    <a:pt x="0" y="857"/>
                  </a:lnTo>
                  <a:cubicBezTo>
                    <a:pt x="214" y="964"/>
                    <a:pt x="375" y="1178"/>
                    <a:pt x="589" y="1445"/>
                  </a:cubicBezTo>
                  <a:cubicBezTo>
                    <a:pt x="750" y="1713"/>
                    <a:pt x="910" y="1981"/>
                    <a:pt x="1071" y="2302"/>
                  </a:cubicBezTo>
                  <a:cubicBezTo>
                    <a:pt x="1231" y="2623"/>
                    <a:pt x="1392" y="2944"/>
                    <a:pt x="1553" y="3212"/>
                  </a:cubicBezTo>
                  <a:cubicBezTo>
                    <a:pt x="1767" y="3533"/>
                    <a:pt x="1927" y="3908"/>
                    <a:pt x="2409" y="4176"/>
                  </a:cubicBezTo>
                  <a:lnTo>
                    <a:pt x="2891" y="3319"/>
                  </a:lnTo>
                  <a:cubicBezTo>
                    <a:pt x="2784" y="3266"/>
                    <a:pt x="2570" y="2998"/>
                    <a:pt x="2409" y="2730"/>
                  </a:cubicBezTo>
                  <a:cubicBezTo>
                    <a:pt x="2248" y="2463"/>
                    <a:pt x="2088" y="2141"/>
                    <a:pt x="1927" y="1820"/>
                  </a:cubicBezTo>
                  <a:cubicBezTo>
                    <a:pt x="1767" y="1553"/>
                    <a:pt x="1606" y="1231"/>
                    <a:pt x="1392" y="910"/>
                  </a:cubicBezTo>
                  <a:cubicBezTo>
                    <a:pt x="1178" y="589"/>
                    <a:pt x="964" y="214"/>
                    <a:pt x="482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2644038" y="1785304"/>
              <a:ext cx="69288" cy="95450"/>
            </a:xfrm>
            <a:custGeom>
              <a:avLst/>
              <a:gdLst/>
              <a:ahLst/>
              <a:cxnLst/>
              <a:rect l="l" t="t" r="r" b="b"/>
              <a:pathLst>
                <a:path w="2410" h="3320" fill="none" extrusionOk="0">
                  <a:moveTo>
                    <a:pt x="2410" y="3319"/>
                  </a:moveTo>
                  <a:cubicBezTo>
                    <a:pt x="2303" y="3266"/>
                    <a:pt x="2089" y="2998"/>
                    <a:pt x="1928" y="2730"/>
                  </a:cubicBezTo>
                  <a:cubicBezTo>
                    <a:pt x="1767" y="2463"/>
                    <a:pt x="1607" y="2141"/>
                    <a:pt x="1446" y="1820"/>
                  </a:cubicBezTo>
                  <a:cubicBezTo>
                    <a:pt x="1286" y="1553"/>
                    <a:pt x="1125" y="1231"/>
                    <a:pt x="911" y="910"/>
                  </a:cubicBezTo>
                  <a:cubicBezTo>
                    <a:pt x="697" y="589"/>
                    <a:pt x="483" y="214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2630209" y="1809914"/>
              <a:ext cx="69288" cy="95450"/>
            </a:xfrm>
            <a:custGeom>
              <a:avLst/>
              <a:gdLst/>
              <a:ahLst/>
              <a:cxnLst/>
              <a:rect l="l" t="t" r="r" b="b"/>
              <a:pathLst>
                <a:path w="2410" h="3320" fill="none" extrusionOk="0">
                  <a:moveTo>
                    <a:pt x="0" y="1"/>
                  </a:moveTo>
                  <a:cubicBezTo>
                    <a:pt x="214" y="108"/>
                    <a:pt x="375" y="322"/>
                    <a:pt x="589" y="589"/>
                  </a:cubicBezTo>
                  <a:cubicBezTo>
                    <a:pt x="750" y="857"/>
                    <a:pt x="910" y="1125"/>
                    <a:pt x="1071" y="1446"/>
                  </a:cubicBezTo>
                  <a:cubicBezTo>
                    <a:pt x="1231" y="1767"/>
                    <a:pt x="1392" y="2088"/>
                    <a:pt x="1553" y="2356"/>
                  </a:cubicBezTo>
                  <a:cubicBezTo>
                    <a:pt x="1767" y="2677"/>
                    <a:pt x="1927" y="3052"/>
                    <a:pt x="2409" y="332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2633285" y="1790680"/>
              <a:ext cx="27715" cy="28117"/>
            </a:xfrm>
            <a:custGeom>
              <a:avLst/>
              <a:gdLst/>
              <a:ahLst/>
              <a:cxnLst/>
              <a:rect l="l" t="t" r="r" b="b"/>
              <a:pathLst>
                <a:path w="964" h="978" extrusionOk="0">
                  <a:moveTo>
                    <a:pt x="676" y="1"/>
                  </a:moveTo>
                  <a:cubicBezTo>
                    <a:pt x="616" y="1"/>
                    <a:pt x="562" y="27"/>
                    <a:pt x="535" y="81"/>
                  </a:cubicBezTo>
                  <a:lnTo>
                    <a:pt x="54" y="670"/>
                  </a:lnTo>
                  <a:cubicBezTo>
                    <a:pt x="0" y="777"/>
                    <a:pt x="0" y="884"/>
                    <a:pt x="54" y="937"/>
                  </a:cubicBezTo>
                  <a:cubicBezTo>
                    <a:pt x="80" y="964"/>
                    <a:pt x="121" y="977"/>
                    <a:pt x="161" y="977"/>
                  </a:cubicBezTo>
                  <a:cubicBezTo>
                    <a:pt x="201" y="977"/>
                    <a:pt x="241" y="964"/>
                    <a:pt x="268" y="937"/>
                  </a:cubicBezTo>
                  <a:lnTo>
                    <a:pt x="857" y="402"/>
                  </a:lnTo>
                  <a:cubicBezTo>
                    <a:pt x="964" y="348"/>
                    <a:pt x="964" y="188"/>
                    <a:pt x="857" y="81"/>
                  </a:cubicBezTo>
                  <a:cubicBezTo>
                    <a:pt x="803" y="27"/>
                    <a:pt x="736" y="1"/>
                    <a:pt x="6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2642514" y="1809310"/>
              <a:ext cx="32344" cy="24322"/>
            </a:xfrm>
            <a:custGeom>
              <a:avLst/>
              <a:gdLst/>
              <a:ahLst/>
              <a:cxnLst/>
              <a:rect l="l" t="t" r="r" b="b"/>
              <a:pathLst>
                <a:path w="1125" h="846" extrusionOk="0">
                  <a:moveTo>
                    <a:pt x="836" y="1"/>
                  </a:moveTo>
                  <a:cubicBezTo>
                    <a:pt x="807" y="1"/>
                    <a:pt x="778" y="7"/>
                    <a:pt x="750" y="22"/>
                  </a:cubicBezTo>
                  <a:lnTo>
                    <a:pt x="107" y="503"/>
                  </a:lnTo>
                  <a:cubicBezTo>
                    <a:pt x="54" y="557"/>
                    <a:pt x="0" y="664"/>
                    <a:pt x="54" y="718"/>
                  </a:cubicBezTo>
                  <a:cubicBezTo>
                    <a:pt x="93" y="796"/>
                    <a:pt x="190" y="846"/>
                    <a:pt x="260" y="846"/>
                  </a:cubicBezTo>
                  <a:cubicBezTo>
                    <a:pt x="285" y="846"/>
                    <a:pt x="307" y="839"/>
                    <a:pt x="322" y="825"/>
                  </a:cubicBezTo>
                  <a:lnTo>
                    <a:pt x="1017" y="396"/>
                  </a:lnTo>
                  <a:cubicBezTo>
                    <a:pt x="1125" y="343"/>
                    <a:pt x="1125" y="236"/>
                    <a:pt x="1071" y="129"/>
                  </a:cubicBezTo>
                  <a:cubicBezTo>
                    <a:pt x="993" y="50"/>
                    <a:pt x="914" y="1"/>
                    <a:pt x="8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651743" y="1826272"/>
              <a:ext cx="33896" cy="26766"/>
            </a:xfrm>
            <a:custGeom>
              <a:avLst/>
              <a:gdLst/>
              <a:ahLst/>
              <a:cxnLst/>
              <a:rect l="l" t="t" r="r" b="b"/>
              <a:pathLst>
                <a:path w="1179" h="931" extrusionOk="0">
                  <a:moveTo>
                    <a:pt x="884" y="0"/>
                  </a:moveTo>
                  <a:cubicBezTo>
                    <a:pt x="857" y="0"/>
                    <a:pt x="830" y="7"/>
                    <a:pt x="804" y="20"/>
                  </a:cubicBezTo>
                  <a:lnTo>
                    <a:pt x="108" y="395"/>
                  </a:lnTo>
                  <a:cubicBezTo>
                    <a:pt x="1" y="449"/>
                    <a:pt x="1" y="609"/>
                    <a:pt x="108" y="716"/>
                  </a:cubicBezTo>
                  <a:cubicBezTo>
                    <a:pt x="161" y="877"/>
                    <a:pt x="322" y="931"/>
                    <a:pt x="375" y="931"/>
                  </a:cubicBezTo>
                  <a:lnTo>
                    <a:pt x="1071" y="556"/>
                  </a:lnTo>
                  <a:cubicBezTo>
                    <a:pt x="1178" y="502"/>
                    <a:pt x="1178" y="342"/>
                    <a:pt x="1125" y="181"/>
                  </a:cubicBezTo>
                  <a:cubicBezTo>
                    <a:pt x="1044" y="61"/>
                    <a:pt x="964" y="0"/>
                    <a:pt x="88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662524" y="1846254"/>
              <a:ext cx="32344" cy="22770"/>
            </a:xfrm>
            <a:custGeom>
              <a:avLst/>
              <a:gdLst/>
              <a:ahLst/>
              <a:cxnLst/>
              <a:rect l="l" t="t" r="r" b="b"/>
              <a:pathLst>
                <a:path w="1125" h="792" extrusionOk="0">
                  <a:moveTo>
                    <a:pt x="888" y="0"/>
                  </a:moveTo>
                  <a:cubicBezTo>
                    <a:pt x="861" y="0"/>
                    <a:pt x="832" y="7"/>
                    <a:pt x="803" y="21"/>
                  </a:cubicBezTo>
                  <a:lnTo>
                    <a:pt x="107" y="396"/>
                  </a:lnTo>
                  <a:cubicBezTo>
                    <a:pt x="54" y="450"/>
                    <a:pt x="0" y="557"/>
                    <a:pt x="54" y="664"/>
                  </a:cubicBezTo>
                  <a:cubicBezTo>
                    <a:pt x="93" y="742"/>
                    <a:pt x="161" y="792"/>
                    <a:pt x="236" y="792"/>
                  </a:cubicBezTo>
                  <a:cubicBezTo>
                    <a:pt x="264" y="792"/>
                    <a:pt x="293" y="785"/>
                    <a:pt x="321" y="771"/>
                  </a:cubicBezTo>
                  <a:lnTo>
                    <a:pt x="1017" y="396"/>
                  </a:lnTo>
                  <a:cubicBezTo>
                    <a:pt x="1124" y="343"/>
                    <a:pt x="1124" y="236"/>
                    <a:pt x="1071" y="128"/>
                  </a:cubicBezTo>
                  <a:cubicBezTo>
                    <a:pt x="1032" y="50"/>
                    <a:pt x="964" y="0"/>
                    <a:pt x="88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2671753" y="1863188"/>
              <a:ext cx="33896" cy="26536"/>
            </a:xfrm>
            <a:custGeom>
              <a:avLst/>
              <a:gdLst/>
              <a:ahLst/>
              <a:cxnLst/>
              <a:rect l="l" t="t" r="r" b="b"/>
              <a:pathLst>
                <a:path w="1179" h="923" extrusionOk="0">
                  <a:moveTo>
                    <a:pt x="888" y="0"/>
                  </a:moveTo>
                  <a:cubicBezTo>
                    <a:pt x="861" y="0"/>
                    <a:pt x="832" y="7"/>
                    <a:pt x="803" y="21"/>
                  </a:cubicBezTo>
                  <a:lnTo>
                    <a:pt x="108" y="396"/>
                  </a:lnTo>
                  <a:cubicBezTo>
                    <a:pt x="54" y="449"/>
                    <a:pt x="0" y="610"/>
                    <a:pt x="108" y="771"/>
                  </a:cubicBezTo>
                  <a:cubicBezTo>
                    <a:pt x="183" y="846"/>
                    <a:pt x="286" y="922"/>
                    <a:pt x="358" y="922"/>
                  </a:cubicBezTo>
                  <a:cubicBezTo>
                    <a:pt x="388" y="922"/>
                    <a:pt x="413" y="909"/>
                    <a:pt x="429" y="878"/>
                  </a:cubicBezTo>
                  <a:lnTo>
                    <a:pt x="1071" y="449"/>
                  </a:lnTo>
                  <a:cubicBezTo>
                    <a:pt x="1178" y="342"/>
                    <a:pt x="1178" y="235"/>
                    <a:pt x="1071" y="128"/>
                  </a:cubicBezTo>
                  <a:cubicBezTo>
                    <a:pt x="1032" y="50"/>
                    <a:pt x="964" y="0"/>
                    <a:pt x="88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2687134" y="1878022"/>
              <a:ext cx="27744" cy="29497"/>
            </a:xfrm>
            <a:custGeom>
              <a:avLst/>
              <a:gdLst/>
              <a:ahLst/>
              <a:cxnLst/>
              <a:rect l="l" t="t" r="r" b="b"/>
              <a:pathLst>
                <a:path w="965" h="1026" extrusionOk="0">
                  <a:moveTo>
                    <a:pt x="797" y="0"/>
                  </a:moveTo>
                  <a:cubicBezTo>
                    <a:pt x="750" y="0"/>
                    <a:pt x="697" y="14"/>
                    <a:pt x="643" y="41"/>
                  </a:cubicBezTo>
                  <a:lnTo>
                    <a:pt x="108" y="576"/>
                  </a:lnTo>
                  <a:cubicBezTo>
                    <a:pt x="1" y="683"/>
                    <a:pt x="1" y="790"/>
                    <a:pt x="161" y="897"/>
                  </a:cubicBezTo>
                  <a:cubicBezTo>
                    <a:pt x="220" y="985"/>
                    <a:pt x="312" y="1025"/>
                    <a:pt x="391" y="1025"/>
                  </a:cubicBezTo>
                  <a:cubicBezTo>
                    <a:pt x="456" y="1025"/>
                    <a:pt x="512" y="999"/>
                    <a:pt x="536" y="951"/>
                  </a:cubicBezTo>
                  <a:lnTo>
                    <a:pt x="857" y="255"/>
                  </a:lnTo>
                  <a:cubicBezTo>
                    <a:pt x="911" y="148"/>
                    <a:pt x="964" y="41"/>
                    <a:pt x="911" y="41"/>
                  </a:cubicBezTo>
                  <a:cubicBezTo>
                    <a:pt x="884" y="14"/>
                    <a:pt x="844" y="0"/>
                    <a:pt x="79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3138078" y="1870835"/>
              <a:ext cx="203176" cy="64400"/>
            </a:xfrm>
            <a:custGeom>
              <a:avLst/>
              <a:gdLst/>
              <a:ahLst/>
              <a:cxnLst/>
              <a:rect l="l" t="t" r="r" b="b"/>
              <a:pathLst>
                <a:path w="7067" h="2240" extrusionOk="0">
                  <a:moveTo>
                    <a:pt x="1353" y="1"/>
                  </a:moveTo>
                  <a:cubicBezTo>
                    <a:pt x="1259" y="1"/>
                    <a:pt x="1165" y="7"/>
                    <a:pt x="1071" y="23"/>
                  </a:cubicBezTo>
                  <a:cubicBezTo>
                    <a:pt x="696" y="23"/>
                    <a:pt x="268" y="183"/>
                    <a:pt x="0" y="505"/>
                  </a:cubicBezTo>
                  <a:lnTo>
                    <a:pt x="750" y="1147"/>
                  </a:lnTo>
                  <a:cubicBezTo>
                    <a:pt x="857" y="1094"/>
                    <a:pt x="964" y="1040"/>
                    <a:pt x="1178" y="986"/>
                  </a:cubicBezTo>
                  <a:cubicBezTo>
                    <a:pt x="1339" y="986"/>
                    <a:pt x="1606" y="986"/>
                    <a:pt x="1874" y="1040"/>
                  </a:cubicBezTo>
                  <a:cubicBezTo>
                    <a:pt x="2356" y="1147"/>
                    <a:pt x="2891" y="1308"/>
                    <a:pt x="3426" y="1522"/>
                  </a:cubicBezTo>
                  <a:cubicBezTo>
                    <a:pt x="3962" y="1682"/>
                    <a:pt x="4497" y="1896"/>
                    <a:pt x="5086" y="2057"/>
                  </a:cubicBezTo>
                  <a:cubicBezTo>
                    <a:pt x="5466" y="2126"/>
                    <a:pt x="5868" y="2240"/>
                    <a:pt x="6307" y="2240"/>
                  </a:cubicBezTo>
                  <a:cubicBezTo>
                    <a:pt x="6548" y="2240"/>
                    <a:pt x="6801" y="2206"/>
                    <a:pt x="7067" y="2111"/>
                  </a:cubicBezTo>
                  <a:lnTo>
                    <a:pt x="6745" y="1147"/>
                  </a:lnTo>
                  <a:cubicBezTo>
                    <a:pt x="6608" y="1206"/>
                    <a:pt x="6448" y="1229"/>
                    <a:pt x="6278" y="1229"/>
                  </a:cubicBezTo>
                  <a:cubicBezTo>
                    <a:pt x="5984" y="1229"/>
                    <a:pt x="5658" y="1161"/>
                    <a:pt x="5354" y="1094"/>
                  </a:cubicBezTo>
                  <a:cubicBezTo>
                    <a:pt x="4818" y="933"/>
                    <a:pt x="4283" y="719"/>
                    <a:pt x="3748" y="558"/>
                  </a:cubicBezTo>
                  <a:cubicBezTo>
                    <a:pt x="3212" y="398"/>
                    <a:pt x="2623" y="183"/>
                    <a:pt x="2035" y="76"/>
                  </a:cubicBezTo>
                  <a:cubicBezTo>
                    <a:pt x="1808" y="39"/>
                    <a:pt x="1580" y="1"/>
                    <a:pt x="135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3159611" y="1899183"/>
              <a:ext cx="181642" cy="40049"/>
            </a:xfrm>
            <a:custGeom>
              <a:avLst/>
              <a:gdLst/>
              <a:ahLst/>
              <a:cxnLst/>
              <a:rect l="l" t="t" r="r" b="b"/>
              <a:pathLst>
                <a:path w="6318" h="1393" fill="none" extrusionOk="0">
                  <a:moveTo>
                    <a:pt x="1" y="161"/>
                  </a:moveTo>
                  <a:cubicBezTo>
                    <a:pt x="108" y="108"/>
                    <a:pt x="215" y="54"/>
                    <a:pt x="429" y="0"/>
                  </a:cubicBezTo>
                  <a:cubicBezTo>
                    <a:pt x="590" y="0"/>
                    <a:pt x="857" y="0"/>
                    <a:pt x="1125" y="54"/>
                  </a:cubicBezTo>
                  <a:cubicBezTo>
                    <a:pt x="1607" y="161"/>
                    <a:pt x="2142" y="322"/>
                    <a:pt x="2677" y="536"/>
                  </a:cubicBezTo>
                  <a:cubicBezTo>
                    <a:pt x="3213" y="696"/>
                    <a:pt x="3748" y="910"/>
                    <a:pt x="4337" y="1071"/>
                  </a:cubicBezTo>
                  <a:cubicBezTo>
                    <a:pt x="4926" y="1178"/>
                    <a:pt x="5568" y="1392"/>
                    <a:pt x="6318" y="11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3138078" y="1869944"/>
              <a:ext cx="193947" cy="38496"/>
            </a:xfrm>
            <a:custGeom>
              <a:avLst/>
              <a:gdLst/>
              <a:ahLst/>
              <a:cxnLst/>
              <a:rect l="l" t="t" r="r" b="b"/>
              <a:pathLst>
                <a:path w="6746" h="1339" fill="none" extrusionOk="0">
                  <a:moveTo>
                    <a:pt x="6745" y="1178"/>
                  </a:moveTo>
                  <a:cubicBezTo>
                    <a:pt x="6371" y="1339"/>
                    <a:pt x="5835" y="1232"/>
                    <a:pt x="5354" y="1125"/>
                  </a:cubicBezTo>
                  <a:cubicBezTo>
                    <a:pt x="4818" y="964"/>
                    <a:pt x="4283" y="750"/>
                    <a:pt x="3748" y="589"/>
                  </a:cubicBezTo>
                  <a:cubicBezTo>
                    <a:pt x="3212" y="429"/>
                    <a:pt x="2623" y="214"/>
                    <a:pt x="2035" y="107"/>
                  </a:cubicBezTo>
                  <a:cubicBezTo>
                    <a:pt x="1713" y="54"/>
                    <a:pt x="1392" y="0"/>
                    <a:pt x="1071" y="54"/>
                  </a:cubicBezTo>
                  <a:cubicBezTo>
                    <a:pt x="696" y="54"/>
                    <a:pt x="268" y="214"/>
                    <a:pt x="0" y="53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3305834" y="1902259"/>
              <a:ext cx="23115" cy="33896"/>
            </a:xfrm>
            <a:custGeom>
              <a:avLst/>
              <a:gdLst/>
              <a:ahLst/>
              <a:cxnLst/>
              <a:rect l="l" t="t" r="r" b="b"/>
              <a:pathLst>
                <a:path w="804" h="1179" extrusionOk="0">
                  <a:moveTo>
                    <a:pt x="429" y="1"/>
                  </a:moveTo>
                  <a:cubicBezTo>
                    <a:pt x="268" y="1"/>
                    <a:pt x="161" y="54"/>
                    <a:pt x="161" y="161"/>
                  </a:cubicBezTo>
                  <a:lnTo>
                    <a:pt x="54" y="964"/>
                  </a:lnTo>
                  <a:cubicBezTo>
                    <a:pt x="0" y="1071"/>
                    <a:pt x="161" y="1178"/>
                    <a:pt x="375" y="1178"/>
                  </a:cubicBezTo>
                  <a:cubicBezTo>
                    <a:pt x="643" y="1178"/>
                    <a:pt x="803" y="1071"/>
                    <a:pt x="803" y="964"/>
                  </a:cubicBezTo>
                  <a:lnTo>
                    <a:pt x="696" y="215"/>
                  </a:lnTo>
                  <a:cubicBezTo>
                    <a:pt x="696" y="108"/>
                    <a:pt x="589" y="1"/>
                    <a:pt x="4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3270442" y="1896998"/>
              <a:ext cx="26191" cy="33609"/>
            </a:xfrm>
            <a:custGeom>
              <a:avLst/>
              <a:gdLst/>
              <a:ahLst/>
              <a:cxnLst/>
              <a:rect l="l" t="t" r="r" b="b"/>
              <a:pathLst>
                <a:path w="911" h="1169" extrusionOk="0">
                  <a:moveTo>
                    <a:pt x="504" y="1"/>
                  </a:moveTo>
                  <a:cubicBezTo>
                    <a:pt x="397" y="1"/>
                    <a:pt x="306" y="39"/>
                    <a:pt x="268" y="76"/>
                  </a:cubicBezTo>
                  <a:lnTo>
                    <a:pt x="54" y="879"/>
                  </a:lnTo>
                  <a:cubicBezTo>
                    <a:pt x="0" y="933"/>
                    <a:pt x="161" y="1094"/>
                    <a:pt x="321" y="1147"/>
                  </a:cubicBezTo>
                  <a:cubicBezTo>
                    <a:pt x="379" y="1161"/>
                    <a:pt x="432" y="1168"/>
                    <a:pt x="480" y="1168"/>
                  </a:cubicBezTo>
                  <a:cubicBezTo>
                    <a:pt x="610" y="1168"/>
                    <a:pt x="696" y="1118"/>
                    <a:pt x="696" y="1040"/>
                  </a:cubicBezTo>
                  <a:lnTo>
                    <a:pt x="910" y="291"/>
                  </a:lnTo>
                  <a:cubicBezTo>
                    <a:pt x="910" y="184"/>
                    <a:pt x="803" y="76"/>
                    <a:pt x="642" y="23"/>
                  </a:cubicBezTo>
                  <a:cubicBezTo>
                    <a:pt x="595" y="7"/>
                    <a:pt x="548" y="1"/>
                    <a:pt x="50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3233499" y="1885871"/>
              <a:ext cx="36972" cy="35017"/>
            </a:xfrm>
            <a:custGeom>
              <a:avLst/>
              <a:gdLst/>
              <a:ahLst/>
              <a:cxnLst/>
              <a:rect l="l" t="t" r="r" b="b"/>
              <a:pathLst>
                <a:path w="1286" h="1218" extrusionOk="0">
                  <a:moveTo>
                    <a:pt x="543" y="0"/>
                  </a:moveTo>
                  <a:cubicBezTo>
                    <a:pt x="413" y="0"/>
                    <a:pt x="322" y="26"/>
                    <a:pt x="322" y="89"/>
                  </a:cubicBezTo>
                  <a:lnTo>
                    <a:pt x="54" y="838"/>
                  </a:lnTo>
                  <a:cubicBezTo>
                    <a:pt x="0" y="892"/>
                    <a:pt x="214" y="1052"/>
                    <a:pt x="429" y="1159"/>
                  </a:cubicBezTo>
                  <a:cubicBezTo>
                    <a:pt x="531" y="1200"/>
                    <a:pt x="633" y="1218"/>
                    <a:pt x="720" y="1218"/>
                  </a:cubicBezTo>
                  <a:cubicBezTo>
                    <a:pt x="862" y="1218"/>
                    <a:pt x="964" y="1172"/>
                    <a:pt x="964" y="1106"/>
                  </a:cubicBezTo>
                  <a:lnTo>
                    <a:pt x="1232" y="356"/>
                  </a:lnTo>
                  <a:cubicBezTo>
                    <a:pt x="1285" y="303"/>
                    <a:pt x="1071" y="142"/>
                    <a:pt x="857" y="35"/>
                  </a:cubicBezTo>
                  <a:cubicBezTo>
                    <a:pt x="746" y="13"/>
                    <a:pt x="635" y="0"/>
                    <a:pt x="54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3207336" y="1875492"/>
              <a:ext cx="26191" cy="33551"/>
            </a:xfrm>
            <a:custGeom>
              <a:avLst/>
              <a:gdLst/>
              <a:ahLst/>
              <a:cxnLst/>
              <a:rect l="l" t="t" r="r" b="b"/>
              <a:pathLst>
                <a:path w="911" h="1167" extrusionOk="0">
                  <a:moveTo>
                    <a:pt x="462" y="0"/>
                  </a:moveTo>
                  <a:cubicBezTo>
                    <a:pt x="350" y="0"/>
                    <a:pt x="254" y="50"/>
                    <a:pt x="214" y="129"/>
                  </a:cubicBezTo>
                  <a:lnTo>
                    <a:pt x="0" y="878"/>
                  </a:lnTo>
                  <a:cubicBezTo>
                    <a:pt x="0" y="985"/>
                    <a:pt x="107" y="1092"/>
                    <a:pt x="268" y="1146"/>
                  </a:cubicBezTo>
                  <a:cubicBezTo>
                    <a:pt x="311" y="1160"/>
                    <a:pt x="354" y="1167"/>
                    <a:pt x="395" y="1167"/>
                  </a:cubicBezTo>
                  <a:cubicBezTo>
                    <a:pt x="507" y="1167"/>
                    <a:pt x="604" y="1117"/>
                    <a:pt x="643" y="1039"/>
                  </a:cubicBezTo>
                  <a:lnTo>
                    <a:pt x="857" y="289"/>
                  </a:lnTo>
                  <a:cubicBezTo>
                    <a:pt x="910" y="236"/>
                    <a:pt x="803" y="75"/>
                    <a:pt x="589" y="21"/>
                  </a:cubicBezTo>
                  <a:cubicBezTo>
                    <a:pt x="546" y="7"/>
                    <a:pt x="503" y="0"/>
                    <a:pt x="46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3173469" y="1867989"/>
              <a:ext cx="29267" cy="33350"/>
            </a:xfrm>
            <a:custGeom>
              <a:avLst/>
              <a:gdLst/>
              <a:ahLst/>
              <a:cxnLst/>
              <a:rect l="l" t="t" r="r" b="b"/>
              <a:pathLst>
                <a:path w="1018" h="1160" extrusionOk="0">
                  <a:moveTo>
                    <a:pt x="390" y="1"/>
                  </a:moveTo>
                  <a:cubicBezTo>
                    <a:pt x="179" y="1"/>
                    <a:pt x="1" y="88"/>
                    <a:pt x="1" y="175"/>
                  </a:cubicBezTo>
                  <a:lnTo>
                    <a:pt x="1" y="925"/>
                  </a:lnTo>
                  <a:cubicBezTo>
                    <a:pt x="54" y="1032"/>
                    <a:pt x="161" y="1139"/>
                    <a:pt x="375" y="1139"/>
                  </a:cubicBezTo>
                  <a:cubicBezTo>
                    <a:pt x="433" y="1153"/>
                    <a:pt x="490" y="1160"/>
                    <a:pt x="543" y="1160"/>
                  </a:cubicBezTo>
                  <a:cubicBezTo>
                    <a:pt x="689" y="1160"/>
                    <a:pt x="804" y="1110"/>
                    <a:pt x="804" y="1032"/>
                  </a:cubicBezTo>
                  <a:lnTo>
                    <a:pt x="1018" y="282"/>
                  </a:lnTo>
                  <a:cubicBezTo>
                    <a:pt x="1018" y="175"/>
                    <a:pt x="804" y="15"/>
                    <a:pt x="536" y="15"/>
                  </a:cubicBezTo>
                  <a:cubicBezTo>
                    <a:pt x="487" y="5"/>
                    <a:pt x="438" y="1"/>
                    <a:pt x="39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3135001" y="1872416"/>
              <a:ext cx="30791" cy="31424"/>
            </a:xfrm>
            <a:custGeom>
              <a:avLst/>
              <a:gdLst/>
              <a:ahLst/>
              <a:cxnLst/>
              <a:rect l="l" t="t" r="r" b="b"/>
              <a:pathLst>
                <a:path w="1071" h="1093" extrusionOk="0">
                  <a:moveTo>
                    <a:pt x="697" y="0"/>
                  </a:moveTo>
                  <a:cubicBezTo>
                    <a:pt x="600" y="0"/>
                    <a:pt x="469" y="40"/>
                    <a:pt x="322" y="128"/>
                  </a:cubicBezTo>
                  <a:cubicBezTo>
                    <a:pt x="54" y="289"/>
                    <a:pt x="0" y="557"/>
                    <a:pt x="107" y="610"/>
                  </a:cubicBezTo>
                  <a:lnTo>
                    <a:pt x="750" y="1039"/>
                  </a:lnTo>
                  <a:cubicBezTo>
                    <a:pt x="803" y="1092"/>
                    <a:pt x="910" y="1092"/>
                    <a:pt x="964" y="1092"/>
                  </a:cubicBezTo>
                  <a:cubicBezTo>
                    <a:pt x="1017" y="1039"/>
                    <a:pt x="1071" y="931"/>
                    <a:pt x="1071" y="824"/>
                  </a:cubicBezTo>
                  <a:lnTo>
                    <a:pt x="857" y="75"/>
                  </a:lnTo>
                  <a:cubicBezTo>
                    <a:pt x="833" y="27"/>
                    <a:pt x="776" y="0"/>
                    <a:pt x="69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3122696" y="1708340"/>
              <a:ext cx="150851" cy="297074"/>
            </a:xfrm>
            <a:custGeom>
              <a:avLst/>
              <a:gdLst/>
              <a:ahLst/>
              <a:cxnLst/>
              <a:rect l="l" t="t" r="r" b="b"/>
              <a:pathLst>
                <a:path w="5247" h="10333" extrusionOk="0">
                  <a:moveTo>
                    <a:pt x="5193" y="1"/>
                  </a:moveTo>
                  <a:lnTo>
                    <a:pt x="4176" y="108"/>
                  </a:lnTo>
                  <a:cubicBezTo>
                    <a:pt x="4283" y="857"/>
                    <a:pt x="3801" y="1607"/>
                    <a:pt x="3158" y="2302"/>
                  </a:cubicBezTo>
                  <a:cubicBezTo>
                    <a:pt x="2516" y="2998"/>
                    <a:pt x="1820" y="3587"/>
                    <a:pt x="1178" y="4444"/>
                  </a:cubicBezTo>
                  <a:cubicBezTo>
                    <a:pt x="1017" y="4658"/>
                    <a:pt x="857" y="4872"/>
                    <a:pt x="750" y="5140"/>
                  </a:cubicBezTo>
                  <a:cubicBezTo>
                    <a:pt x="642" y="5354"/>
                    <a:pt x="535" y="5568"/>
                    <a:pt x="428" y="5835"/>
                  </a:cubicBezTo>
                  <a:cubicBezTo>
                    <a:pt x="268" y="6317"/>
                    <a:pt x="161" y="6799"/>
                    <a:pt x="107" y="7334"/>
                  </a:cubicBezTo>
                  <a:cubicBezTo>
                    <a:pt x="0" y="8351"/>
                    <a:pt x="54" y="9369"/>
                    <a:pt x="214" y="10332"/>
                  </a:cubicBezTo>
                  <a:lnTo>
                    <a:pt x="1178" y="10172"/>
                  </a:lnTo>
                  <a:cubicBezTo>
                    <a:pt x="1071" y="9261"/>
                    <a:pt x="1017" y="8298"/>
                    <a:pt x="1071" y="7441"/>
                  </a:cubicBezTo>
                  <a:cubicBezTo>
                    <a:pt x="1124" y="7013"/>
                    <a:pt x="1231" y="6585"/>
                    <a:pt x="1392" y="6157"/>
                  </a:cubicBezTo>
                  <a:cubicBezTo>
                    <a:pt x="1445" y="5943"/>
                    <a:pt x="1553" y="5728"/>
                    <a:pt x="1660" y="5568"/>
                  </a:cubicBezTo>
                  <a:cubicBezTo>
                    <a:pt x="1713" y="5354"/>
                    <a:pt x="1820" y="5193"/>
                    <a:pt x="1981" y="5033"/>
                  </a:cubicBezTo>
                  <a:cubicBezTo>
                    <a:pt x="2463" y="4337"/>
                    <a:pt x="3212" y="3694"/>
                    <a:pt x="3908" y="2945"/>
                  </a:cubicBezTo>
                  <a:cubicBezTo>
                    <a:pt x="4229" y="2570"/>
                    <a:pt x="4550" y="2195"/>
                    <a:pt x="4818" y="1660"/>
                  </a:cubicBezTo>
                  <a:cubicBezTo>
                    <a:pt x="5086" y="1178"/>
                    <a:pt x="5246" y="589"/>
                    <a:pt x="519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3151935" y="1708340"/>
              <a:ext cx="121613" cy="292445"/>
            </a:xfrm>
            <a:custGeom>
              <a:avLst/>
              <a:gdLst/>
              <a:ahLst/>
              <a:cxnLst/>
              <a:rect l="l" t="t" r="r" b="b"/>
              <a:pathLst>
                <a:path w="4230" h="10172" fill="none" extrusionOk="0">
                  <a:moveTo>
                    <a:pt x="161" y="10172"/>
                  </a:moveTo>
                  <a:cubicBezTo>
                    <a:pt x="54" y="9261"/>
                    <a:pt x="0" y="8298"/>
                    <a:pt x="54" y="7441"/>
                  </a:cubicBezTo>
                  <a:cubicBezTo>
                    <a:pt x="107" y="7013"/>
                    <a:pt x="214" y="6585"/>
                    <a:pt x="375" y="6157"/>
                  </a:cubicBezTo>
                  <a:cubicBezTo>
                    <a:pt x="428" y="5943"/>
                    <a:pt x="536" y="5728"/>
                    <a:pt x="643" y="5568"/>
                  </a:cubicBezTo>
                  <a:cubicBezTo>
                    <a:pt x="696" y="5354"/>
                    <a:pt x="803" y="5193"/>
                    <a:pt x="964" y="5033"/>
                  </a:cubicBezTo>
                  <a:cubicBezTo>
                    <a:pt x="1446" y="4337"/>
                    <a:pt x="2195" y="3694"/>
                    <a:pt x="2891" y="2945"/>
                  </a:cubicBezTo>
                  <a:cubicBezTo>
                    <a:pt x="3212" y="2570"/>
                    <a:pt x="3533" y="2195"/>
                    <a:pt x="3801" y="1660"/>
                  </a:cubicBezTo>
                  <a:cubicBezTo>
                    <a:pt x="4069" y="1178"/>
                    <a:pt x="4229" y="589"/>
                    <a:pt x="4176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3122696" y="1711416"/>
              <a:ext cx="123136" cy="293997"/>
            </a:xfrm>
            <a:custGeom>
              <a:avLst/>
              <a:gdLst/>
              <a:ahLst/>
              <a:cxnLst/>
              <a:rect l="l" t="t" r="r" b="b"/>
              <a:pathLst>
                <a:path w="4283" h="10226" fill="none" extrusionOk="0">
                  <a:moveTo>
                    <a:pt x="4176" y="1"/>
                  </a:moveTo>
                  <a:cubicBezTo>
                    <a:pt x="4283" y="750"/>
                    <a:pt x="3801" y="1500"/>
                    <a:pt x="3158" y="2195"/>
                  </a:cubicBezTo>
                  <a:cubicBezTo>
                    <a:pt x="2516" y="2891"/>
                    <a:pt x="1820" y="3480"/>
                    <a:pt x="1178" y="4337"/>
                  </a:cubicBezTo>
                  <a:cubicBezTo>
                    <a:pt x="1017" y="4551"/>
                    <a:pt x="857" y="4765"/>
                    <a:pt x="750" y="5033"/>
                  </a:cubicBezTo>
                  <a:cubicBezTo>
                    <a:pt x="642" y="5247"/>
                    <a:pt x="535" y="5461"/>
                    <a:pt x="428" y="5728"/>
                  </a:cubicBezTo>
                  <a:cubicBezTo>
                    <a:pt x="268" y="6210"/>
                    <a:pt x="161" y="6692"/>
                    <a:pt x="107" y="7227"/>
                  </a:cubicBezTo>
                  <a:cubicBezTo>
                    <a:pt x="0" y="8244"/>
                    <a:pt x="54" y="9262"/>
                    <a:pt x="214" y="102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3238099" y="1717569"/>
              <a:ext cx="35449" cy="20039"/>
            </a:xfrm>
            <a:custGeom>
              <a:avLst/>
              <a:gdLst/>
              <a:ahLst/>
              <a:cxnLst/>
              <a:rect l="l" t="t" r="r" b="b"/>
              <a:pathLst>
                <a:path w="1233" h="697" extrusionOk="0">
                  <a:moveTo>
                    <a:pt x="269" y="1"/>
                  </a:moveTo>
                  <a:cubicBezTo>
                    <a:pt x="162" y="1"/>
                    <a:pt x="54" y="108"/>
                    <a:pt x="54" y="215"/>
                  </a:cubicBezTo>
                  <a:cubicBezTo>
                    <a:pt x="1" y="322"/>
                    <a:pt x="54" y="429"/>
                    <a:pt x="162" y="483"/>
                  </a:cubicBezTo>
                  <a:lnTo>
                    <a:pt x="911" y="697"/>
                  </a:lnTo>
                  <a:cubicBezTo>
                    <a:pt x="1018" y="697"/>
                    <a:pt x="1179" y="590"/>
                    <a:pt x="1179" y="376"/>
                  </a:cubicBezTo>
                  <a:cubicBezTo>
                    <a:pt x="1232" y="161"/>
                    <a:pt x="1125" y="1"/>
                    <a:pt x="10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3228870" y="1741604"/>
              <a:ext cx="33896" cy="25817"/>
            </a:xfrm>
            <a:custGeom>
              <a:avLst/>
              <a:gdLst/>
              <a:ahLst/>
              <a:cxnLst/>
              <a:rect l="l" t="t" r="r" b="b"/>
              <a:pathLst>
                <a:path w="1179" h="898" extrusionOk="0">
                  <a:moveTo>
                    <a:pt x="289" y="0"/>
                  </a:moveTo>
                  <a:cubicBezTo>
                    <a:pt x="211" y="0"/>
                    <a:pt x="133" y="50"/>
                    <a:pt x="54" y="128"/>
                  </a:cubicBezTo>
                  <a:cubicBezTo>
                    <a:pt x="1" y="235"/>
                    <a:pt x="1" y="396"/>
                    <a:pt x="108" y="450"/>
                  </a:cubicBezTo>
                  <a:lnTo>
                    <a:pt x="750" y="878"/>
                  </a:lnTo>
                  <a:cubicBezTo>
                    <a:pt x="777" y="891"/>
                    <a:pt x="807" y="898"/>
                    <a:pt x="838" y="898"/>
                  </a:cubicBezTo>
                  <a:cubicBezTo>
                    <a:pt x="931" y="898"/>
                    <a:pt x="1031" y="838"/>
                    <a:pt x="1071" y="717"/>
                  </a:cubicBezTo>
                  <a:cubicBezTo>
                    <a:pt x="1178" y="557"/>
                    <a:pt x="1178" y="396"/>
                    <a:pt x="1071" y="342"/>
                  </a:cubicBezTo>
                  <a:lnTo>
                    <a:pt x="375" y="21"/>
                  </a:lnTo>
                  <a:cubicBezTo>
                    <a:pt x="347" y="7"/>
                    <a:pt x="318" y="0"/>
                    <a:pt x="2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3208860" y="1760263"/>
              <a:ext cx="38525" cy="34845"/>
            </a:xfrm>
            <a:custGeom>
              <a:avLst/>
              <a:gdLst/>
              <a:ahLst/>
              <a:cxnLst/>
              <a:rect l="l" t="t" r="r" b="b"/>
              <a:pathLst>
                <a:path w="1340" h="1212" extrusionOk="0">
                  <a:moveTo>
                    <a:pt x="582" y="1"/>
                  </a:moveTo>
                  <a:cubicBezTo>
                    <a:pt x="479" y="1"/>
                    <a:pt x="347" y="97"/>
                    <a:pt x="215" y="229"/>
                  </a:cubicBezTo>
                  <a:cubicBezTo>
                    <a:pt x="108" y="389"/>
                    <a:pt x="1" y="604"/>
                    <a:pt x="108" y="657"/>
                  </a:cubicBezTo>
                  <a:lnTo>
                    <a:pt x="643" y="1192"/>
                  </a:lnTo>
                  <a:cubicBezTo>
                    <a:pt x="669" y="1205"/>
                    <a:pt x="700" y="1212"/>
                    <a:pt x="735" y="1212"/>
                  </a:cubicBezTo>
                  <a:cubicBezTo>
                    <a:pt x="848" y="1212"/>
                    <a:pt x="1002" y="1142"/>
                    <a:pt x="1125" y="978"/>
                  </a:cubicBezTo>
                  <a:cubicBezTo>
                    <a:pt x="1286" y="764"/>
                    <a:pt x="1339" y="550"/>
                    <a:pt x="1232" y="496"/>
                  </a:cubicBezTo>
                  <a:lnTo>
                    <a:pt x="643" y="15"/>
                  </a:lnTo>
                  <a:cubicBezTo>
                    <a:pt x="624" y="5"/>
                    <a:pt x="604" y="1"/>
                    <a:pt x="58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3191955" y="1784269"/>
              <a:ext cx="32344" cy="29756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349" y="1"/>
                  </a:moveTo>
                  <a:cubicBezTo>
                    <a:pt x="286" y="1"/>
                    <a:pt x="223" y="27"/>
                    <a:pt x="161" y="90"/>
                  </a:cubicBezTo>
                  <a:cubicBezTo>
                    <a:pt x="0" y="197"/>
                    <a:pt x="0" y="357"/>
                    <a:pt x="54" y="464"/>
                  </a:cubicBezTo>
                  <a:lnTo>
                    <a:pt x="642" y="1000"/>
                  </a:lnTo>
                  <a:cubicBezTo>
                    <a:pt x="665" y="1022"/>
                    <a:pt x="705" y="1035"/>
                    <a:pt x="753" y="1035"/>
                  </a:cubicBezTo>
                  <a:cubicBezTo>
                    <a:pt x="820" y="1035"/>
                    <a:pt x="901" y="1009"/>
                    <a:pt x="964" y="946"/>
                  </a:cubicBezTo>
                  <a:cubicBezTo>
                    <a:pt x="1071" y="839"/>
                    <a:pt x="1124" y="679"/>
                    <a:pt x="1017" y="571"/>
                  </a:cubicBezTo>
                  <a:lnTo>
                    <a:pt x="482" y="36"/>
                  </a:lnTo>
                  <a:cubicBezTo>
                    <a:pt x="437" y="14"/>
                    <a:pt x="393" y="1"/>
                    <a:pt x="3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3168869" y="1803186"/>
              <a:ext cx="35420" cy="33494"/>
            </a:xfrm>
            <a:custGeom>
              <a:avLst/>
              <a:gdLst/>
              <a:ahLst/>
              <a:cxnLst/>
              <a:rect l="l" t="t" r="r" b="b"/>
              <a:pathLst>
                <a:path w="1232" h="1165" extrusionOk="0">
                  <a:moveTo>
                    <a:pt x="553" y="0"/>
                  </a:moveTo>
                  <a:cubicBezTo>
                    <a:pt x="455" y="0"/>
                    <a:pt x="335" y="61"/>
                    <a:pt x="214" y="181"/>
                  </a:cubicBezTo>
                  <a:cubicBezTo>
                    <a:pt x="54" y="342"/>
                    <a:pt x="0" y="556"/>
                    <a:pt x="54" y="609"/>
                  </a:cubicBezTo>
                  <a:lnTo>
                    <a:pt x="642" y="1145"/>
                  </a:lnTo>
                  <a:cubicBezTo>
                    <a:pt x="669" y="1158"/>
                    <a:pt x="699" y="1165"/>
                    <a:pt x="732" y="1165"/>
                  </a:cubicBezTo>
                  <a:cubicBezTo>
                    <a:pt x="830" y="1165"/>
                    <a:pt x="950" y="1105"/>
                    <a:pt x="1071" y="984"/>
                  </a:cubicBezTo>
                  <a:cubicBezTo>
                    <a:pt x="1178" y="823"/>
                    <a:pt x="1231" y="663"/>
                    <a:pt x="1178" y="609"/>
                  </a:cubicBezTo>
                  <a:lnTo>
                    <a:pt x="642" y="21"/>
                  </a:lnTo>
                  <a:cubicBezTo>
                    <a:pt x="616" y="7"/>
                    <a:pt x="586" y="0"/>
                    <a:pt x="55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3150383" y="1827796"/>
              <a:ext cx="33896" cy="28922"/>
            </a:xfrm>
            <a:custGeom>
              <a:avLst/>
              <a:gdLst/>
              <a:ahLst/>
              <a:cxnLst/>
              <a:rect l="l" t="t" r="r" b="b"/>
              <a:pathLst>
                <a:path w="1179" h="1006" extrusionOk="0">
                  <a:moveTo>
                    <a:pt x="394" y="1"/>
                  </a:moveTo>
                  <a:cubicBezTo>
                    <a:pt x="298" y="1"/>
                    <a:pt x="188" y="61"/>
                    <a:pt x="108" y="182"/>
                  </a:cubicBezTo>
                  <a:cubicBezTo>
                    <a:pt x="1" y="289"/>
                    <a:pt x="1" y="503"/>
                    <a:pt x="108" y="556"/>
                  </a:cubicBezTo>
                  <a:lnTo>
                    <a:pt x="750" y="985"/>
                  </a:lnTo>
                  <a:cubicBezTo>
                    <a:pt x="779" y="999"/>
                    <a:pt x="807" y="1006"/>
                    <a:pt x="836" y="1006"/>
                  </a:cubicBezTo>
                  <a:cubicBezTo>
                    <a:pt x="915" y="1006"/>
                    <a:pt x="993" y="956"/>
                    <a:pt x="1071" y="878"/>
                  </a:cubicBezTo>
                  <a:cubicBezTo>
                    <a:pt x="1125" y="770"/>
                    <a:pt x="1178" y="610"/>
                    <a:pt x="1071" y="556"/>
                  </a:cubicBezTo>
                  <a:lnTo>
                    <a:pt x="482" y="21"/>
                  </a:lnTo>
                  <a:cubicBezTo>
                    <a:pt x="456" y="8"/>
                    <a:pt x="426" y="1"/>
                    <a:pt x="39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3121144" y="1915800"/>
              <a:ext cx="33896" cy="18803"/>
            </a:xfrm>
            <a:custGeom>
              <a:avLst/>
              <a:gdLst/>
              <a:ahLst/>
              <a:cxnLst/>
              <a:rect l="l" t="t" r="r" b="b"/>
              <a:pathLst>
                <a:path w="1179" h="654" extrusionOk="0">
                  <a:moveTo>
                    <a:pt x="172" y="1"/>
                  </a:moveTo>
                  <a:cubicBezTo>
                    <a:pt x="81" y="1"/>
                    <a:pt x="1" y="140"/>
                    <a:pt x="1" y="279"/>
                  </a:cubicBezTo>
                  <a:cubicBezTo>
                    <a:pt x="1" y="440"/>
                    <a:pt x="54" y="600"/>
                    <a:pt x="161" y="600"/>
                  </a:cubicBezTo>
                  <a:lnTo>
                    <a:pt x="964" y="654"/>
                  </a:lnTo>
                  <a:cubicBezTo>
                    <a:pt x="1071" y="654"/>
                    <a:pt x="1178" y="547"/>
                    <a:pt x="1178" y="386"/>
                  </a:cubicBezTo>
                  <a:cubicBezTo>
                    <a:pt x="1178" y="225"/>
                    <a:pt x="1125" y="118"/>
                    <a:pt x="1018" y="118"/>
                  </a:cubicBezTo>
                  <a:lnTo>
                    <a:pt x="215" y="11"/>
                  </a:lnTo>
                  <a:cubicBezTo>
                    <a:pt x="200" y="4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3121144" y="1946879"/>
              <a:ext cx="33896" cy="16963"/>
            </a:xfrm>
            <a:custGeom>
              <a:avLst/>
              <a:gdLst/>
              <a:ahLst/>
              <a:cxnLst/>
              <a:rect l="l" t="t" r="r" b="b"/>
              <a:pathLst>
                <a:path w="1179" h="590" extrusionOk="0">
                  <a:moveTo>
                    <a:pt x="161" y="1"/>
                  </a:moveTo>
                  <a:cubicBezTo>
                    <a:pt x="54" y="1"/>
                    <a:pt x="1" y="108"/>
                    <a:pt x="1" y="322"/>
                  </a:cubicBezTo>
                  <a:cubicBezTo>
                    <a:pt x="1" y="483"/>
                    <a:pt x="108" y="590"/>
                    <a:pt x="161" y="590"/>
                  </a:cubicBezTo>
                  <a:lnTo>
                    <a:pt x="964" y="536"/>
                  </a:lnTo>
                  <a:cubicBezTo>
                    <a:pt x="1071" y="536"/>
                    <a:pt x="1178" y="429"/>
                    <a:pt x="1125" y="269"/>
                  </a:cubicBezTo>
                  <a:cubicBezTo>
                    <a:pt x="1125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3135001" y="1852722"/>
              <a:ext cx="35420" cy="29958"/>
            </a:xfrm>
            <a:custGeom>
              <a:avLst/>
              <a:gdLst/>
              <a:ahLst/>
              <a:cxnLst/>
              <a:rect l="l" t="t" r="r" b="b"/>
              <a:pathLst>
                <a:path w="1232" h="1042" extrusionOk="0">
                  <a:moveTo>
                    <a:pt x="383" y="0"/>
                  </a:moveTo>
                  <a:cubicBezTo>
                    <a:pt x="280" y="0"/>
                    <a:pt x="154" y="139"/>
                    <a:pt x="107" y="278"/>
                  </a:cubicBezTo>
                  <a:cubicBezTo>
                    <a:pt x="0" y="492"/>
                    <a:pt x="0" y="706"/>
                    <a:pt x="107" y="760"/>
                  </a:cubicBezTo>
                  <a:lnTo>
                    <a:pt x="857" y="1028"/>
                  </a:lnTo>
                  <a:cubicBezTo>
                    <a:pt x="875" y="1037"/>
                    <a:pt x="894" y="1041"/>
                    <a:pt x="912" y="1041"/>
                  </a:cubicBezTo>
                  <a:cubicBezTo>
                    <a:pt x="999" y="1041"/>
                    <a:pt x="1080" y="937"/>
                    <a:pt x="1125" y="760"/>
                  </a:cubicBezTo>
                  <a:cubicBezTo>
                    <a:pt x="1232" y="599"/>
                    <a:pt x="1232" y="439"/>
                    <a:pt x="1125" y="385"/>
                  </a:cubicBezTo>
                  <a:lnTo>
                    <a:pt x="429" y="11"/>
                  </a:lnTo>
                  <a:cubicBezTo>
                    <a:pt x="414" y="3"/>
                    <a:pt x="399" y="0"/>
                    <a:pt x="38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3124220" y="1880725"/>
              <a:ext cx="36972" cy="29267"/>
            </a:xfrm>
            <a:custGeom>
              <a:avLst/>
              <a:gdLst/>
              <a:ahLst/>
              <a:cxnLst/>
              <a:rect l="l" t="t" r="r" b="b"/>
              <a:pathLst>
                <a:path w="1286" h="1018" extrusionOk="0">
                  <a:moveTo>
                    <a:pt x="375" y="0"/>
                  </a:moveTo>
                  <a:cubicBezTo>
                    <a:pt x="268" y="0"/>
                    <a:pt x="161" y="161"/>
                    <a:pt x="108" y="375"/>
                  </a:cubicBezTo>
                  <a:cubicBezTo>
                    <a:pt x="1" y="642"/>
                    <a:pt x="54" y="857"/>
                    <a:pt x="161" y="857"/>
                  </a:cubicBezTo>
                  <a:lnTo>
                    <a:pt x="964" y="1017"/>
                  </a:lnTo>
                  <a:cubicBezTo>
                    <a:pt x="1071" y="1017"/>
                    <a:pt x="1178" y="857"/>
                    <a:pt x="1232" y="696"/>
                  </a:cubicBezTo>
                  <a:cubicBezTo>
                    <a:pt x="1285" y="482"/>
                    <a:pt x="1232" y="321"/>
                    <a:pt x="1125" y="268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3122696" y="1971518"/>
              <a:ext cx="33867" cy="26191"/>
            </a:xfrm>
            <a:custGeom>
              <a:avLst/>
              <a:gdLst/>
              <a:ahLst/>
              <a:cxnLst/>
              <a:rect l="l" t="t" r="r" b="b"/>
              <a:pathLst>
                <a:path w="1178" h="911" extrusionOk="0">
                  <a:moveTo>
                    <a:pt x="964" y="0"/>
                  </a:moveTo>
                  <a:lnTo>
                    <a:pt x="161" y="54"/>
                  </a:lnTo>
                  <a:cubicBezTo>
                    <a:pt x="54" y="107"/>
                    <a:pt x="0" y="268"/>
                    <a:pt x="0" y="536"/>
                  </a:cubicBezTo>
                  <a:cubicBezTo>
                    <a:pt x="0" y="750"/>
                    <a:pt x="107" y="910"/>
                    <a:pt x="214" y="910"/>
                  </a:cubicBezTo>
                  <a:lnTo>
                    <a:pt x="1017" y="803"/>
                  </a:lnTo>
                  <a:cubicBezTo>
                    <a:pt x="1124" y="803"/>
                    <a:pt x="1178" y="589"/>
                    <a:pt x="1178" y="375"/>
                  </a:cubicBezTo>
                  <a:cubicBezTo>
                    <a:pt x="1124" y="161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3031875" y="1823771"/>
              <a:ext cx="100079" cy="197024"/>
            </a:xfrm>
            <a:custGeom>
              <a:avLst/>
              <a:gdLst/>
              <a:ahLst/>
              <a:cxnLst/>
              <a:rect l="l" t="t" r="r" b="b"/>
              <a:pathLst>
                <a:path w="3481" h="6853" extrusionOk="0">
                  <a:moveTo>
                    <a:pt x="1339" y="0"/>
                  </a:moveTo>
                  <a:lnTo>
                    <a:pt x="1" y="482"/>
                  </a:lnTo>
                  <a:cubicBezTo>
                    <a:pt x="697" y="2570"/>
                    <a:pt x="1393" y="4711"/>
                    <a:pt x="2088" y="6852"/>
                  </a:cubicBezTo>
                  <a:lnTo>
                    <a:pt x="3480" y="6424"/>
                  </a:lnTo>
                  <a:cubicBezTo>
                    <a:pt x="2731" y="4283"/>
                    <a:pt x="2088" y="2142"/>
                    <a:pt x="1339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3031875" y="1837629"/>
              <a:ext cx="60059" cy="183166"/>
            </a:xfrm>
            <a:custGeom>
              <a:avLst/>
              <a:gdLst/>
              <a:ahLst/>
              <a:cxnLst/>
              <a:rect l="l" t="t" r="r" b="b"/>
              <a:pathLst>
                <a:path w="2089" h="6371" fill="none" extrusionOk="0">
                  <a:moveTo>
                    <a:pt x="1" y="0"/>
                  </a:moveTo>
                  <a:cubicBezTo>
                    <a:pt x="697" y="2088"/>
                    <a:pt x="1393" y="4229"/>
                    <a:pt x="2088" y="637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3070371" y="1823771"/>
              <a:ext cx="61583" cy="184719"/>
            </a:xfrm>
            <a:custGeom>
              <a:avLst/>
              <a:gdLst/>
              <a:ahLst/>
              <a:cxnLst/>
              <a:rect l="l" t="t" r="r" b="b"/>
              <a:pathLst>
                <a:path w="2142" h="6425" fill="none" extrusionOk="0">
                  <a:moveTo>
                    <a:pt x="2141" y="6424"/>
                  </a:moveTo>
                  <a:cubicBezTo>
                    <a:pt x="1392" y="4283"/>
                    <a:pt x="749" y="2142"/>
                    <a:pt x="0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3082676" y="1981896"/>
              <a:ext cx="49278" cy="28520"/>
            </a:xfrm>
            <a:custGeom>
              <a:avLst/>
              <a:gdLst/>
              <a:ahLst/>
              <a:cxnLst/>
              <a:rect l="l" t="t" r="r" b="b"/>
              <a:pathLst>
                <a:path w="1714" h="992" extrusionOk="0">
                  <a:moveTo>
                    <a:pt x="1370" y="0"/>
                  </a:moveTo>
                  <a:cubicBezTo>
                    <a:pt x="1342" y="0"/>
                    <a:pt x="1313" y="5"/>
                    <a:pt x="1285" y="14"/>
                  </a:cubicBezTo>
                  <a:lnTo>
                    <a:pt x="214" y="335"/>
                  </a:lnTo>
                  <a:cubicBezTo>
                    <a:pt x="107" y="389"/>
                    <a:pt x="0" y="603"/>
                    <a:pt x="54" y="764"/>
                  </a:cubicBezTo>
                  <a:cubicBezTo>
                    <a:pt x="98" y="896"/>
                    <a:pt x="214" y="992"/>
                    <a:pt x="344" y="992"/>
                  </a:cubicBezTo>
                  <a:cubicBezTo>
                    <a:pt x="372" y="992"/>
                    <a:pt x="400" y="987"/>
                    <a:pt x="429" y="978"/>
                  </a:cubicBezTo>
                  <a:lnTo>
                    <a:pt x="1499" y="657"/>
                  </a:lnTo>
                  <a:cubicBezTo>
                    <a:pt x="1660" y="603"/>
                    <a:pt x="1713" y="389"/>
                    <a:pt x="1660" y="228"/>
                  </a:cubicBezTo>
                  <a:cubicBezTo>
                    <a:pt x="1616" y="96"/>
                    <a:pt x="1499" y="0"/>
                    <a:pt x="13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3073448" y="1949581"/>
              <a:ext cx="47725" cy="28520"/>
            </a:xfrm>
            <a:custGeom>
              <a:avLst/>
              <a:gdLst/>
              <a:ahLst/>
              <a:cxnLst/>
              <a:rect l="l" t="t" r="r" b="b"/>
              <a:pathLst>
                <a:path w="1660" h="992" extrusionOk="0">
                  <a:moveTo>
                    <a:pt x="1316" y="0"/>
                  </a:moveTo>
                  <a:cubicBezTo>
                    <a:pt x="1288" y="0"/>
                    <a:pt x="1260" y="5"/>
                    <a:pt x="1231" y="14"/>
                  </a:cubicBezTo>
                  <a:lnTo>
                    <a:pt x="214" y="389"/>
                  </a:lnTo>
                  <a:cubicBezTo>
                    <a:pt x="54" y="389"/>
                    <a:pt x="0" y="603"/>
                    <a:pt x="54" y="763"/>
                  </a:cubicBezTo>
                  <a:cubicBezTo>
                    <a:pt x="98" y="896"/>
                    <a:pt x="214" y="991"/>
                    <a:pt x="314" y="991"/>
                  </a:cubicBezTo>
                  <a:cubicBezTo>
                    <a:pt x="335" y="991"/>
                    <a:pt x="356" y="987"/>
                    <a:pt x="375" y="978"/>
                  </a:cubicBezTo>
                  <a:lnTo>
                    <a:pt x="1445" y="656"/>
                  </a:lnTo>
                  <a:cubicBezTo>
                    <a:pt x="1606" y="603"/>
                    <a:pt x="1660" y="442"/>
                    <a:pt x="1606" y="228"/>
                  </a:cubicBezTo>
                  <a:cubicBezTo>
                    <a:pt x="1562" y="96"/>
                    <a:pt x="1445" y="0"/>
                    <a:pt x="131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3061114" y="1914276"/>
              <a:ext cx="50830" cy="36024"/>
            </a:xfrm>
            <a:custGeom>
              <a:avLst/>
              <a:gdLst/>
              <a:ahLst/>
              <a:cxnLst/>
              <a:rect l="l" t="t" r="r" b="b"/>
              <a:pathLst>
                <a:path w="1768" h="1253" extrusionOk="0">
                  <a:moveTo>
                    <a:pt x="1332" y="1"/>
                  </a:moveTo>
                  <a:cubicBezTo>
                    <a:pt x="1315" y="1"/>
                    <a:pt x="1299" y="4"/>
                    <a:pt x="1286" y="11"/>
                  </a:cubicBezTo>
                  <a:lnTo>
                    <a:pt x="215" y="332"/>
                  </a:lnTo>
                  <a:cubicBezTo>
                    <a:pt x="54" y="385"/>
                    <a:pt x="1" y="600"/>
                    <a:pt x="108" y="867"/>
                  </a:cubicBezTo>
                  <a:cubicBezTo>
                    <a:pt x="155" y="1100"/>
                    <a:pt x="323" y="1252"/>
                    <a:pt x="436" y="1252"/>
                  </a:cubicBezTo>
                  <a:cubicBezTo>
                    <a:pt x="453" y="1252"/>
                    <a:pt x="469" y="1249"/>
                    <a:pt x="483" y="1242"/>
                  </a:cubicBezTo>
                  <a:lnTo>
                    <a:pt x="1553" y="921"/>
                  </a:lnTo>
                  <a:cubicBezTo>
                    <a:pt x="1714" y="867"/>
                    <a:pt x="1767" y="600"/>
                    <a:pt x="1660" y="385"/>
                  </a:cubicBezTo>
                  <a:cubicBezTo>
                    <a:pt x="1614" y="152"/>
                    <a:pt x="1445" y="1"/>
                    <a:pt x="13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3051885" y="1886475"/>
              <a:ext cx="49278" cy="28520"/>
            </a:xfrm>
            <a:custGeom>
              <a:avLst/>
              <a:gdLst/>
              <a:ahLst/>
              <a:cxnLst/>
              <a:rect l="l" t="t" r="r" b="b"/>
              <a:pathLst>
                <a:path w="1714" h="992" extrusionOk="0">
                  <a:moveTo>
                    <a:pt x="1370" y="0"/>
                  </a:moveTo>
                  <a:cubicBezTo>
                    <a:pt x="1342" y="0"/>
                    <a:pt x="1314" y="5"/>
                    <a:pt x="1285" y="14"/>
                  </a:cubicBezTo>
                  <a:lnTo>
                    <a:pt x="215" y="335"/>
                  </a:lnTo>
                  <a:cubicBezTo>
                    <a:pt x="54" y="389"/>
                    <a:pt x="1" y="550"/>
                    <a:pt x="54" y="710"/>
                  </a:cubicBezTo>
                  <a:cubicBezTo>
                    <a:pt x="99" y="888"/>
                    <a:pt x="216" y="991"/>
                    <a:pt x="347" y="991"/>
                  </a:cubicBezTo>
                  <a:cubicBezTo>
                    <a:pt x="374" y="991"/>
                    <a:pt x="401" y="987"/>
                    <a:pt x="429" y="978"/>
                  </a:cubicBezTo>
                  <a:lnTo>
                    <a:pt x="1500" y="603"/>
                  </a:lnTo>
                  <a:cubicBezTo>
                    <a:pt x="1607" y="550"/>
                    <a:pt x="1714" y="389"/>
                    <a:pt x="1660" y="228"/>
                  </a:cubicBezTo>
                  <a:cubicBezTo>
                    <a:pt x="1616" y="96"/>
                    <a:pt x="1500" y="0"/>
                    <a:pt x="13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3041104" y="1851170"/>
              <a:ext cx="49278" cy="34500"/>
            </a:xfrm>
            <a:custGeom>
              <a:avLst/>
              <a:gdLst/>
              <a:ahLst/>
              <a:cxnLst/>
              <a:rect l="l" t="t" r="r" b="b"/>
              <a:pathLst>
                <a:path w="1714" h="1200" extrusionOk="0">
                  <a:moveTo>
                    <a:pt x="1295" y="1"/>
                  </a:moveTo>
                  <a:cubicBezTo>
                    <a:pt x="1274" y="1"/>
                    <a:pt x="1253" y="4"/>
                    <a:pt x="1232" y="11"/>
                  </a:cubicBezTo>
                  <a:lnTo>
                    <a:pt x="162" y="332"/>
                  </a:lnTo>
                  <a:cubicBezTo>
                    <a:pt x="54" y="386"/>
                    <a:pt x="1" y="600"/>
                    <a:pt x="54" y="867"/>
                  </a:cubicBezTo>
                  <a:cubicBezTo>
                    <a:pt x="147" y="1053"/>
                    <a:pt x="281" y="1199"/>
                    <a:pt x="420" y="1199"/>
                  </a:cubicBezTo>
                  <a:cubicBezTo>
                    <a:pt x="441" y="1199"/>
                    <a:pt x="462" y="1196"/>
                    <a:pt x="483" y="1189"/>
                  </a:cubicBezTo>
                  <a:lnTo>
                    <a:pt x="1553" y="867"/>
                  </a:lnTo>
                  <a:cubicBezTo>
                    <a:pt x="1660" y="814"/>
                    <a:pt x="1714" y="546"/>
                    <a:pt x="1660" y="332"/>
                  </a:cubicBezTo>
                  <a:cubicBezTo>
                    <a:pt x="1567" y="146"/>
                    <a:pt x="1434" y="1"/>
                    <a:pt x="129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3030351" y="1821816"/>
              <a:ext cx="49278" cy="28549"/>
            </a:xfrm>
            <a:custGeom>
              <a:avLst/>
              <a:gdLst/>
              <a:ahLst/>
              <a:cxnLst/>
              <a:rect l="l" t="t" r="r" b="b"/>
              <a:pathLst>
                <a:path w="1714" h="993" extrusionOk="0">
                  <a:moveTo>
                    <a:pt x="1346" y="1"/>
                  </a:moveTo>
                  <a:cubicBezTo>
                    <a:pt x="1325" y="1"/>
                    <a:pt x="1304" y="5"/>
                    <a:pt x="1285" y="15"/>
                  </a:cubicBezTo>
                  <a:lnTo>
                    <a:pt x="214" y="390"/>
                  </a:lnTo>
                  <a:cubicBezTo>
                    <a:pt x="54" y="443"/>
                    <a:pt x="0" y="604"/>
                    <a:pt x="54" y="764"/>
                  </a:cubicBezTo>
                  <a:cubicBezTo>
                    <a:pt x="98" y="896"/>
                    <a:pt x="214" y="992"/>
                    <a:pt x="344" y="992"/>
                  </a:cubicBezTo>
                  <a:cubicBezTo>
                    <a:pt x="372" y="992"/>
                    <a:pt x="400" y="988"/>
                    <a:pt x="428" y="978"/>
                  </a:cubicBezTo>
                  <a:lnTo>
                    <a:pt x="1499" y="657"/>
                  </a:lnTo>
                  <a:cubicBezTo>
                    <a:pt x="1660" y="604"/>
                    <a:pt x="1713" y="390"/>
                    <a:pt x="1660" y="229"/>
                  </a:cubicBezTo>
                  <a:cubicBezTo>
                    <a:pt x="1572" y="97"/>
                    <a:pt x="1447" y="1"/>
                    <a:pt x="134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3088829" y="2006909"/>
              <a:ext cx="100050" cy="92374"/>
            </a:xfrm>
            <a:custGeom>
              <a:avLst/>
              <a:gdLst/>
              <a:ahLst/>
              <a:cxnLst/>
              <a:rect l="l" t="t" r="r" b="b"/>
              <a:pathLst>
                <a:path w="3480" h="3213" extrusionOk="0">
                  <a:moveTo>
                    <a:pt x="1713" y="2784"/>
                  </a:moveTo>
                  <a:cubicBezTo>
                    <a:pt x="2516" y="2463"/>
                    <a:pt x="2623" y="2410"/>
                    <a:pt x="2945" y="2195"/>
                  </a:cubicBezTo>
                  <a:cubicBezTo>
                    <a:pt x="3480" y="1928"/>
                    <a:pt x="3319" y="1339"/>
                    <a:pt x="3159" y="964"/>
                  </a:cubicBezTo>
                  <a:cubicBezTo>
                    <a:pt x="2891" y="482"/>
                    <a:pt x="2945" y="161"/>
                    <a:pt x="2356" y="54"/>
                  </a:cubicBezTo>
                  <a:cubicBezTo>
                    <a:pt x="1767" y="1"/>
                    <a:pt x="1071" y="108"/>
                    <a:pt x="536" y="589"/>
                  </a:cubicBezTo>
                  <a:cubicBezTo>
                    <a:pt x="0" y="1071"/>
                    <a:pt x="161" y="1178"/>
                    <a:pt x="375" y="1767"/>
                  </a:cubicBezTo>
                  <a:cubicBezTo>
                    <a:pt x="643" y="2410"/>
                    <a:pt x="536" y="2302"/>
                    <a:pt x="643" y="2517"/>
                  </a:cubicBezTo>
                  <a:cubicBezTo>
                    <a:pt x="1018" y="3213"/>
                    <a:pt x="1499" y="2838"/>
                    <a:pt x="1713" y="2784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2793336" y="1611395"/>
              <a:ext cx="270883" cy="223186"/>
            </a:xfrm>
            <a:custGeom>
              <a:avLst/>
              <a:gdLst/>
              <a:ahLst/>
              <a:cxnLst/>
              <a:rect l="l" t="t" r="r" b="b"/>
              <a:pathLst>
                <a:path w="9422" h="7763" extrusionOk="0">
                  <a:moveTo>
                    <a:pt x="215" y="0"/>
                  </a:moveTo>
                  <a:cubicBezTo>
                    <a:pt x="107" y="161"/>
                    <a:pt x="0" y="375"/>
                    <a:pt x="0" y="589"/>
                  </a:cubicBezTo>
                  <a:cubicBezTo>
                    <a:pt x="0" y="803"/>
                    <a:pt x="54" y="1017"/>
                    <a:pt x="107" y="1178"/>
                  </a:cubicBezTo>
                  <a:cubicBezTo>
                    <a:pt x="268" y="1499"/>
                    <a:pt x="482" y="1713"/>
                    <a:pt x="696" y="1874"/>
                  </a:cubicBezTo>
                  <a:cubicBezTo>
                    <a:pt x="1125" y="2248"/>
                    <a:pt x="1606" y="2463"/>
                    <a:pt x="2035" y="2730"/>
                  </a:cubicBezTo>
                  <a:cubicBezTo>
                    <a:pt x="2516" y="2944"/>
                    <a:pt x="2945" y="3158"/>
                    <a:pt x="3426" y="3319"/>
                  </a:cubicBezTo>
                  <a:cubicBezTo>
                    <a:pt x="3694" y="3426"/>
                    <a:pt x="3908" y="3480"/>
                    <a:pt x="4176" y="3587"/>
                  </a:cubicBezTo>
                  <a:cubicBezTo>
                    <a:pt x="4390" y="3640"/>
                    <a:pt x="4604" y="3694"/>
                    <a:pt x="4818" y="3801"/>
                  </a:cubicBezTo>
                  <a:cubicBezTo>
                    <a:pt x="6478" y="4497"/>
                    <a:pt x="7709" y="6103"/>
                    <a:pt x="8458" y="7762"/>
                  </a:cubicBezTo>
                  <a:lnTo>
                    <a:pt x="9422" y="7387"/>
                  </a:lnTo>
                  <a:cubicBezTo>
                    <a:pt x="8994" y="6424"/>
                    <a:pt x="8405" y="5567"/>
                    <a:pt x="7762" y="4764"/>
                  </a:cubicBezTo>
                  <a:cubicBezTo>
                    <a:pt x="7067" y="3961"/>
                    <a:pt x="6210" y="3266"/>
                    <a:pt x="5193" y="2891"/>
                  </a:cubicBezTo>
                  <a:cubicBezTo>
                    <a:pt x="4979" y="2784"/>
                    <a:pt x="4711" y="2677"/>
                    <a:pt x="4444" y="2623"/>
                  </a:cubicBezTo>
                  <a:cubicBezTo>
                    <a:pt x="4229" y="2516"/>
                    <a:pt x="4015" y="2463"/>
                    <a:pt x="3801" y="2356"/>
                  </a:cubicBezTo>
                  <a:cubicBezTo>
                    <a:pt x="3373" y="2195"/>
                    <a:pt x="2891" y="2034"/>
                    <a:pt x="2516" y="1820"/>
                  </a:cubicBezTo>
                  <a:cubicBezTo>
                    <a:pt x="2088" y="1606"/>
                    <a:pt x="1660" y="1392"/>
                    <a:pt x="1339" y="1124"/>
                  </a:cubicBezTo>
                  <a:cubicBezTo>
                    <a:pt x="1178" y="964"/>
                    <a:pt x="1071" y="857"/>
                    <a:pt x="1018" y="750"/>
                  </a:cubicBezTo>
                  <a:cubicBezTo>
                    <a:pt x="1018" y="643"/>
                    <a:pt x="1018" y="643"/>
                    <a:pt x="1018" y="589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2822575" y="1628300"/>
              <a:ext cx="241644" cy="195500"/>
            </a:xfrm>
            <a:custGeom>
              <a:avLst/>
              <a:gdLst/>
              <a:ahLst/>
              <a:cxnLst/>
              <a:rect l="l" t="t" r="r" b="b"/>
              <a:pathLst>
                <a:path w="8405" h="6800" fill="none" extrusionOk="0">
                  <a:moveTo>
                    <a:pt x="8405" y="6799"/>
                  </a:moveTo>
                  <a:cubicBezTo>
                    <a:pt x="7977" y="5836"/>
                    <a:pt x="7388" y="4979"/>
                    <a:pt x="6745" y="4176"/>
                  </a:cubicBezTo>
                  <a:cubicBezTo>
                    <a:pt x="6050" y="3373"/>
                    <a:pt x="5193" y="2678"/>
                    <a:pt x="4176" y="2303"/>
                  </a:cubicBezTo>
                  <a:cubicBezTo>
                    <a:pt x="3962" y="2196"/>
                    <a:pt x="3694" y="2089"/>
                    <a:pt x="3427" y="2035"/>
                  </a:cubicBezTo>
                  <a:cubicBezTo>
                    <a:pt x="3212" y="1928"/>
                    <a:pt x="2998" y="1875"/>
                    <a:pt x="2784" y="1768"/>
                  </a:cubicBezTo>
                  <a:cubicBezTo>
                    <a:pt x="2356" y="1607"/>
                    <a:pt x="1874" y="1446"/>
                    <a:pt x="1499" y="1232"/>
                  </a:cubicBezTo>
                  <a:cubicBezTo>
                    <a:pt x="1071" y="1018"/>
                    <a:pt x="643" y="804"/>
                    <a:pt x="322" y="536"/>
                  </a:cubicBezTo>
                  <a:cubicBezTo>
                    <a:pt x="161" y="376"/>
                    <a:pt x="54" y="269"/>
                    <a:pt x="1" y="162"/>
                  </a:cubicBezTo>
                  <a:cubicBezTo>
                    <a:pt x="1" y="55"/>
                    <a:pt x="1" y="55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2793336" y="1611395"/>
              <a:ext cx="243196" cy="223186"/>
            </a:xfrm>
            <a:custGeom>
              <a:avLst/>
              <a:gdLst/>
              <a:ahLst/>
              <a:cxnLst/>
              <a:rect l="l" t="t" r="r" b="b"/>
              <a:pathLst>
                <a:path w="8459" h="7763" fill="none" extrusionOk="0">
                  <a:moveTo>
                    <a:pt x="215" y="0"/>
                  </a:moveTo>
                  <a:cubicBezTo>
                    <a:pt x="107" y="161"/>
                    <a:pt x="0" y="375"/>
                    <a:pt x="0" y="589"/>
                  </a:cubicBezTo>
                  <a:cubicBezTo>
                    <a:pt x="0" y="803"/>
                    <a:pt x="54" y="1017"/>
                    <a:pt x="107" y="1178"/>
                  </a:cubicBezTo>
                  <a:cubicBezTo>
                    <a:pt x="268" y="1499"/>
                    <a:pt x="482" y="1713"/>
                    <a:pt x="696" y="1874"/>
                  </a:cubicBezTo>
                  <a:cubicBezTo>
                    <a:pt x="1125" y="2248"/>
                    <a:pt x="1606" y="2463"/>
                    <a:pt x="2035" y="2730"/>
                  </a:cubicBezTo>
                  <a:cubicBezTo>
                    <a:pt x="2516" y="2944"/>
                    <a:pt x="2945" y="3158"/>
                    <a:pt x="3426" y="3319"/>
                  </a:cubicBezTo>
                  <a:cubicBezTo>
                    <a:pt x="3694" y="3426"/>
                    <a:pt x="3908" y="3480"/>
                    <a:pt x="4176" y="3587"/>
                  </a:cubicBezTo>
                  <a:cubicBezTo>
                    <a:pt x="4390" y="3640"/>
                    <a:pt x="4604" y="3694"/>
                    <a:pt x="4818" y="3801"/>
                  </a:cubicBezTo>
                  <a:cubicBezTo>
                    <a:pt x="6478" y="4497"/>
                    <a:pt x="7709" y="6103"/>
                    <a:pt x="8458" y="776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2788708" y="1623700"/>
              <a:ext cx="35449" cy="25041"/>
            </a:xfrm>
            <a:custGeom>
              <a:avLst/>
              <a:gdLst/>
              <a:ahLst/>
              <a:cxnLst/>
              <a:rect l="l" t="t" r="r" b="b"/>
              <a:pathLst>
                <a:path w="1233" h="871" extrusionOk="0">
                  <a:moveTo>
                    <a:pt x="268" y="0"/>
                  </a:moveTo>
                  <a:cubicBezTo>
                    <a:pt x="161" y="0"/>
                    <a:pt x="1" y="215"/>
                    <a:pt x="108" y="536"/>
                  </a:cubicBezTo>
                  <a:cubicBezTo>
                    <a:pt x="152" y="759"/>
                    <a:pt x="309" y="870"/>
                    <a:pt x="390" y="870"/>
                  </a:cubicBezTo>
                  <a:cubicBezTo>
                    <a:pt x="407" y="870"/>
                    <a:pt x="420" y="866"/>
                    <a:pt x="429" y="857"/>
                  </a:cubicBezTo>
                  <a:lnTo>
                    <a:pt x="1125" y="429"/>
                  </a:lnTo>
                  <a:cubicBezTo>
                    <a:pt x="1179" y="375"/>
                    <a:pt x="1232" y="268"/>
                    <a:pt x="1232" y="268"/>
                  </a:cubicBezTo>
                  <a:cubicBezTo>
                    <a:pt x="1232" y="215"/>
                    <a:pt x="1125" y="215"/>
                    <a:pt x="1018" y="161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2810270" y="1642704"/>
              <a:ext cx="30791" cy="31280"/>
            </a:xfrm>
            <a:custGeom>
              <a:avLst/>
              <a:gdLst/>
              <a:ahLst/>
              <a:cxnLst/>
              <a:rect l="l" t="t" r="r" b="b"/>
              <a:pathLst>
                <a:path w="1071" h="1088" extrusionOk="0">
                  <a:moveTo>
                    <a:pt x="699" y="0"/>
                  </a:moveTo>
                  <a:cubicBezTo>
                    <a:pt x="652" y="0"/>
                    <a:pt x="611" y="13"/>
                    <a:pt x="589" y="35"/>
                  </a:cubicBezTo>
                  <a:lnTo>
                    <a:pt x="54" y="624"/>
                  </a:lnTo>
                  <a:cubicBezTo>
                    <a:pt x="0" y="731"/>
                    <a:pt x="54" y="892"/>
                    <a:pt x="161" y="999"/>
                  </a:cubicBezTo>
                  <a:cubicBezTo>
                    <a:pt x="255" y="1062"/>
                    <a:pt x="349" y="1088"/>
                    <a:pt x="432" y="1088"/>
                  </a:cubicBezTo>
                  <a:cubicBezTo>
                    <a:pt x="491" y="1088"/>
                    <a:pt x="545" y="1075"/>
                    <a:pt x="589" y="1052"/>
                  </a:cubicBezTo>
                  <a:lnTo>
                    <a:pt x="1017" y="410"/>
                  </a:lnTo>
                  <a:cubicBezTo>
                    <a:pt x="1071" y="303"/>
                    <a:pt x="1017" y="142"/>
                    <a:pt x="910" y="89"/>
                  </a:cubicBezTo>
                  <a:cubicBezTo>
                    <a:pt x="848" y="26"/>
                    <a:pt x="766" y="0"/>
                    <a:pt x="69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2833356" y="1656791"/>
              <a:ext cx="35420" cy="35420"/>
            </a:xfrm>
            <a:custGeom>
              <a:avLst/>
              <a:gdLst/>
              <a:ahLst/>
              <a:cxnLst/>
              <a:rect l="l" t="t" r="r" b="b"/>
              <a:pathLst>
                <a:path w="1232" h="1232" extrusionOk="0">
                  <a:moveTo>
                    <a:pt x="609" y="0"/>
                  </a:moveTo>
                  <a:cubicBezTo>
                    <a:pt x="522" y="0"/>
                    <a:pt x="455" y="27"/>
                    <a:pt x="428" y="81"/>
                  </a:cubicBezTo>
                  <a:lnTo>
                    <a:pt x="54" y="723"/>
                  </a:lnTo>
                  <a:cubicBezTo>
                    <a:pt x="0" y="830"/>
                    <a:pt x="107" y="991"/>
                    <a:pt x="375" y="1151"/>
                  </a:cubicBezTo>
                  <a:cubicBezTo>
                    <a:pt x="482" y="1205"/>
                    <a:pt x="589" y="1232"/>
                    <a:pt x="676" y="1232"/>
                  </a:cubicBezTo>
                  <a:cubicBezTo>
                    <a:pt x="763" y="1232"/>
                    <a:pt x="830" y="1205"/>
                    <a:pt x="857" y="1151"/>
                  </a:cubicBezTo>
                  <a:lnTo>
                    <a:pt x="1178" y="455"/>
                  </a:lnTo>
                  <a:cubicBezTo>
                    <a:pt x="1231" y="348"/>
                    <a:pt x="1124" y="188"/>
                    <a:pt x="910" y="81"/>
                  </a:cubicBezTo>
                  <a:cubicBezTo>
                    <a:pt x="803" y="27"/>
                    <a:pt x="696" y="0"/>
                    <a:pt x="60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2865671" y="1670764"/>
              <a:ext cx="26191" cy="33120"/>
            </a:xfrm>
            <a:custGeom>
              <a:avLst/>
              <a:gdLst/>
              <a:ahLst/>
              <a:cxnLst/>
              <a:rect l="l" t="t" r="r" b="b"/>
              <a:pathLst>
                <a:path w="911" h="1152" extrusionOk="0">
                  <a:moveTo>
                    <a:pt x="559" y="1"/>
                  </a:moveTo>
                  <a:cubicBezTo>
                    <a:pt x="455" y="1"/>
                    <a:pt x="375" y="39"/>
                    <a:pt x="375" y="76"/>
                  </a:cubicBezTo>
                  <a:lnTo>
                    <a:pt x="54" y="826"/>
                  </a:lnTo>
                  <a:cubicBezTo>
                    <a:pt x="0" y="933"/>
                    <a:pt x="54" y="1040"/>
                    <a:pt x="215" y="1093"/>
                  </a:cubicBezTo>
                  <a:cubicBezTo>
                    <a:pt x="276" y="1134"/>
                    <a:pt x="337" y="1152"/>
                    <a:pt x="393" y="1152"/>
                  </a:cubicBezTo>
                  <a:cubicBezTo>
                    <a:pt x="482" y="1152"/>
                    <a:pt x="556" y="1106"/>
                    <a:pt x="589" y="1040"/>
                  </a:cubicBezTo>
                  <a:lnTo>
                    <a:pt x="857" y="344"/>
                  </a:lnTo>
                  <a:cubicBezTo>
                    <a:pt x="910" y="237"/>
                    <a:pt x="857" y="76"/>
                    <a:pt x="696" y="23"/>
                  </a:cubicBezTo>
                  <a:cubicBezTo>
                    <a:pt x="649" y="7"/>
                    <a:pt x="602" y="1"/>
                    <a:pt x="55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0"/>
            <p:cNvSpPr/>
            <p:nvPr/>
          </p:nvSpPr>
          <p:spPr>
            <a:xfrm>
              <a:off x="2891834" y="1681171"/>
              <a:ext cx="30820" cy="34356"/>
            </a:xfrm>
            <a:custGeom>
              <a:avLst/>
              <a:gdLst/>
              <a:ahLst/>
              <a:cxnLst/>
              <a:rect l="l" t="t" r="r" b="b"/>
              <a:pathLst>
                <a:path w="1072" h="1195" extrusionOk="0">
                  <a:moveTo>
                    <a:pt x="495" y="0"/>
                  </a:moveTo>
                  <a:cubicBezTo>
                    <a:pt x="386" y="0"/>
                    <a:pt x="299" y="26"/>
                    <a:pt x="268" y="89"/>
                  </a:cubicBezTo>
                  <a:lnTo>
                    <a:pt x="0" y="839"/>
                  </a:lnTo>
                  <a:cubicBezTo>
                    <a:pt x="0" y="946"/>
                    <a:pt x="107" y="1053"/>
                    <a:pt x="322" y="1160"/>
                  </a:cubicBezTo>
                  <a:cubicBezTo>
                    <a:pt x="432" y="1182"/>
                    <a:pt x="534" y="1195"/>
                    <a:pt x="615" y="1195"/>
                  </a:cubicBezTo>
                  <a:cubicBezTo>
                    <a:pt x="730" y="1195"/>
                    <a:pt x="803" y="1169"/>
                    <a:pt x="803" y="1106"/>
                  </a:cubicBezTo>
                  <a:lnTo>
                    <a:pt x="1018" y="357"/>
                  </a:lnTo>
                  <a:cubicBezTo>
                    <a:pt x="1071" y="250"/>
                    <a:pt x="910" y="89"/>
                    <a:pt x="750" y="36"/>
                  </a:cubicBezTo>
                  <a:cubicBezTo>
                    <a:pt x="661" y="13"/>
                    <a:pt x="572" y="0"/>
                    <a:pt x="4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2922625" y="1691263"/>
              <a:ext cx="27715" cy="33149"/>
            </a:xfrm>
            <a:custGeom>
              <a:avLst/>
              <a:gdLst/>
              <a:ahLst/>
              <a:cxnLst/>
              <a:rect l="l" t="t" r="r" b="b"/>
              <a:pathLst>
                <a:path w="964" h="1153" extrusionOk="0">
                  <a:moveTo>
                    <a:pt x="518" y="1"/>
                  </a:moveTo>
                  <a:cubicBezTo>
                    <a:pt x="428" y="1"/>
                    <a:pt x="354" y="47"/>
                    <a:pt x="321" y="113"/>
                  </a:cubicBezTo>
                  <a:lnTo>
                    <a:pt x="54" y="862"/>
                  </a:lnTo>
                  <a:cubicBezTo>
                    <a:pt x="0" y="916"/>
                    <a:pt x="107" y="1076"/>
                    <a:pt x="214" y="1130"/>
                  </a:cubicBezTo>
                  <a:cubicBezTo>
                    <a:pt x="261" y="1146"/>
                    <a:pt x="308" y="1152"/>
                    <a:pt x="353" y="1152"/>
                  </a:cubicBezTo>
                  <a:cubicBezTo>
                    <a:pt x="460" y="1152"/>
                    <a:pt x="551" y="1114"/>
                    <a:pt x="589" y="1076"/>
                  </a:cubicBezTo>
                  <a:lnTo>
                    <a:pt x="910" y="327"/>
                  </a:lnTo>
                  <a:cubicBezTo>
                    <a:pt x="964" y="273"/>
                    <a:pt x="857" y="113"/>
                    <a:pt x="696" y="59"/>
                  </a:cubicBezTo>
                  <a:cubicBezTo>
                    <a:pt x="635" y="18"/>
                    <a:pt x="573" y="1"/>
                    <a:pt x="5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2991855" y="1747756"/>
              <a:ext cx="32372" cy="28922"/>
            </a:xfrm>
            <a:custGeom>
              <a:avLst/>
              <a:gdLst/>
              <a:ahLst/>
              <a:cxnLst/>
              <a:rect l="l" t="t" r="r" b="b"/>
              <a:pathLst>
                <a:path w="1126" h="1006" extrusionOk="0">
                  <a:moveTo>
                    <a:pt x="706" y="0"/>
                  </a:moveTo>
                  <a:cubicBezTo>
                    <a:pt x="680" y="0"/>
                    <a:pt x="658" y="7"/>
                    <a:pt x="643" y="21"/>
                  </a:cubicBezTo>
                  <a:lnTo>
                    <a:pt x="54" y="557"/>
                  </a:lnTo>
                  <a:cubicBezTo>
                    <a:pt x="1" y="610"/>
                    <a:pt x="1" y="771"/>
                    <a:pt x="108" y="878"/>
                  </a:cubicBezTo>
                  <a:cubicBezTo>
                    <a:pt x="186" y="956"/>
                    <a:pt x="265" y="1006"/>
                    <a:pt x="343" y="1006"/>
                  </a:cubicBezTo>
                  <a:cubicBezTo>
                    <a:pt x="372" y="1006"/>
                    <a:pt x="401" y="999"/>
                    <a:pt x="429" y="985"/>
                  </a:cubicBezTo>
                  <a:lnTo>
                    <a:pt x="1018" y="503"/>
                  </a:lnTo>
                  <a:cubicBezTo>
                    <a:pt x="1125" y="450"/>
                    <a:pt x="1125" y="289"/>
                    <a:pt x="965" y="128"/>
                  </a:cubicBezTo>
                  <a:cubicBezTo>
                    <a:pt x="886" y="50"/>
                    <a:pt x="779" y="0"/>
                    <a:pt x="70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3008789" y="1772395"/>
              <a:ext cx="33896" cy="28721"/>
            </a:xfrm>
            <a:custGeom>
              <a:avLst/>
              <a:gdLst/>
              <a:ahLst/>
              <a:cxnLst/>
              <a:rect l="l" t="t" r="r" b="b"/>
              <a:pathLst>
                <a:path w="1179" h="999" extrusionOk="0">
                  <a:moveTo>
                    <a:pt x="808" y="1"/>
                  </a:moveTo>
                  <a:cubicBezTo>
                    <a:pt x="784" y="1"/>
                    <a:pt x="764" y="8"/>
                    <a:pt x="750" y="21"/>
                  </a:cubicBezTo>
                  <a:lnTo>
                    <a:pt x="108" y="503"/>
                  </a:lnTo>
                  <a:cubicBezTo>
                    <a:pt x="1" y="556"/>
                    <a:pt x="1" y="717"/>
                    <a:pt x="108" y="824"/>
                  </a:cubicBezTo>
                  <a:cubicBezTo>
                    <a:pt x="152" y="911"/>
                    <a:pt x="267" y="999"/>
                    <a:pt x="366" y="999"/>
                  </a:cubicBezTo>
                  <a:cubicBezTo>
                    <a:pt x="388" y="999"/>
                    <a:pt x="409" y="994"/>
                    <a:pt x="429" y="984"/>
                  </a:cubicBezTo>
                  <a:lnTo>
                    <a:pt x="1071" y="556"/>
                  </a:lnTo>
                  <a:cubicBezTo>
                    <a:pt x="1178" y="503"/>
                    <a:pt x="1178" y="342"/>
                    <a:pt x="1071" y="182"/>
                  </a:cubicBezTo>
                  <a:cubicBezTo>
                    <a:pt x="991" y="61"/>
                    <a:pt x="881" y="1"/>
                    <a:pt x="80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2945711" y="1704660"/>
              <a:ext cx="35420" cy="33954"/>
            </a:xfrm>
            <a:custGeom>
              <a:avLst/>
              <a:gdLst/>
              <a:ahLst/>
              <a:cxnLst/>
              <a:rect l="l" t="t" r="r" b="b"/>
              <a:pathLst>
                <a:path w="1232" h="1181" extrusionOk="0">
                  <a:moveTo>
                    <a:pt x="583" y="0"/>
                  </a:moveTo>
                  <a:cubicBezTo>
                    <a:pt x="509" y="0"/>
                    <a:pt x="452" y="27"/>
                    <a:pt x="428" y="75"/>
                  </a:cubicBezTo>
                  <a:lnTo>
                    <a:pt x="54" y="717"/>
                  </a:lnTo>
                  <a:cubicBezTo>
                    <a:pt x="0" y="825"/>
                    <a:pt x="107" y="985"/>
                    <a:pt x="268" y="1092"/>
                  </a:cubicBezTo>
                  <a:cubicBezTo>
                    <a:pt x="362" y="1155"/>
                    <a:pt x="456" y="1181"/>
                    <a:pt x="539" y="1181"/>
                  </a:cubicBezTo>
                  <a:cubicBezTo>
                    <a:pt x="598" y="1181"/>
                    <a:pt x="652" y="1168"/>
                    <a:pt x="696" y="1146"/>
                  </a:cubicBezTo>
                  <a:lnTo>
                    <a:pt x="1124" y="503"/>
                  </a:lnTo>
                  <a:cubicBezTo>
                    <a:pt x="1231" y="396"/>
                    <a:pt x="1124" y="236"/>
                    <a:pt x="910" y="129"/>
                  </a:cubicBezTo>
                  <a:cubicBezTo>
                    <a:pt x="792" y="40"/>
                    <a:pt x="674" y="0"/>
                    <a:pt x="58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968769" y="1723146"/>
              <a:ext cx="36972" cy="35046"/>
            </a:xfrm>
            <a:custGeom>
              <a:avLst/>
              <a:gdLst/>
              <a:ahLst/>
              <a:cxnLst/>
              <a:rect l="l" t="t" r="r" b="b"/>
              <a:pathLst>
                <a:path w="1286" h="1219" extrusionOk="0">
                  <a:moveTo>
                    <a:pt x="604" y="1"/>
                  </a:moveTo>
                  <a:cubicBezTo>
                    <a:pt x="573" y="1"/>
                    <a:pt x="550" y="8"/>
                    <a:pt x="536" y="21"/>
                  </a:cubicBezTo>
                  <a:lnTo>
                    <a:pt x="55" y="610"/>
                  </a:lnTo>
                  <a:cubicBezTo>
                    <a:pt x="1" y="717"/>
                    <a:pt x="55" y="877"/>
                    <a:pt x="215" y="1038"/>
                  </a:cubicBezTo>
                  <a:cubicBezTo>
                    <a:pt x="336" y="1158"/>
                    <a:pt x="456" y="1219"/>
                    <a:pt x="554" y="1219"/>
                  </a:cubicBezTo>
                  <a:cubicBezTo>
                    <a:pt x="586" y="1219"/>
                    <a:pt x="617" y="1212"/>
                    <a:pt x="643" y="1199"/>
                  </a:cubicBezTo>
                  <a:lnTo>
                    <a:pt x="1179" y="610"/>
                  </a:lnTo>
                  <a:cubicBezTo>
                    <a:pt x="1286" y="556"/>
                    <a:pt x="1179" y="342"/>
                    <a:pt x="1018" y="182"/>
                  </a:cubicBezTo>
                  <a:cubicBezTo>
                    <a:pt x="857" y="61"/>
                    <a:pt x="697" y="1"/>
                    <a:pt x="60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3022646" y="1795769"/>
              <a:ext cx="36972" cy="33034"/>
            </a:xfrm>
            <a:custGeom>
              <a:avLst/>
              <a:gdLst/>
              <a:ahLst/>
              <a:cxnLst/>
              <a:rect l="l" t="t" r="r" b="b"/>
              <a:pathLst>
                <a:path w="1286" h="1149" extrusionOk="0">
                  <a:moveTo>
                    <a:pt x="795" y="0"/>
                  </a:moveTo>
                  <a:cubicBezTo>
                    <a:pt x="779" y="0"/>
                    <a:pt x="764" y="4"/>
                    <a:pt x="750" y="11"/>
                  </a:cubicBezTo>
                  <a:lnTo>
                    <a:pt x="108" y="439"/>
                  </a:lnTo>
                  <a:cubicBezTo>
                    <a:pt x="1" y="493"/>
                    <a:pt x="1" y="653"/>
                    <a:pt x="108" y="867"/>
                  </a:cubicBezTo>
                  <a:cubicBezTo>
                    <a:pt x="196" y="1045"/>
                    <a:pt x="322" y="1149"/>
                    <a:pt x="423" y="1149"/>
                  </a:cubicBezTo>
                  <a:cubicBezTo>
                    <a:pt x="444" y="1149"/>
                    <a:pt x="464" y="1144"/>
                    <a:pt x="482" y="1135"/>
                  </a:cubicBezTo>
                  <a:lnTo>
                    <a:pt x="1178" y="814"/>
                  </a:lnTo>
                  <a:cubicBezTo>
                    <a:pt x="1285" y="760"/>
                    <a:pt x="1285" y="546"/>
                    <a:pt x="1178" y="332"/>
                  </a:cubicBezTo>
                  <a:cubicBezTo>
                    <a:pt x="1039" y="146"/>
                    <a:pt x="899" y="0"/>
                    <a:pt x="7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0"/>
            <p:cNvSpPr/>
            <p:nvPr/>
          </p:nvSpPr>
          <p:spPr>
            <a:xfrm>
              <a:off x="2821023" y="1919193"/>
              <a:ext cx="170861" cy="160080"/>
            </a:xfrm>
            <a:custGeom>
              <a:avLst/>
              <a:gdLst/>
              <a:ahLst/>
              <a:cxnLst/>
              <a:rect l="l" t="t" r="r" b="b"/>
              <a:pathLst>
                <a:path w="5943" h="5568" extrusionOk="0">
                  <a:moveTo>
                    <a:pt x="965" y="0"/>
                  </a:moveTo>
                  <a:lnTo>
                    <a:pt x="1" y="1017"/>
                  </a:lnTo>
                  <a:cubicBezTo>
                    <a:pt x="215" y="1232"/>
                    <a:pt x="376" y="1392"/>
                    <a:pt x="536" y="1606"/>
                  </a:cubicBezTo>
                  <a:cubicBezTo>
                    <a:pt x="750" y="1820"/>
                    <a:pt x="965" y="2035"/>
                    <a:pt x="1179" y="2249"/>
                  </a:cubicBezTo>
                  <a:cubicBezTo>
                    <a:pt x="1607" y="2623"/>
                    <a:pt x="2089" y="2998"/>
                    <a:pt x="2517" y="3373"/>
                  </a:cubicBezTo>
                  <a:cubicBezTo>
                    <a:pt x="3373" y="4069"/>
                    <a:pt x="4283" y="4765"/>
                    <a:pt x="4658" y="5568"/>
                  </a:cubicBezTo>
                  <a:lnTo>
                    <a:pt x="5943" y="4979"/>
                  </a:lnTo>
                  <a:cubicBezTo>
                    <a:pt x="5622" y="4336"/>
                    <a:pt x="5194" y="3855"/>
                    <a:pt x="4765" y="3426"/>
                  </a:cubicBezTo>
                  <a:cubicBezTo>
                    <a:pt x="4283" y="2998"/>
                    <a:pt x="3855" y="2623"/>
                    <a:pt x="3427" y="2249"/>
                  </a:cubicBezTo>
                  <a:cubicBezTo>
                    <a:pt x="2999" y="1927"/>
                    <a:pt x="2570" y="1553"/>
                    <a:pt x="2142" y="1178"/>
                  </a:cubicBezTo>
                  <a:cubicBezTo>
                    <a:pt x="1982" y="1017"/>
                    <a:pt x="1768" y="857"/>
                    <a:pt x="1607" y="643"/>
                  </a:cubicBezTo>
                  <a:cubicBezTo>
                    <a:pt x="1446" y="429"/>
                    <a:pt x="1179" y="214"/>
                    <a:pt x="965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0"/>
            <p:cNvSpPr/>
            <p:nvPr/>
          </p:nvSpPr>
          <p:spPr>
            <a:xfrm>
              <a:off x="2848738" y="1919193"/>
              <a:ext cx="143146" cy="143146"/>
            </a:xfrm>
            <a:custGeom>
              <a:avLst/>
              <a:gdLst/>
              <a:ahLst/>
              <a:cxnLst/>
              <a:rect l="l" t="t" r="r" b="b"/>
              <a:pathLst>
                <a:path w="4979" h="4979" fill="none" extrusionOk="0">
                  <a:moveTo>
                    <a:pt x="4979" y="4979"/>
                  </a:moveTo>
                  <a:cubicBezTo>
                    <a:pt x="4658" y="4336"/>
                    <a:pt x="4230" y="3855"/>
                    <a:pt x="3801" y="3426"/>
                  </a:cubicBezTo>
                  <a:cubicBezTo>
                    <a:pt x="3319" y="2998"/>
                    <a:pt x="2891" y="2623"/>
                    <a:pt x="2463" y="2249"/>
                  </a:cubicBezTo>
                  <a:cubicBezTo>
                    <a:pt x="2035" y="1927"/>
                    <a:pt x="1606" y="1553"/>
                    <a:pt x="1178" y="1178"/>
                  </a:cubicBezTo>
                  <a:cubicBezTo>
                    <a:pt x="1018" y="1017"/>
                    <a:pt x="804" y="857"/>
                    <a:pt x="643" y="643"/>
                  </a:cubicBezTo>
                  <a:cubicBezTo>
                    <a:pt x="482" y="429"/>
                    <a:pt x="215" y="214"/>
                    <a:pt x="1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0"/>
            <p:cNvSpPr/>
            <p:nvPr/>
          </p:nvSpPr>
          <p:spPr>
            <a:xfrm>
              <a:off x="2821023" y="1948431"/>
              <a:ext cx="133946" cy="130841"/>
            </a:xfrm>
            <a:custGeom>
              <a:avLst/>
              <a:gdLst/>
              <a:ahLst/>
              <a:cxnLst/>
              <a:rect l="l" t="t" r="r" b="b"/>
              <a:pathLst>
                <a:path w="4659" h="4551" fill="none" extrusionOk="0">
                  <a:moveTo>
                    <a:pt x="1" y="0"/>
                  </a:moveTo>
                  <a:cubicBezTo>
                    <a:pt x="215" y="215"/>
                    <a:pt x="376" y="375"/>
                    <a:pt x="536" y="589"/>
                  </a:cubicBezTo>
                  <a:cubicBezTo>
                    <a:pt x="750" y="803"/>
                    <a:pt x="965" y="1018"/>
                    <a:pt x="1179" y="1232"/>
                  </a:cubicBezTo>
                  <a:cubicBezTo>
                    <a:pt x="1607" y="1606"/>
                    <a:pt x="2089" y="1981"/>
                    <a:pt x="2517" y="2356"/>
                  </a:cubicBezTo>
                  <a:cubicBezTo>
                    <a:pt x="3373" y="3052"/>
                    <a:pt x="4283" y="3748"/>
                    <a:pt x="4658" y="455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2825651" y="1928364"/>
              <a:ext cx="43125" cy="40164"/>
            </a:xfrm>
            <a:custGeom>
              <a:avLst/>
              <a:gdLst/>
              <a:ahLst/>
              <a:cxnLst/>
              <a:rect l="l" t="t" r="r" b="b"/>
              <a:pathLst>
                <a:path w="1500" h="1397" extrusionOk="0">
                  <a:moveTo>
                    <a:pt x="1058" y="0"/>
                  </a:moveTo>
                  <a:cubicBezTo>
                    <a:pt x="1000" y="0"/>
                    <a:pt x="949" y="18"/>
                    <a:pt x="911" y="56"/>
                  </a:cubicBezTo>
                  <a:lnTo>
                    <a:pt x="108" y="859"/>
                  </a:lnTo>
                  <a:cubicBezTo>
                    <a:pt x="1" y="966"/>
                    <a:pt x="1" y="1127"/>
                    <a:pt x="108" y="1234"/>
                  </a:cubicBezTo>
                  <a:cubicBezTo>
                    <a:pt x="211" y="1337"/>
                    <a:pt x="315" y="1397"/>
                    <a:pt x="404" y="1397"/>
                  </a:cubicBezTo>
                  <a:cubicBezTo>
                    <a:pt x="453" y="1397"/>
                    <a:pt x="498" y="1379"/>
                    <a:pt x="536" y="1341"/>
                  </a:cubicBezTo>
                  <a:lnTo>
                    <a:pt x="1392" y="538"/>
                  </a:lnTo>
                  <a:cubicBezTo>
                    <a:pt x="1499" y="484"/>
                    <a:pt x="1499" y="270"/>
                    <a:pt x="1392" y="163"/>
                  </a:cubicBezTo>
                  <a:cubicBezTo>
                    <a:pt x="1289" y="59"/>
                    <a:pt x="1163" y="0"/>
                    <a:pt x="105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2850290" y="1952284"/>
              <a:ext cx="41572" cy="41400"/>
            </a:xfrm>
            <a:custGeom>
              <a:avLst/>
              <a:gdLst/>
              <a:ahLst/>
              <a:cxnLst/>
              <a:rect l="l" t="t" r="r" b="b"/>
              <a:pathLst>
                <a:path w="1446" h="1440" extrusionOk="0">
                  <a:moveTo>
                    <a:pt x="1051" y="0"/>
                  </a:moveTo>
                  <a:cubicBezTo>
                    <a:pt x="977" y="0"/>
                    <a:pt x="910" y="27"/>
                    <a:pt x="857" y="81"/>
                  </a:cubicBezTo>
                  <a:lnTo>
                    <a:pt x="107" y="884"/>
                  </a:lnTo>
                  <a:cubicBezTo>
                    <a:pt x="0" y="991"/>
                    <a:pt x="0" y="1205"/>
                    <a:pt x="161" y="1312"/>
                  </a:cubicBezTo>
                  <a:cubicBezTo>
                    <a:pt x="249" y="1400"/>
                    <a:pt x="337" y="1440"/>
                    <a:pt x="417" y="1440"/>
                  </a:cubicBezTo>
                  <a:cubicBezTo>
                    <a:pt x="482" y="1440"/>
                    <a:pt x="541" y="1413"/>
                    <a:pt x="589" y="1365"/>
                  </a:cubicBezTo>
                  <a:lnTo>
                    <a:pt x="1338" y="509"/>
                  </a:lnTo>
                  <a:cubicBezTo>
                    <a:pt x="1445" y="402"/>
                    <a:pt x="1392" y="188"/>
                    <a:pt x="1285" y="81"/>
                  </a:cubicBezTo>
                  <a:cubicBezTo>
                    <a:pt x="1205" y="27"/>
                    <a:pt x="1124" y="0"/>
                    <a:pt x="105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0"/>
            <p:cNvSpPr/>
            <p:nvPr/>
          </p:nvSpPr>
          <p:spPr>
            <a:xfrm>
              <a:off x="2871824" y="1971460"/>
              <a:ext cx="49278" cy="46316"/>
            </a:xfrm>
            <a:custGeom>
              <a:avLst/>
              <a:gdLst/>
              <a:ahLst/>
              <a:cxnLst/>
              <a:rect l="l" t="t" r="r" b="b"/>
              <a:pathLst>
                <a:path w="1714" h="1611" extrusionOk="0">
                  <a:moveTo>
                    <a:pt x="1006" y="0"/>
                  </a:moveTo>
                  <a:cubicBezTo>
                    <a:pt x="946" y="0"/>
                    <a:pt x="895" y="18"/>
                    <a:pt x="857" y="56"/>
                  </a:cubicBezTo>
                  <a:lnTo>
                    <a:pt x="108" y="912"/>
                  </a:lnTo>
                  <a:cubicBezTo>
                    <a:pt x="1" y="1020"/>
                    <a:pt x="108" y="1287"/>
                    <a:pt x="322" y="1448"/>
                  </a:cubicBezTo>
                  <a:cubicBezTo>
                    <a:pt x="460" y="1551"/>
                    <a:pt x="621" y="1611"/>
                    <a:pt x="731" y="1611"/>
                  </a:cubicBezTo>
                  <a:cubicBezTo>
                    <a:pt x="792" y="1611"/>
                    <a:pt x="838" y="1593"/>
                    <a:pt x="857" y="1555"/>
                  </a:cubicBezTo>
                  <a:lnTo>
                    <a:pt x="1606" y="698"/>
                  </a:lnTo>
                  <a:cubicBezTo>
                    <a:pt x="1714" y="538"/>
                    <a:pt x="1606" y="324"/>
                    <a:pt x="1392" y="163"/>
                  </a:cubicBezTo>
                  <a:cubicBezTo>
                    <a:pt x="1254" y="59"/>
                    <a:pt x="1116" y="0"/>
                    <a:pt x="100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0"/>
            <p:cNvSpPr/>
            <p:nvPr/>
          </p:nvSpPr>
          <p:spPr>
            <a:xfrm>
              <a:off x="2902615" y="1995380"/>
              <a:ext cx="40020" cy="41572"/>
            </a:xfrm>
            <a:custGeom>
              <a:avLst/>
              <a:gdLst/>
              <a:ahLst/>
              <a:cxnLst/>
              <a:rect l="l" t="t" r="r" b="b"/>
              <a:pathLst>
                <a:path w="1392" h="1446" extrusionOk="0">
                  <a:moveTo>
                    <a:pt x="997" y="0"/>
                  </a:moveTo>
                  <a:cubicBezTo>
                    <a:pt x="924" y="0"/>
                    <a:pt x="857" y="27"/>
                    <a:pt x="803" y="80"/>
                  </a:cubicBezTo>
                  <a:lnTo>
                    <a:pt x="107" y="937"/>
                  </a:lnTo>
                  <a:cubicBezTo>
                    <a:pt x="0" y="1044"/>
                    <a:pt x="0" y="1258"/>
                    <a:pt x="161" y="1365"/>
                  </a:cubicBezTo>
                  <a:cubicBezTo>
                    <a:pt x="241" y="1419"/>
                    <a:pt x="321" y="1446"/>
                    <a:pt x="395" y="1446"/>
                  </a:cubicBezTo>
                  <a:cubicBezTo>
                    <a:pt x="469" y="1446"/>
                    <a:pt x="535" y="1419"/>
                    <a:pt x="589" y="1365"/>
                  </a:cubicBezTo>
                  <a:lnTo>
                    <a:pt x="1338" y="509"/>
                  </a:lnTo>
                  <a:cubicBezTo>
                    <a:pt x="1392" y="402"/>
                    <a:pt x="1392" y="188"/>
                    <a:pt x="1231" y="80"/>
                  </a:cubicBezTo>
                  <a:cubicBezTo>
                    <a:pt x="1151" y="27"/>
                    <a:pt x="1071" y="0"/>
                    <a:pt x="9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2924149" y="2016138"/>
              <a:ext cx="47754" cy="43700"/>
            </a:xfrm>
            <a:custGeom>
              <a:avLst/>
              <a:gdLst/>
              <a:ahLst/>
              <a:cxnLst/>
              <a:rect l="l" t="t" r="r" b="b"/>
              <a:pathLst>
                <a:path w="1661" h="1520" extrusionOk="0">
                  <a:moveTo>
                    <a:pt x="1008" y="1"/>
                  </a:moveTo>
                  <a:cubicBezTo>
                    <a:pt x="946" y="1"/>
                    <a:pt x="893" y="19"/>
                    <a:pt x="857" y="54"/>
                  </a:cubicBezTo>
                  <a:lnTo>
                    <a:pt x="108" y="857"/>
                  </a:lnTo>
                  <a:cubicBezTo>
                    <a:pt x="1" y="964"/>
                    <a:pt x="54" y="1232"/>
                    <a:pt x="215" y="1339"/>
                  </a:cubicBezTo>
                  <a:cubicBezTo>
                    <a:pt x="335" y="1460"/>
                    <a:pt x="486" y="1520"/>
                    <a:pt x="599" y="1520"/>
                  </a:cubicBezTo>
                  <a:cubicBezTo>
                    <a:pt x="636" y="1520"/>
                    <a:pt x="670" y="1513"/>
                    <a:pt x="696" y="1500"/>
                  </a:cubicBezTo>
                  <a:lnTo>
                    <a:pt x="1553" y="750"/>
                  </a:lnTo>
                  <a:cubicBezTo>
                    <a:pt x="1660" y="643"/>
                    <a:pt x="1607" y="376"/>
                    <a:pt x="1392" y="215"/>
                  </a:cubicBezTo>
                  <a:cubicBezTo>
                    <a:pt x="1285" y="72"/>
                    <a:pt x="1131" y="1"/>
                    <a:pt x="100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2945711" y="2046929"/>
              <a:ext cx="46172" cy="33350"/>
            </a:xfrm>
            <a:custGeom>
              <a:avLst/>
              <a:gdLst/>
              <a:ahLst/>
              <a:cxnLst/>
              <a:rect l="l" t="t" r="r" b="b"/>
              <a:pathLst>
                <a:path w="1606" h="1160" extrusionOk="0">
                  <a:moveTo>
                    <a:pt x="1205" y="0"/>
                  </a:moveTo>
                  <a:cubicBezTo>
                    <a:pt x="1154" y="0"/>
                    <a:pt x="1106" y="18"/>
                    <a:pt x="1071" y="54"/>
                  </a:cubicBezTo>
                  <a:lnTo>
                    <a:pt x="161" y="696"/>
                  </a:lnTo>
                  <a:cubicBezTo>
                    <a:pt x="54" y="750"/>
                    <a:pt x="0" y="910"/>
                    <a:pt x="54" y="1071"/>
                  </a:cubicBezTo>
                  <a:cubicBezTo>
                    <a:pt x="85" y="1134"/>
                    <a:pt x="153" y="1160"/>
                    <a:pt x="236" y="1160"/>
                  </a:cubicBezTo>
                  <a:cubicBezTo>
                    <a:pt x="295" y="1160"/>
                    <a:pt x="362" y="1147"/>
                    <a:pt x="428" y="1125"/>
                  </a:cubicBezTo>
                  <a:lnTo>
                    <a:pt x="1445" y="696"/>
                  </a:lnTo>
                  <a:cubicBezTo>
                    <a:pt x="1606" y="643"/>
                    <a:pt x="1606" y="429"/>
                    <a:pt x="1499" y="215"/>
                  </a:cubicBezTo>
                  <a:cubicBezTo>
                    <a:pt x="1428" y="72"/>
                    <a:pt x="1309" y="0"/>
                    <a:pt x="120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2585560" y="1883801"/>
              <a:ext cx="260130" cy="67735"/>
            </a:xfrm>
            <a:custGeom>
              <a:avLst/>
              <a:gdLst/>
              <a:ahLst/>
              <a:cxnLst/>
              <a:rect l="l" t="t" r="r" b="b"/>
              <a:pathLst>
                <a:path w="9048" h="2356" extrusionOk="0">
                  <a:moveTo>
                    <a:pt x="911" y="0"/>
                  </a:moveTo>
                  <a:lnTo>
                    <a:pt x="1" y="428"/>
                  </a:lnTo>
                  <a:cubicBezTo>
                    <a:pt x="108" y="696"/>
                    <a:pt x="375" y="910"/>
                    <a:pt x="590" y="1017"/>
                  </a:cubicBezTo>
                  <a:cubicBezTo>
                    <a:pt x="804" y="1124"/>
                    <a:pt x="1018" y="1178"/>
                    <a:pt x="1232" y="1231"/>
                  </a:cubicBezTo>
                  <a:cubicBezTo>
                    <a:pt x="1535" y="1269"/>
                    <a:pt x="1811" y="1307"/>
                    <a:pt x="2079" y="1307"/>
                  </a:cubicBezTo>
                  <a:cubicBezTo>
                    <a:pt x="2190" y="1307"/>
                    <a:pt x="2300" y="1301"/>
                    <a:pt x="2410" y="1285"/>
                  </a:cubicBezTo>
                  <a:cubicBezTo>
                    <a:pt x="3159" y="1285"/>
                    <a:pt x="3908" y="1178"/>
                    <a:pt x="4604" y="1178"/>
                  </a:cubicBezTo>
                  <a:lnTo>
                    <a:pt x="5033" y="1178"/>
                  </a:lnTo>
                  <a:lnTo>
                    <a:pt x="5568" y="1285"/>
                  </a:lnTo>
                  <a:cubicBezTo>
                    <a:pt x="5943" y="1338"/>
                    <a:pt x="6264" y="1392"/>
                    <a:pt x="6585" y="1499"/>
                  </a:cubicBezTo>
                  <a:cubicBezTo>
                    <a:pt x="7281" y="1660"/>
                    <a:pt x="7923" y="1927"/>
                    <a:pt x="8352" y="2356"/>
                  </a:cubicBezTo>
                  <a:lnTo>
                    <a:pt x="9047" y="1606"/>
                  </a:lnTo>
                  <a:cubicBezTo>
                    <a:pt x="8405" y="1017"/>
                    <a:pt x="7602" y="696"/>
                    <a:pt x="6853" y="535"/>
                  </a:cubicBezTo>
                  <a:cubicBezTo>
                    <a:pt x="6478" y="428"/>
                    <a:pt x="6103" y="375"/>
                    <a:pt x="5729" y="321"/>
                  </a:cubicBezTo>
                  <a:lnTo>
                    <a:pt x="5193" y="214"/>
                  </a:lnTo>
                  <a:cubicBezTo>
                    <a:pt x="5033" y="161"/>
                    <a:pt x="4765" y="161"/>
                    <a:pt x="4551" y="161"/>
                  </a:cubicBezTo>
                  <a:cubicBezTo>
                    <a:pt x="3801" y="161"/>
                    <a:pt x="3106" y="268"/>
                    <a:pt x="2410" y="321"/>
                  </a:cubicBezTo>
                  <a:cubicBezTo>
                    <a:pt x="2035" y="321"/>
                    <a:pt x="1714" y="321"/>
                    <a:pt x="1393" y="268"/>
                  </a:cubicBezTo>
                  <a:cubicBezTo>
                    <a:pt x="1125" y="214"/>
                    <a:pt x="964" y="54"/>
                    <a:pt x="91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2611723" y="1883801"/>
              <a:ext cx="233967" cy="46201"/>
            </a:xfrm>
            <a:custGeom>
              <a:avLst/>
              <a:gdLst/>
              <a:ahLst/>
              <a:cxnLst/>
              <a:rect l="l" t="t" r="r" b="b"/>
              <a:pathLst>
                <a:path w="8138" h="1607" fill="none" extrusionOk="0">
                  <a:moveTo>
                    <a:pt x="8137" y="1606"/>
                  </a:moveTo>
                  <a:cubicBezTo>
                    <a:pt x="7495" y="1017"/>
                    <a:pt x="6692" y="696"/>
                    <a:pt x="5943" y="535"/>
                  </a:cubicBezTo>
                  <a:cubicBezTo>
                    <a:pt x="5568" y="428"/>
                    <a:pt x="5193" y="375"/>
                    <a:pt x="4819" y="321"/>
                  </a:cubicBezTo>
                  <a:lnTo>
                    <a:pt x="4283" y="214"/>
                  </a:lnTo>
                  <a:cubicBezTo>
                    <a:pt x="4123" y="161"/>
                    <a:pt x="3855" y="161"/>
                    <a:pt x="3641" y="161"/>
                  </a:cubicBezTo>
                  <a:cubicBezTo>
                    <a:pt x="2891" y="161"/>
                    <a:pt x="2196" y="268"/>
                    <a:pt x="1500" y="321"/>
                  </a:cubicBezTo>
                  <a:cubicBezTo>
                    <a:pt x="1125" y="321"/>
                    <a:pt x="804" y="321"/>
                    <a:pt x="483" y="268"/>
                  </a:cubicBezTo>
                  <a:cubicBezTo>
                    <a:pt x="215" y="214"/>
                    <a:pt x="54" y="54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2585560" y="1896106"/>
              <a:ext cx="240120" cy="55430"/>
            </a:xfrm>
            <a:custGeom>
              <a:avLst/>
              <a:gdLst/>
              <a:ahLst/>
              <a:cxnLst/>
              <a:rect l="l" t="t" r="r" b="b"/>
              <a:pathLst>
                <a:path w="8352" h="1928" fill="none" extrusionOk="0">
                  <a:moveTo>
                    <a:pt x="1" y="0"/>
                  </a:moveTo>
                  <a:cubicBezTo>
                    <a:pt x="108" y="268"/>
                    <a:pt x="375" y="482"/>
                    <a:pt x="590" y="589"/>
                  </a:cubicBezTo>
                  <a:cubicBezTo>
                    <a:pt x="804" y="696"/>
                    <a:pt x="1018" y="750"/>
                    <a:pt x="1232" y="803"/>
                  </a:cubicBezTo>
                  <a:cubicBezTo>
                    <a:pt x="1660" y="857"/>
                    <a:pt x="2035" y="910"/>
                    <a:pt x="2410" y="857"/>
                  </a:cubicBezTo>
                  <a:cubicBezTo>
                    <a:pt x="3159" y="857"/>
                    <a:pt x="3908" y="750"/>
                    <a:pt x="4604" y="750"/>
                  </a:cubicBezTo>
                  <a:cubicBezTo>
                    <a:pt x="4765" y="750"/>
                    <a:pt x="4872" y="750"/>
                    <a:pt x="5033" y="750"/>
                  </a:cubicBezTo>
                  <a:lnTo>
                    <a:pt x="5568" y="857"/>
                  </a:lnTo>
                  <a:cubicBezTo>
                    <a:pt x="5943" y="910"/>
                    <a:pt x="6264" y="964"/>
                    <a:pt x="6585" y="1071"/>
                  </a:cubicBezTo>
                  <a:cubicBezTo>
                    <a:pt x="7281" y="1232"/>
                    <a:pt x="7923" y="1499"/>
                    <a:pt x="8352" y="192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2590189" y="1885325"/>
              <a:ext cx="26191" cy="30044"/>
            </a:xfrm>
            <a:custGeom>
              <a:avLst/>
              <a:gdLst/>
              <a:ahLst/>
              <a:cxnLst/>
              <a:rect l="l" t="t" r="r" b="b"/>
              <a:pathLst>
                <a:path w="911" h="1045" extrusionOk="0">
                  <a:moveTo>
                    <a:pt x="857" y="1"/>
                  </a:moveTo>
                  <a:cubicBezTo>
                    <a:pt x="857" y="1"/>
                    <a:pt x="750" y="1"/>
                    <a:pt x="696" y="108"/>
                  </a:cubicBezTo>
                  <a:lnTo>
                    <a:pt x="107" y="590"/>
                  </a:lnTo>
                  <a:cubicBezTo>
                    <a:pt x="0" y="643"/>
                    <a:pt x="54" y="857"/>
                    <a:pt x="214" y="964"/>
                  </a:cubicBezTo>
                  <a:cubicBezTo>
                    <a:pt x="295" y="1018"/>
                    <a:pt x="375" y="1045"/>
                    <a:pt x="442" y="1045"/>
                  </a:cubicBezTo>
                  <a:cubicBezTo>
                    <a:pt x="509" y="1045"/>
                    <a:pt x="562" y="1018"/>
                    <a:pt x="589" y="964"/>
                  </a:cubicBezTo>
                  <a:lnTo>
                    <a:pt x="910" y="215"/>
                  </a:lnTo>
                  <a:cubicBezTo>
                    <a:pt x="910" y="161"/>
                    <a:pt x="910" y="54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2617875" y="1889954"/>
              <a:ext cx="16963" cy="33867"/>
            </a:xfrm>
            <a:custGeom>
              <a:avLst/>
              <a:gdLst/>
              <a:ahLst/>
              <a:cxnLst/>
              <a:rect l="l" t="t" r="r" b="b"/>
              <a:pathLst>
                <a:path w="590" h="1178" extrusionOk="0">
                  <a:moveTo>
                    <a:pt x="376" y="0"/>
                  </a:moveTo>
                  <a:cubicBezTo>
                    <a:pt x="322" y="0"/>
                    <a:pt x="215" y="54"/>
                    <a:pt x="161" y="161"/>
                  </a:cubicBezTo>
                  <a:lnTo>
                    <a:pt x="1" y="910"/>
                  </a:lnTo>
                  <a:cubicBezTo>
                    <a:pt x="1" y="1017"/>
                    <a:pt x="54" y="1124"/>
                    <a:pt x="215" y="1178"/>
                  </a:cubicBezTo>
                  <a:cubicBezTo>
                    <a:pt x="376" y="1178"/>
                    <a:pt x="483" y="1124"/>
                    <a:pt x="483" y="1017"/>
                  </a:cubicBezTo>
                  <a:lnTo>
                    <a:pt x="590" y="214"/>
                  </a:lnTo>
                  <a:cubicBezTo>
                    <a:pt x="590" y="107"/>
                    <a:pt x="483" y="0"/>
                    <a:pt x="37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2639438" y="1891478"/>
              <a:ext cx="20039" cy="33896"/>
            </a:xfrm>
            <a:custGeom>
              <a:avLst/>
              <a:gdLst/>
              <a:ahLst/>
              <a:cxnLst/>
              <a:rect l="l" t="t" r="r" b="b"/>
              <a:pathLst>
                <a:path w="697" h="1179" extrusionOk="0">
                  <a:moveTo>
                    <a:pt x="321" y="1"/>
                  </a:moveTo>
                  <a:cubicBezTo>
                    <a:pt x="161" y="1"/>
                    <a:pt x="54" y="54"/>
                    <a:pt x="54" y="161"/>
                  </a:cubicBezTo>
                  <a:lnTo>
                    <a:pt x="0" y="964"/>
                  </a:lnTo>
                  <a:cubicBezTo>
                    <a:pt x="0" y="1071"/>
                    <a:pt x="161" y="1178"/>
                    <a:pt x="321" y="1178"/>
                  </a:cubicBezTo>
                  <a:cubicBezTo>
                    <a:pt x="536" y="1178"/>
                    <a:pt x="696" y="1071"/>
                    <a:pt x="696" y="964"/>
                  </a:cubicBezTo>
                  <a:lnTo>
                    <a:pt x="643" y="161"/>
                  </a:lnTo>
                  <a:cubicBezTo>
                    <a:pt x="643" y="54"/>
                    <a:pt x="482" y="1"/>
                    <a:pt x="32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2664048" y="1889954"/>
              <a:ext cx="15439" cy="33867"/>
            </a:xfrm>
            <a:custGeom>
              <a:avLst/>
              <a:gdLst/>
              <a:ahLst/>
              <a:cxnLst/>
              <a:rect l="l" t="t" r="r" b="b"/>
              <a:pathLst>
                <a:path w="537" h="1178" extrusionOk="0">
                  <a:moveTo>
                    <a:pt x="215" y="0"/>
                  </a:moveTo>
                  <a:cubicBezTo>
                    <a:pt x="108" y="0"/>
                    <a:pt x="1" y="107"/>
                    <a:pt x="1" y="214"/>
                  </a:cubicBezTo>
                  <a:lnTo>
                    <a:pt x="54" y="1017"/>
                  </a:lnTo>
                  <a:cubicBezTo>
                    <a:pt x="54" y="1124"/>
                    <a:pt x="161" y="1178"/>
                    <a:pt x="322" y="1178"/>
                  </a:cubicBezTo>
                  <a:cubicBezTo>
                    <a:pt x="429" y="1178"/>
                    <a:pt x="536" y="1071"/>
                    <a:pt x="536" y="964"/>
                  </a:cubicBezTo>
                  <a:lnTo>
                    <a:pt x="429" y="214"/>
                  </a:lnTo>
                  <a:cubicBezTo>
                    <a:pt x="429" y="107"/>
                    <a:pt x="322" y="0"/>
                    <a:pt x="2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2684057" y="1888401"/>
              <a:ext cx="20039" cy="33896"/>
            </a:xfrm>
            <a:custGeom>
              <a:avLst/>
              <a:gdLst/>
              <a:ahLst/>
              <a:cxnLst/>
              <a:rect l="l" t="t" r="r" b="b"/>
              <a:pathLst>
                <a:path w="697" h="1179" extrusionOk="0">
                  <a:moveTo>
                    <a:pt x="268" y="1"/>
                  </a:moveTo>
                  <a:cubicBezTo>
                    <a:pt x="108" y="1"/>
                    <a:pt x="1" y="108"/>
                    <a:pt x="1" y="215"/>
                  </a:cubicBezTo>
                  <a:lnTo>
                    <a:pt x="54" y="1018"/>
                  </a:lnTo>
                  <a:cubicBezTo>
                    <a:pt x="108" y="1125"/>
                    <a:pt x="215" y="1178"/>
                    <a:pt x="375" y="1178"/>
                  </a:cubicBezTo>
                  <a:cubicBezTo>
                    <a:pt x="536" y="1178"/>
                    <a:pt x="697" y="1071"/>
                    <a:pt x="643" y="964"/>
                  </a:cubicBezTo>
                  <a:lnTo>
                    <a:pt x="590" y="161"/>
                  </a:lnTo>
                  <a:cubicBezTo>
                    <a:pt x="590" y="54"/>
                    <a:pt x="482" y="1"/>
                    <a:pt x="2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2708696" y="1886878"/>
              <a:ext cx="13858" cy="33867"/>
            </a:xfrm>
            <a:custGeom>
              <a:avLst/>
              <a:gdLst/>
              <a:ahLst/>
              <a:cxnLst/>
              <a:rect l="l" t="t" r="r" b="b"/>
              <a:pathLst>
                <a:path w="482" h="1178" extrusionOk="0">
                  <a:moveTo>
                    <a:pt x="268" y="0"/>
                  </a:moveTo>
                  <a:cubicBezTo>
                    <a:pt x="107" y="0"/>
                    <a:pt x="0" y="107"/>
                    <a:pt x="0" y="214"/>
                  </a:cubicBezTo>
                  <a:lnTo>
                    <a:pt x="54" y="1017"/>
                  </a:lnTo>
                  <a:cubicBezTo>
                    <a:pt x="54" y="1124"/>
                    <a:pt x="161" y="1178"/>
                    <a:pt x="268" y="1178"/>
                  </a:cubicBezTo>
                  <a:cubicBezTo>
                    <a:pt x="375" y="1178"/>
                    <a:pt x="482" y="1071"/>
                    <a:pt x="482" y="964"/>
                  </a:cubicBezTo>
                  <a:lnTo>
                    <a:pt x="482" y="214"/>
                  </a:lnTo>
                  <a:cubicBezTo>
                    <a:pt x="482" y="107"/>
                    <a:pt x="375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2773326" y="1898579"/>
              <a:ext cx="20039" cy="32947"/>
            </a:xfrm>
            <a:custGeom>
              <a:avLst/>
              <a:gdLst/>
              <a:ahLst/>
              <a:cxnLst/>
              <a:rect l="l" t="t" r="r" b="b"/>
              <a:pathLst>
                <a:path w="697" h="1146" extrusionOk="0">
                  <a:moveTo>
                    <a:pt x="366" y="0"/>
                  </a:moveTo>
                  <a:cubicBezTo>
                    <a:pt x="272" y="0"/>
                    <a:pt x="215" y="50"/>
                    <a:pt x="215" y="129"/>
                  </a:cubicBezTo>
                  <a:lnTo>
                    <a:pt x="1" y="878"/>
                  </a:lnTo>
                  <a:cubicBezTo>
                    <a:pt x="1" y="985"/>
                    <a:pt x="54" y="1092"/>
                    <a:pt x="161" y="1146"/>
                  </a:cubicBezTo>
                  <a:cubicBezTo>
                    <a:pt x="268" y="1146"/>
                    <a:pt x="375" y="1092"/>
                    <a:pt x="429" y="985"/>
                  </a:cubicBezTo>
                  <a:lnTo>
                    <a:pt x="643" y="236"/>
                  </a:lnTo>
                  <a:cubicBezTo>
                    <a:pt x="696" y="182"/>
                    <a:pt x="589" y="21"/>
                    <a:pt x="482" y="21"/>
                  </a:cubicBezTo>
                  <a:cubicBezTo>
                    <a:pt x="439" y="7"/>
                    <a:pt x="400" y="0"/>
                    <a:pt x="36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0"/>
            <p:cNvSpPr/>
            <p:nvPr/>
          </p:nvSpPr>
          <p:spPr>
            <a:xfrm>
              <a:off x="2793336" y="1906226"/>
              <a:ext cx="21563" cy="32056"/>
            </a:xfrm>
            <a:custGeom>
              <a:avLst/>
              <a:gdLst/>
              <a:ahLst/>
              <a:cxnLst/>
              <a:rect l="l" t="t" r="r" b="b"/>
              <a:pathLst>
                <a:path w="750" h="1115" extrusionOk="0">
                  <a:moveTo>
                    <a:pt x="485" y="1"/>
                  </a:moveTo>
                  <a:cubicBezTo>
                    <a:pt x="397" y="1"/>
                    <a:pt x="306" y="39"/>
                    <a:pt x="268" y="77"/>
                  </a:cubicBezTo>
                  <a:lnTo>
                    <a:pt x="0" y="826"/>
                  </a:lnTo>
                  <a:cubicBezTo>
                    <a:pt x="0" y="933"/>
                    <a:pt x="54" y="1040"/>
                    <a:pt x="161" y="1094"/>
                  </a:cubicBezTo>
                  <a:cubicBezTo>
                    <a:pt x="175" y="1108"/>
                    <a:pt x="197" y="1115"/>
                    <a:pt x="222" y="1115"/>
                  </a:cubicBezTo>
                  <a:cubicBezTo>
                    <a:pt x="289" y="1115"/>
                    <a:pt x="375" y="1065"/>
                    <a:pt x="375" y="987"/>
                  </a:cubicBezTo>
                  <a:lnTo>
                    <a:pt x="750" y="291"/>
                  </a:lnTo>
                  <a:cubicBezTo>
                    <a:pt x="750" y="184"/>
                    <a:pt x="696" y="77"/>
                    <a:pt x="589" y="23"/>
                  </a:cubicBezTo>
                  <a:cubicBezTo>
                    <a:pt x="558" y="7"/>
                    <a:pt x="522" y="1"/>
                    <a:pt x="48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2728706" y="1889350"/>
              <a:ext cx="20039" cy="33551"/>
            </a:xfrm>
            <a:custGeom>
              <a:avLst/>
              <a:gdLst/>
              <a:ahLst/>
              <a:cxnLst/>
              <a:rect l="l" t="t" r="r" b="b"/>
              <a:pathLst>
                <a:path w="697" h="1167" extrusionOk="0">
                  <a:moveTo>
                    <a:pt x="311" y="0"/>
                  </a:moveTo>
                  <a:cubicBezTo>
                    <a:pt x="214" y="0"/>
                    <a:pt x="146" y="50"/>
                    <a:pt x="107" y="128"/>
                  </a:cubicBezTo>
                  <a:lnTo>
                    <a:pt x="0" y="931"/>
                  </a:lnTo>
                  <a:cubicBezTo>
                    <a:pt x="0" y="1038"/>
                    <a:pt x="107" y="1145"/>
                    <a:pt x="268" y="1145"/>
                  </a:cubicBezTo>
                  <a:cubicBezTo>
                    <a:pt x="311" y="1160"/>
                    <a:pt x="350" y="1166"/>
                    <a:pt x="384" y="1166"/>
                  </a:cubicBezTo>
                  <a:cubicBezTo>
                    <a:pt x="478" y="1166"/>
                    <a:pt x="535" y="1117"/>
                    <a:pt x="535" y="1038"/>
                  </a:cubicBezTo>
                  <a:lnTo>
                    <a:pt x="696" y="235"/>
                  </a:lnTo>
                  <a:cubicBezTo>
                    <a:pt x="696" y="128"/>
                    <a:pt x="589" y="21"/>
                    <a:pt x="428" y="21"/>
                  </a:cubicBezTo>
                  <a:cubicBezTo>
                    <a:pt x="385" y="7"/>
                    <a:pt x="346" y="0"/>
                    <a:pt x="3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2748716" y="1893030"/>
              <a:ext cx="23086" cy="33896"/>
            </a:xfrm>
            <a:custGeom>
              <a:avLst/>
              <a:gdLst/>
              <a:ahLst/>
              <a:cxnLst/>
              <a:rect l="l" t="t" r="r" b="b"/>
              <a:pathLst>
                <a:path w="803" h="1179" extrusionOk="0">
                  <a:moveTo>
                    <a:pt x="535" y="0"/>
                  </a:moveTo>
                  <a:cubicBezTo>
                    <a:pt x="375" y="0"/>
                    <a:pt x="214" y="54"/>
                    <a:pt x="161" y="161"/>
                  </a:cubicBezTo>
                  <a:lnTo>
                    <a:pt x="54" y="910"/>
                  </a:lnTo>
                  <a:cubicBezTo>
                    <a:pt x="0" y="1017"/>
                    <a:pt x="161" y="1124"/>
                    <a:pt x="321" y="1178"/>
                  </a:cubicBezTo>
                  <a:cubicBezTo>
                    <a:pt x="482" y="1178"/>
                    <a:pt x="589" y="1124"/>
                    <a:pt x="642" y="1017"/>
                  </a:cubicBezTo>
                  <a:lnTo>
                    <a:pt x="803" y="268"/>
                  </a:lnTo>
                  <a:cubicBezTo>
                    <a:pt x="803" y="161"/>
                    <a:pt x="696" y="54"/>
                    <a:pt x="53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2808717" y="1915513"/>
              <a:ext cx="30820" cy="32574"/>
            </a:xfrm>
            <a:custGeom>
              <a:avLst/>
              <a:gdLst/>
              <a:ahLst/>
              <a:cxnLst/>
              <a:rect l="l" t="t" r="r" b="b"/>
              <a:pathLst>
                <a:path w="1072" h="1133" extrusionOk="0">
                  <a:moveTo>
                    <a:pt x="561" y="0"/>
                  </a:moveTo>
                  <a:cubicBezTo>
                    <a:pt x="499" y="0"/>
                    <a:pt x="453" y="27"/>
                    <a:pt x="429" y="75"/>
                  </a:cubicBezTo>
                  <a:lnTo>
                    <a:pt x="54" y="771"/>
                  </a:lnTo>
                  <a:cubicBezTo>
                    <a:pt x="1" y="878"/>
                    <a:pt x="54" y="985"/>
                    <a:pt x="215" y="1092"/>
                  </a:cubicBezTo>
                  <a:cubicBezTo>
                    <a:pt x="268" y="1119"/>
                    <a:pt x="322" y="1132"/>
                    <a:pt x="375" y="1132"/>
                  </a:cubicBezTo>
                  <a:cubicBezTo>
                    <a:pt x="429" y="1132"/>
                    <a:pt x="483" y="1119"/>
                    <a:pt x="536" y="1092"/>
                  </a:cubicBezTo>
                  <a:lnTo>
                    <a:pt x="1018" y="450"/>
                  </a:lnTo>
                  <a:cubicBezTo>
                    <a:pt x="1071" y="396"/>
                    <a:pt x="1018" y="235"/>
                    <a:pt x="857" y="128"/>
                  </a:cubicBezTo>
                  <a:cubicBezTo>
                    <a:pt x="739" y="40"/>
                    <a:pt x="638" y="0"/>
                    <a:pt x="56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2571703" y="3024199"/>
              <a:ext cx="318608" cy="321684"/>
            </a:xfrm>
            <a:custGeom>
              <a:avLst/>
              <a:gdLst/>
              <a:ahLst/>
              <a:cxnLst/>
              <a:rect l="l" t="t" r="r" b="b"/>
              <a:pathLst>
                <a:path w="11082" h="11189" extrusionOk="0">
                  <a:moveTo>
                    <a:pt x="10493" y="1"/>
                  </a:moveTo>
                  <a:cubicBezTo>
                    <a:pt x="8191" y="964"/>
                    <a:pt x="5889" y="2303"/>
                    <a:pt x="4123" y="4230"/>
                  </a:cubicBezTo>
                  <a:cubicBezTo>
                    <a:pt x="2356" y="6103"/>
                    <a:pt x="1072" y="8352"/>
                    <a:pt x="1" y="10600"/>
                  </a:cubicBezTo>
                  <a:lnTo>
                    <a:pt x="1286" y="11189"/>
                  </a:lnTo>
                  <a:cubicBezTo>
                    <a:pt x="2356" y="9048"/>
                    <a:pt x="3534" y="6906"/>
                    <a:pt x="5193" y="5193"/>
                  </a:cubicBezTo>
                  <a:cubicBezTo>
                    <a:pt x="6799" y="3480"/>
                    <a:pt x="8834" y="2196"/>
                    <a:pt x="11082" y="1286"/>
                  </a:cubicBezTo>
                  <a:lnTo>
                    <a:pt x="10493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2571703" y="3024199"/>
              <a:ext cx="301703" cy="304750"/>
            </a:xfrm>
            <a:custGeom>
              <a:avLst/>
              <a:gdLst/>
              <a:ahLst/>
              <a:cxnLst/>
              <a:rect l="l" t="t" r="r" b="b"/>
              <a:pathLst>
                <a:path w="10494" h="10600" fill="none" extrusionOk="0">
                  <a:moveTo>
                    <a:pt x="10493" y="1"/>
                  </a:moveTo>
                  <a:cubicBezTo>
                    <a:pt x="8191" y="964"/>
                    <a:pt x="5889" y="2303"/>
                    <a:pt x="4123" y="4230"/>
                  </a:cubicBezTo>
                  <a:cubicBezTo>
                    <a:pt x="2356" y="6103"/>
                    <a:pt x="1072" y="8352"/>
                    <a:pt x="1" y="1060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0"/>
            <p:cNvSpPr/>
            <p:nvPr/>
          </p:nvSpPr>
          <p:spPr>
            <a:xfrm>
              <a:off x="2608646" y="3061143"/>
              <a:ext cx="280140" cy="284740"/>
            </a:xfrm>
            <a:custGeom>
              <a:avLst/>
              <a:gdLst/>
              <a:ahLst/>
              <a:cxnLst/>
              <a:rect l="l" t="t" r="r" b="b"/>
              <a:pathLst>
                <a:path w="9744" h="9904" fill="none" extrusionOk="0">
                  <a:moveTo>
                    <a:pt x="1" y="9904"/>
                  </a:moveTo>
                  <a:cubicBezTo>
                    <a:pt x="1071" y="7763"/>
                    <a:pt x="2249" y="5621"/>
                    <a:pt x="3908" y="3908"/>
                  </a:cubicBezTo>
                  <a:cubicBezTo>
                    <a:pt x="5514" y="2195"/>
                    <a:pt x="7549" y="911"/>
                    <a:pt x="9743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0"/>
            <p:cNvSpPr/>
            <p:nvPr/>
          </p:nvSpPr>
          <p:spPr>
            <a:xfrm>
              <a:off x="2577884" y="3302355"/>
              <a:ext cx="47725" cy="34701"/>
            </a:xfrm>
            <a:custGeom>
              <a:avLst/>
              <a:gdLst/>
              <a:ahLst/>
              <a:cxnLst/>
              <a:rect l="l" t="t" r="r" b="b"/>
              <a:pathLst>
                <a:path w="1660" h="1207" extrusionOk="0">
                  <a:moveTo>
                    <a:pt x="416" y="1"/>
                  </a:moveTo>
                  <a:cubicBezTo>
                    <a:pt x="302" y="1"/>
                    <a:pt x="142" y="97"/>
                    <a:pt x="54" y="229"/>
                  </a:cubicBezTo>
                  <a:cubicBezTo>
                    <a:pt x="0" y="443"/>
                    <a:pt x="0" y="604"/>
                    <a:pt x="161" y="711"/>
                  </a:cubicBezTo>
                  <a:lnTo>
                    <a:pt x="1178" y="1193"/>
                  </a:lnTo>
                  <a:cubicBezTo>
                    <a:pt x="1197" y="1202"/>
                    <a:pt x="1219" y="1207"/>
                    <a:pt x="1243" y="1207"/>
                  </a:cubicBezTo>
                  <a:cubicBezTo>
                    <a:pt x="1356" y="1207"/>
                    <a:pt x="1508" y="1111"/>
                    <a:pt x="1552" y="978"/>
                  </a:cubicBezTo>
                  <a:cubicBezTo>
                    <a:pt x="1660" y="764"/>
                    <a:pt x="1606" y="604"/>
                    <a:pt x="1499" y="497"/>
                  </a:cubicBezTo>
                  <a:lnTo>
                    <a:pt x="482" y="15"/>
                  </a:lnTo>
                  <a:cubicBezTo>
                    <a:pt x="463" y="5"/>
                    <a:pt x="441" y="1"/>
                    <a:pt x="41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2594789" y="3267711"/>
              <a:ext cx="47754" cy="35650"/>
            </a:xfrm>
            <a:custGeom>
              <a:avLst/>
              <a:gdLst/>
              <a:ahLst/>
              <a:cxnLst/>
              <a:rect l="l" t="t" r="r" b="b"/>
              <a:pathLst>
                <a:path w="1661" h="1240" extrusionOk="0">
                  <a:moveTo>
                    <a:pt x="408" y="0"/>
                  </a:moveTo>
                  <a:cubicBezTo>
                    <a:pt x="293" y="0"/>
                    <a:pt x="186" y="100"/>
                    <a:pt x="108" y="256"/>
                  </a:cubicBezTo>
                  <a:cubicBezTo>
                    <a:pt x="1" y="417"/>
                    <a:pt x="54" y="631"/>
                    <a:pt x="161" y="685"/>
                  </a:cubicBezTo>
                  <a:lnTo>
                    <a:pt x="1179" y="1220"/>
                  </a:lnTo>
                  <a:cubicBezTo>
                    <a:pt x="1204" y="1233"/>
                    <a:pt x="1235" y="1239"/>
                    <a:pt x="1269" y="1239"/>
                  </a:cubicBezTo>
                  <a:cubicBezTo>
                    <a:pt x="1378" y="1239"/>
                    <a:pt x="1512" y="1169"/>
                    <a:pt x="1553" y="1006"/>
                  </a:cubicBezTo>
                  <a:cubicBezTo>
                    <a:pt x="1660" y="845"/>
                    <a:pt x="1660" y="631"/>
                    <a:pt x="1500" y="578"/>
                  </a:cubicBezTo>
                  <a:lnTo>
                    <a:pt x="536" y="42"/>
                  </a:lnTo>
                  <a:cubicBezTo>
                    <a:pt x="493" y="14"/>
                    <a:pt x="450" y="0"/>
                    <a:pt x="40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2611723" y="3230049"/>
              <a:ext cx="50830" cy="45339"/>
            </a:xfrm>
            <a:custGeom>
              <a:avLst/>
              <a:gdLst/>
              <a:ahLst/>
              <a:cxnLst/>
              <a:rect l="l" t="t" r="r" b="b"/>
              <a:pathLst>
                <a:path w="1768" h="1577" extrusionOk="0">
                  <a:moveTo>
                    <a:pt x="637" y="1"/>
                  </a:moveTo>
                  <a:cubicBezTo>
                    <a:pt x="521" y="1"/>
                    <a:pt x="349" y="120"/>
                    <a:pt x="215" y="389"/>
                  </a:cubicBezTo>
                  <a:cubicBezTo>
                    <a:pt x="54" y="656"/>
                    <a:pt x="1" y="924"/>
                    <a:pt x="161" y="978"/>
                  </a:cubicBezTo>
                  <a:lnTo>
                    <a:pt x="1125" y="1566"/>
                  </a:lnTo>
                  <a:cubicBezTo>
                    <a:pt x="1139" y="1573"/>
                    <a:pt x="1155" y="1577"/>
                    <a:pt x="1172" y="1577"/>
                  </a:cubicBezTo>
                  <a:cubicBezTo>
                    <a:pt x="1287" y="1577"/>
                    <a:pt x="1467" y="1431"/>
                    <a:pt x="1607" y="1245"/>
                  </a:cubicBezTo>
                  <a:cubicBezTo>
                    <a:pt x="1767" y="978"/>
                    <a:pt x="1767" y="710"/>
                    <a:pt x="1660" y="603"/>
                  </a:cubicBezTo>
                  <a:lnTo>
                    <a:pt x="697" y="14"/>
                  </a:lnTo>
                  <a:cubicBezTo>
                    <a:pt x="679" y="5"/>
                    <a:pt x="659" y="1"/>
                    <a:pt x="63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2634809" y="3201500"/>
              <a:ext cx="46201" cy="38266"/>
            </a:xfrm>
            <a:custGeom>
              <a:avLst/>
              <a:gdLst/>
              <a:ahLst/>
              <a:cxnLst/>
              <a:rect l="l" t="t" r="r" b="b"/>
              <a:pathLst>
                <a:path w="1607" h="1331" extrusionOk="0">
                  <a:moveTo>
                    <a:pt x="455" y="0"/>
                  </a:moveTo>
                  <a:cubicBezTo>
                    <a:pt x="339" y="0"/>
                    <a:pt x="224" y="88"/>
                    <a:pt x="108" y="204"/>
                  </a:cubicBezTo>
                  <a:cubicBezTo>
                    <a:pt x="1" y="365"/>
                    <a:pt x="1" y="579"/>
                    <a:pt x="161" y="686"/>
                  </a:cubicBezTo>
                  <a:lnTo>
                    <a:pt x="1071" y="1275"/>
                  </a:lnTo>
                  <a:cubicBezTo>
                    <a:pt x="1109" y="1313"/>
                    <a:pt x="1161" y="1330"/>
                    <a:pt x="1216" y="1330"/>
                  </a:cubicBezTo>
                  <a:cubicBezTo>
                    <a:pt x="1317" y="1330"/>
                    <a:pt x="1430" y="1271"/>
                    <a:pt x="1500" y="1168"/>
                  </a:cubicBezTo>
                  <a:cubicBezTo>
                    <a:pt x="1607" y="1007"/>
                    <a:pt x="1607" y="793"/>
                    <a:pt x="1500" y="686"/>
                  </a:cubicBezTo>
                  <a:lnTo>
                    <a:pt x="590" y="43"/>
                  </a:lnTo>
                  <a:cubicBezTo>
                    <a:pt x="545" y="13"/>
                    <a:pt x="500" y="0"/>
                    <a:pt x="45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2654819" y="3167661"/>
              <a:ext cx="50830" cy="44735"/>
            </a:xfrm>
            <a:custGeom>
              <a:avLst/>
              <a:gdLst/>
              <a:ahLst/>
              <a:cxnLst/>
              <a:rect l="l" t="t" r="r" b="b"/>
              <a:pathLst>
                <a:path w="1768" h="1556" extrusionOk="0">
                  <a:moveTo>
                    <a:pt x="688" y="1"/>
                  </a:moveTo>
                  <a:cubicBezTo>
                    <a:pt x="561" y="1"/>
                    <a:pt x="386" y="100"/>
                    <a:pt x="268" y="257"/>
                  </a:cubicBezTo>
                  <a:cubicBezTo>
                    <a:pt x="54" y="524"/>
                    <a:pt x="1" y="739"/>
                    <a:pt x="161" y="846"/>
                  </a:cubicBezTo>
                  <a:lnTo>
                    <a:pt x="1018" y="1542"/>
                  </a:lnTo>
                  <a:cubicBezTo>
                    <a:pt x="1046" y="1551"/>
                    <a:pt x="1076" y="1556"/>
                    <a:pt x="1107" y="1556"/>
                  </a:cubicBezTo>
                  <a:cubicBezTo>
                    <a:pt x="1252" y="1556"/>
                    <a:pt x="1421" y="1460"/>
                    <a:pt x="1553" y="1327"/>
                  </a:cubicBezTo>
                  <a:cubicBezTo>
                    <a:pt x="1714" y="1113"/>
                    <a:pt x="1767" y="846"/>
                    <a:pt x="1660" y="739"/>
                  </a:cubicBezTo>
                  <a:lnTo>
                    <a:pt x="804" y="43"/>
                  </a:lnTo>
                  <a:cubicBezTo>
                    <a:pt x="775" y="14"/>
                    <a:pt x="735" y="1"/>
                    <a:pt x="68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2682534" y="3141096"/>
              <a:ext cx="44649" cy="40739"/>
            </a:xfrm>
            <a:custGeom>
              <a:avLst/>
              <a:gdLst/>
              <a:ahLst/>
              <a:cxnLst/>
              <a:rect l="l" t="t" r="r" b="b"/>
              <a:pathLst>
                <a:path w="1553" h="1417" extrusionOk="0">
                  <a:moveTo>
                    <a:pt x="498" y="1"/>
                  </a:moveTo>
                  <a:cubicBezTo>
                    <a:pt x="397" y="1"/>
                    <a:pt x="283" y="60"/>
                    <a:pt x="214" y="164"/>
                  </a:cubicBezTo>
                  <a:cubicBezTo>
                    <a:pt x="54" y="324"/>
                    <a:pt x="0" y="538"/>
                    <a:pt x="161" y="592"/>
                  </a:cubicBezTo>
                  <a:lnTo>
                    <a:pt x="964" y="1341"/>
                  </a:lnTo>
                  <a:cubicBezTo>
                    <a:pt x="1012" y="1390"/>
                    <a:pt x="1082" y="1416"/>
                    <a:pt x="1154" y="1416"/>
                  </a:cubicBezTo>
                  <a:cubicBezTo>
                    <a:pt x="1242" y="1416"/>
                    <a:pt x="1333" y="1376"/>
                    <a:pt x="1392" y="1288"/>
                  </a:cubicBezTo>
                  <a:cubicBezTo>
                    <a:pt x="1553" y="1127"/>
                    <a:pt x="1553" y="967"/>
                    <a:pt x="1446" y="860"/>
                  </a:cubicBezTo>
                  <a:lnTo>
                    <a:pt x="643" y="57"/>
                  </a:lnTo>
                  <a:cubicBezTo>
                    <a:pt x="605" y="19"/>
                    <a:pt x="553" y="1"/>
                    <a:pt x="49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2773326" y="3067151"/>
              <a:ext cx="40049" cy="44936"/>
            </a:xfrm>
            <a:custGeom>
              <a:avLst/>
              <a:gdLst/>
              <a:ahLst/>
              <a:cxnLst/>
              <a:rect l="l" t="t" r="r" b="b"/>
              <a:pathLst>
                <a:path w="1393" h="1563" extrusionOk="0">
                  <a:moveTo>
                    <a:pt x="467" y="1"/>
                  </a:moveTo>
                  <a:cubicBezTo>
                    <a:pt x="399" y="1"/>
                    <a:pt x="330" y="18"/>
                    <a:pt x="268" y="59"/>
                  </a:cubicBezTo>
                  <a:cubicBezTo>
                    <a:pt x="54" y="220"/>
                    <a:pt x="1" y="380"/>
                    <a:pt x="54" y="541"/>
                  </a:cubicBezTo>
                  <a:lnTo>
                    <a:pt x="696" y="1451"/>
                  </a:lnTo>
                  <a:cubicBezTo>
                    <a:pt x="763" y="1517"/>
                    <a:pt x="849" y="1563"/>
                    <a:pt x="944" y="1563"/>
                  </a:cubicBezTo>
                  <a:cubicBezTo>
                    <a:pt x="1002" y="1563"/>
                    <a:pt x="1063" y="1545"/>
                    <a:pt x="1125" y="1505"/>
                  </a:cubicBezTo>
                  <a:cubicBezTo>
                    <a:pt x="1285" y="1397"/>
                    <a:pt x="1392" y="1183"/>
                    <a:pt x="1285" y="1076"/>
                  </a:cubicBezTo>
                  <a:lnTo>
                    <a:pt x="750" y="113"/>
                  </a:lnTo>
                  <a:cubicBezTo>
                    <a:pt x="684" y="47"/>
                    <a:pt x="577" y="1"/>
                    <a:pt x="46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2807194" y="3047918"/>
              <a:ext cx="38496" cy="45713"/>
            </a:xfrm>
            <a:custGeom>
              <a:avLst/>
              <a:gdLst/>
              <a:ahLst/>
              <a:cxnLst/>
              <a:rect l="l" t="t" r="r" b="b"/>
              <a:pathLst>
                <a:path w="1339" h="1590" extrusionOk="0">
                  <a:moveTo>
                    <a:pt x="495" y="0"/>
                  </a:moveTo>
                  <a:cubicBezTo>
                    <a:pt x="425" y="0"/>
                    <a:pt x="346" y="13"/>
                    <a:pt x="268" y="32"/>
                  </a:cubicBezTo>
                  <a:cubicBezTo>
                    <a:pt x="107" y="139"/>
                    <a:pt x="0" y="353"/>
                    <a:pt x="54" y="461"/>
                  </a:cubicBezTo>
                  <a:lnTo>
                    <a:pt x="589" y="1478"/>
                  </a:lnTo>
                  <a:cubicBezTo>
                    <a:pt x="655" y="1544"/>
                    <a:pt x="762" y="1590"/>
                    <a:pt x="872" y="1590"/>
                  </a:cubicBezTo>
                  <a:cubicBezTo>
                    <a:pt x="940" y="1590"/>
                    <a:pt x="1009" y="1572"/>
                    <a:pt x="1071" y="1531"/>
                  </a:cubicBezTo>
                  <a:cubicBezTo>
                    <a:pt x="1231" y="1424"/>
                    <a:pt x="1338" y="1263"/>
                    <a:pt x="1231" y="1103"/>
                  </a:cubicBezTo>
                  <a:lnTo>
                    <a:pt x="750" y="139"/>
                  </a:lnTo>
                  <a:cubicBezTo>
                    <a:pt x="716" y="38"/>
                    <a:pt x="617" y="0"/>
                    <a:pt x="49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2708696" y="3111944"/>
              <a:ext cx="47725" cy="46259"/>
            </a:xfrm>
            <a:custGeom>
              <a:avLst/>
              <a:gdLst/>
              <a:ahLst/>
              <a:cxnLst/>
              <a:rect l="l" t="t" r="r" b="b"/>
              <a:pathLst>
                <a:path w="1660" h="1609" extrusionOk="0">
                  <a:moveTo>
                    <a:pt x="704" y="0"/>
                  </a:moveTo>
                  <a:cubicBezTo>
                    <a:pt x="577" y="0"/>
                    <a:pt x="411" y="71"/>
                    <a:pt x="268" y="214"/>
                  </a:cubicBezTo>
                  <a:cubicBezTo>
                    <a:pt x="54" y="375"/>
                    <a:pt x="0" y="642"/>
                    <a:pt x="107" y="749"/>
                  </a:cubicBezTo>
                  <a:lnTo>
                    <a:pt x="857" y="1552"/>
                  </a:lnTo>
                  <a:cubicBezTo>
                    <a:pt x="895" y="1590"/>
                    <a:pt x="953" y="1608"/>
                    <a:pt x="1019" y="1608"/>
                  </a:cubicBezTo>
                  <a:cubicBezTo>
                    <a:pt x="1140" y="1608"/>
                    <a:pt x="1288" y="1549"/>
                    <a:pt x="1392" y="1445"/>
                  </a:cubicBezTo>
                  <a:cubicBezTo>
                    <a:pt x="1606" y="1285"/>
                    <a:pt x="1660" y="1017"/>
                    <a:pt x="1553" y="910"/>
                  </a:cubicBezTo>
                  <a:lnTo>
                    <a:pt x="857" y="54"/>
                  </a:lnTo>
                  <a:cubicBezTo>
                    <a:pt x="821" y="18"/>
                    <a:pt x="767" y="0"/>
                    <a:pt x="70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2737935" y="3087248"/>
              <a:ext cx="47725" cy="47869"/>
            </a:xfrm>
            <a:custGeom>
              <a:avLst/>
              <a:gdLst/>
              <a:ahLst/>
              <a:cxnLst/>
              <a:rect l="l" t="t" r="r" b="b"/>
              <a:pathLst>
                <a:path w="1660" h="1665" extrusionOk="0">
                  <a:moveTo>
                    <a:pt x="797" y="0"/>
                  </a:moveTo>
                  <a:cubicBezTo>
                    <a:pt x="667" y="0"/>
                    <a:pt x="494" y="59"/>
                    <a:pt x="321" y="163"/>
                  </a:cubicBezTo>
                  <a:cubicBezTo>
                    <a:pt x="107" y="324"/>
                    <a:pt x="0" y="591"/>
                    <a:pt x="54" y="698"/>
                  </a:cubicBezTo>
                  <a:lnTo>
                    <a:pt x="803" y="1608"/>
                  </a:lnTo>
                  <a:cubicBezTo>
                    <a:pt x="822" y="1646"/>
                    <a:pt x="868" y="1664"/>
                    <a:pt x="929" y="1664"/>
                  </a:cubicBezTo>
                  <a:cubicBezTo>
                    <a:pt x="1040" y="1664"/>
                    <a:pt x="1200" y="1605"/>
                    <a:pt x="1339" y="1501"/>
                  </a:cubicBezTo>
                  <a:cubicBezTo>
                    <a:pt x="1553" y="1341"/>
                    <a:pt x="1660" y="1127"/>
                    <a:pt x="1606" y="966"/>
                  </a:cubicBezTo>
                  <a:lnTo>
                    <a:pt x="964" y="56"/>
                  </a:lnTo>
                  <a:cubicBezTo>
                    <a:pt x="926" y="18"/>
                    <a:pt x="868" y="0"/>
                    <a:pt x="7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2837956" y="3029748"/>
              <a:ext cx="44678" cy="48185"/>
            </a:xfrm>
            <a:custGeom>
              <a:avLst/>
              <a:gdLst/>
              <a:ahLst/>
              <a:cxnLst/>
              <a:rect l="l" t="t" r="r" b="b"/>
              <a:pathLst>
                <a:path w="1554" h="1676" extrusionOk="0">
                  <a:moveTo>
                    <a:pt x="771" y="1"/>
                  </a:moveTo>
                  <a:cubicBezTo>
                    <a:pt x="670" y="1"/>
                    <a:pt x="549" y="27"/>
                    <a:pt x="429" y="75"/>
                  </a:cubicBezTo>
                  <a:cubicBezTo>
                    <a:pt x="161" y="182"/>
                    <a:pt x="1" y="450"/>
                    <a:pt x="54" y="557"/>
                  </a:cubicBezTo>
                  <a:lnTo>
                    <a:pt x="536" y="1574"/>
                  </a:lnTo>
                  <a:cubicBezTo>
                    <a:pt x="566" y="1633"/>
                    <a:pt x="659" y="1676"/>
                    <a:pt x="782" y="1676"/>
                  </a:cubicBezTo>
                  <a:cubicBezTo>
                    <a:pt x="883" y="1676"/>
                    <a:pt x="1004" y="1647"/>
                    <a:pt x="1125" y="1574"/>
                  </a:cubicBezTo>
                  <a:cubicBezTo>
                    <a:pt x="1393" y="1467"/>
                    <a:pt x="1553" y="1253"/>
                    <a:pt x="1500" y="1146"/>
                  </a:cubicBezTo>
                  <a:lnTo>
                    <a:pt x="1018" y="129"/>
                  </a:lnTo>
                  <a:cubicBezTo>
                    <a:pt x="988" y="41"/>
                    <a:pt x="894" y="1"/>
                    <a:pt x="77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2496291" y="2997979"/>
              <a:ext cx="387866" cy="117185"/>
            </a:xfrm>
            <a:custGeom>
              <a:avLst/>
              <a:gdLst/>
              <a:ahLst/>
              <a:cxnLst/>
              <a:rect l="l" t="t" r="r" b="b"/>
              <a:pathLst>
                <a:path w="13491" h="4076" extrusionOk="0">
                  <a:moveTo>
                    <a:pt x="12930" y="0"/>
                  </a:moveTo>
                  <a:cubicBezTo>
                    <a:pt x="12377" y="0"/>
                    <a:pt x="11902" y="162"/>
                    <a:pt x="11457" y="324"/>
                  </a:cubicBezTo>
                  <a:cubicBezTo>
                    <a:pt x="10868" y="538"/>
                    <a:pt x="10332" y="752"/>
                    <a:pt x="9851" y="966"/>
                  </a:cubicBezTo>
                  <a:cubicBezTo>
                    <a:pt x="9315" y="1180"/>
                    <a:pt x="8834" y="1395"/>
                    <a:pt x="8352" y="1502"/>
                  </a:cubicBezTo>
                  <a:cubicBezTo>
                    <a:pt x="8084" y="1555"/>
                    <a:pt x="7870" y="1609"/>
                    <a:pt x="7549" y="1662"/>
                  </a:cubicBezTo>
                  <a:lnTo>
                    <a:pt x="6692" y="1876"/>
                  </a:lnTo>
                  <a:cubicBezTo>
                    <a:pt x="5622" y="2198"/>
                    <a:pt x="4551" y="2465"/>
                    <a:pt x="3480" y="2572"/>
                  </a:cubicBezTo>
                  <a:cubicBezTo>
                    <a:pt x="3129" y="2628"/>
                    <a:pt x="2778" y="2658"/>
                    <a:pt x="2431" y="2658"/>
                  </a:cubicBezTo>
                  <a:cubicBezTo>
                    <a:pt x="1774" y="2658"/>
                    <a:pt x="1132" y="2550"/>
                    <a:pt x="536" y="2305"/>
                  </a:cubicBezTo>
                  <a:lnTo>
                    <a:pt x="1" y="3643"/>
                  </a:lnTo>
                  <a:cubicBezTo>
                    <a:pt x="838" y="3970"/>
                    <a:pt x="1699" y="4075"/>
                    <a:pt x="2535" y="4075"/>
                  </a:cubicBezTo>
                  <a:cubicBezTo>
                    <a:pt x="2929" y="4075"/>
                    <a:pt x="3317" y="4052"/>
                    <a:pt x="3695" y="4018"/>
                  </a:cubicBezTo>
                  <a:cubicBezTo>
                    <a:pt x="4872" y="3857"/>
                    <a:pt x="5996" y="3536"/>
                    <a:pt x="7067" y="3268"/>
                  </a:cubicBezTo>
                  <a:lnTo>
                    <a:pt x="7870" y="3054"/>
                  </a:lnTo>
                  <a:cubicBezTo>
                    <a:pt x="8084" y="3000"/>
                    <a:pt x="8405" y="2947"/>
                    <a:pt x="8726" y="2893"/>
                  </a:cubicBezTo>
                  <a:cubicBezTo>
                    <a:pt x="9315" y="2733"/>
                    <a:pt x="9851" y="2519"/>
                    <a:pt x="10386" y="2305"/>
                  </a:cubicBezTo>
                  <a:cubicBezTo>
                    <a:pt x="10921" y="2090"/>
                    <a:pt x="11457" y="1823"/>
                    <a:pt x="11938" y="1662"/>
                  </a:cubicBezTo>
                  <a:cubicBezTo>
                    <a:pt x="12335" y="1530"/>
                    <a:pt x="12731" y="1434"/>
                    <a:pt x="13068" y="1434"/>
                  </a:cubicBezTo>
                  <a:cubicBezTo>
                    <a:pt x="13141" y="1434"/>
                    <a:pt x="13210" y="1439"/>
                    <a:pt x="13277" y="1448"/>
                  </a:cubicBezTo>
                  <a:lnTo>
                    <a:pt x="13491" y="56"/>
                  </a:lnTo>
                  <a:cubicBezTo>
                    <a:pt x="13295" y="17"/>
                    <a:pt x="13108" y="0"/>
                    <a:pt x="1293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0"/>
            <p:cNvSpPr/>
            <p:nvPr/>
          </p:nvSpPr>
          <p:spPr>
            <a:xfrm>
              <a:off x="2511701" y="2994960"/>
              <a:ext cx="372456" cy="81592"/>
            </a:xfrm>
            <a:custGeom>
              <a:avLst/>
              <a:gdLst/>
              <a:ahLst/>
              <a:cxnLst/>
              <a:rect l="l" t="t" r="r" b="b"/>
              <a:pathLst>
                <a:path w="12955" h="2838" fill="none" extrusionOk="0">
                  <a:moveTo>
                    <a:pt x="12955" y="161"/>
                  </a:moveTo>
                  <a:cubicBezTo>
                    <a:pt x="12152" y="1"/>
                    <a:pt x="11509" y="215"/>
                    <a:pt x="10921" y="429"/>
                  </a:cubicBezTo>
                  <a:cubicBezTo>
                    <a:pt x="10332" y="643"/>
                    <a:pt x="9796" y="857"/>
                    <a:pt x="9315" y="1071"/>
                  </a:cubicBezTo>
                  <a:cubicBezTo>
                    <a:pt x="8779" y="1285"/>
                    <a:pt x="8298" y="1500"/>
                    <a:pt x="7816" y="1607"/>
                  </a:cubicBezTo>
                  <a:cubicBezTo>
                    <a:pt x="7548" y="1660"/>
                    <a:pt x="7334" y="1714"/>
                    <a:pt x="7013" y="1767"/>
                  </a:cubicBezTo>
                  <a:lnTo>
                    <a:pt x="6156" y="1981"/>
                  </a:lnTo>
                  <a:cubicBezTo>
                    <a:pt x="5086" y="2303"/>
                    <a:pt x="4015" y="2570"/>
                    <a:pt x="2944" y="2677"/>
                  </a:cubicBezTo>
                  <a:cubicBezTo>
                    <a:pt x="1927" y="2838"/>
                    <a:pt x="910" y="2784"/>
                    <a:pt x="0" y="241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0"/>
            <p:cNvSpPr/>
            <p:nvPr/>
          </p:nvSpPr>
          <p:spPr>
            <a:xfrm>
              <a:off x="2496291" y="3038056"/>
              <a:ext cx="381714" cy="78516"/>
            </a:xfrm>
            <a:custGeom>
              <a:avLst/>
              <a:gdLst/>
              <a:ahLst/>
              <a:cxnLst/>
              <a:rect l="l" t="t" r="r" b="b"/>
              <a:pathLst>
                <a:path w="13277" h="2731" fill="none" extrusionOk="0">
                  <a:moveTo>
                    <a:pt x="1" y="2249"/>
                  </a:moveTo>
                  <a:cubicBezTo>
                    <a:pt x="1232" y="2731"/>
                    <a:pt x="2517" y="2731"/>
                    <a:pt x="3641" y="2624"/>
                  </a:cubicBezTo>
                  <a:cubicBezTo>
                    <a:pt x="4872" y="2463"/>
                    <a:pt x="5996" y="2142"/>
                    <a:pt x="7067" y="1874"/>
                  </a:cubicBezTo>
                  <a:lnTo>
                    <a:pt x="7870" y="1660"/>
                  </a:lnTo>
                  <a:cubicBezTo>
                    <a:pt x="8084" y="1606"/>
                    <a:pt x="8405" y="1553"/>
                    <a:pt x="8726" y="1499"/>
                  </a:cubicBezTo>
                  <a:cubicBezTo>
                    <a:pt x="9315" y="1339"/>
                    <a:pt x="9851" y="1125"/>
                    <a:pt x="10386" y="911"/>
                  </a:cubicBezTo>
                  <a:cubicBezTo>
                    <a:pt x="10921" y="696"/>
                    <a:pt x="11457" y="429"/>
                    <a:pt x="11938" y="268"/>
                  </a:cubicBezTo>
                  <a:cubicBezTo>
                    <a:pt x="12420" y="108"/>
                    <a:pt x="12902" y="1"/>
                    <a:pt x="13277" y="5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2505549" y="3067295"/>
              <a:ext cx="29267" cy="48156"/>
            </a:xfrm>
            <a:custGeom>
              <a:avLst/>
              <a:gdLst/>
              <a:ahLst/>
              <a:cxnLst/>
              <a:rect l="l" t="t" r="r" b="b"/>
              <a:pathLst>
                <a:path w="1018" h="1675" extrusionOk="0">
                  <a:moveTo>
                    <a:pt x="750" y="1"/>
                  </a:moveTo>
                  <a:cubicBezTo>
                    <a:pt x="642" y="1"/>
                    <a:pt x="482" y="54"/>
                    <a:pt x="428" y="215"/>
                  </a:cubicBezTo>
                  <a:lnTo>
                    <a:pt x="54" y="1285"/>
                  </a:lnTo>
                  <a:cubicBezTo>
                    <a:pt x="0" y="1392"/>
                    <a:pt x="161" y="1607"/>
                    <a:pt x="375" y="1660"/>
                  </a:cubicBezTo>
                  <a:cubicBezTo>
                    <a:pt x="413" y="1670"/>
                    <a:pt x="449" y="1674"/>
                    <a:pt x="483" y="1674"/>
                  </a:cubicBezTo>
                  <a:cubicBezTo>
                    <a:pt x="642" y="1674"/>
                    <a:pt x="759" y="1578"/>
                    <a:pt x="803" y="1446"/>
                  </a:cubicBezTo>
                  <a:lnTo>
                    <a:pt x="1017" y="375"/>
                  </a:lnTo>
                  <a:cubicBezTo>
                    <a:pt x="1017" y="215"/>
                    <a:pt x="910" y="54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2544016" y="3071924"/>
              <a:ext cx="21563" cy="47725"/>
            </a:xfrm>
            <a:custGeom>
              <a:avLst/>
              <a:gdLst/>
              <a:ahLst/>
              <a:cxnLst/>
              <a:rect l="l" t="t" r="r" b="b"/>
              <a:pathLst>
                <a:path w="750" h="1660" extrusionOk="0">
                  <a:moveTo>
                    <a:pt x="482" y="0"/>
                  </a:moveTo>
                  <a:cubicBezTo>
                    <a:pt x="322" y="0"/>
                    <a:pt x="161" y="107"/>
                    <a:pt x="161" y="268"/>
                  </a:cubicBezTo>
                  <a:lnTo>
                    <a:pt x="54" y="1392"/>
                  </a:lnTo>
                  <a:cubicBezTo>
                    <a:pt x="0" y="1499"/>
                    <a:pt x="161" y="1660"/>
                    <a:pt x="375" y="1660"/>
                  </a:cubicBezTo>
                  <a:cubicBezTo>
                    <a:pt x="589" y="1660"/>
                    <a:pt x="750" y="1553"/>
                    <a:pt x="750" y="1392"/>
                  </a:cubicBezTo>
                  <a:lnTo>
                    <a:pt x="750" y="268"/>
                  </a:lnTo>
                  <a:cubicBezTo>
                    <a:pt x="750" y="161"/>
                    <a:pt x="643" y="0"/>
                    <a:pt x="48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2576331" y="3071521"/>
              <a:ext cx="32344" cy="48128"/>
            </a:xfrm>
            <a:custGeom>
              <a:avLst/>
              <a:gdLst/>
              <a:ahLst/>
              <a:cxnLst/>
              <a:rect l="l" t="t" r="r" b="b"/>
              <a:pathLst>
                <a:path w="1125" h="1674" extrusionOk="0">
                  <a:moveTo>
                    <a:pt x="565" y="0"/>
                  </a:moveTo>
                  <a:cubicBezTo>
                    <a:pt x="522" y="0"/>
                    <a:pt x="476" y="5"/>
                    <a:pt x="429" y="14"/>
                  </a:cubicBezTo>
                  <a:cubicBezTo>
                    <a:pt x="161" y="14"/>
                    <a:pt x="1" y="121"/>
                    <a:pt x="1" y="282"/>
                  </a:cubicBezTo>
                  <a:lnTo>
                    <a:pt x="54" y="1406"/>
                  </a:lnTo>
                  <a:cubicBezTo>
                    <a:pt x="54" y="1567"/>
                    <a:pt x="268" y="1674"/>
                    <a:pt x="589" y="1674"/>
                  </a:cubicBezTo>
                  <a:cubicBezTo>
                    <a:pt x="911" y="1620"/>
                    <a:pt x="1125" y="1460"/>
                    <a:pt x="1071" y="1299"/>
                  </a:cubicBezTo>
                  <a:lnTo>
                    <a:pt x="964" y="228"/>
                  </a:lnTo>
                  <a:cubicBezTo>
                    <a:pt x="920" y="96"/>
                    <a:pt x="767" y="0"/>
                    <a:pt x="56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2613275" y="3066893"/>
              <a:ext cx="26191" cy="47006"/>
            </a:xfrm>
            <a:custGeom>
              <a:avLst/>
              <a:gdLst/>
              <a:ahLst/>
              <a:cxnLst/>
              <a:rect l="l" t="t" r="r" b="b"/>
              <a:pathLst>
                <a:path w="911" h="1635" extrusionOk="0">
                  <a:moveTo>
                    <a:pt x="360" y="0"/>
                  </a:moveTo>
                  <a:cubicBezTo>
                    <a:pt x="329" y="0"/>
                    <a:pt x="297" y="5"/>
                    <a:pt x="268" y="15"/>
                  </a:cubicBezTo>
                  <a:cubicBezTo>
                    <a:pt x="107" y="15"/>
                    <a:pt x="0" y="175"/>
                    <a:pt x="0" y="336"/>
                  </a:cubicBezTo>
                  <a:lnTo>
                    <a:pt x="161" y="1406"/>
                  </a:lnTo>
                  <a:cubicBezTo>
                    <a:pt x="205" y="1539"/>
                    <a:pt x="321" y="1635"/>
                    <a:pt x="481" y="1635"/>
                  </a:cubicBezTo>
                  <a:cubicBezTo>
                    <a:pt x="515" y="1635"/>
                    <a:pt x="551" y="1630"/>
                    <a:pt x="589" y="1621"/>
                  </a:cubicBezTo>
                  <a:cubicBezTo>
                    <a:pt x="803" y="1567"/>
                    <a:pt x="910" y="1460"/>
                    <a:pt x="857" y="1299"/>
                  </a:cubicBezTo>
                  <a:lnTo>
                    <a:pt x="643" y="175"/>
                  </a:lnTo>
                  <a:cubicBezTo>
                    <a:pt x="643" y="88"/>
                    <a:pt x="500" y="0"/>
                    <a:pt x="36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2642514" y="3059015"/>
              <a:ext cx="35420" cy="47351"/>
            </a:xfrm>
            <a:custGeom>
              <a:avLst/>
              <a:gdLst/>
              <a:ahLst/>
              <a:cxnLst/>
              <a:rect l="l" t="t" r="r" b="b"/>
              <a:pathLst>
                <a:path w="1232" h="1647" extrusionOk="0">
                  <a:moveTo>
                    <a:pt x="564" y="1"/>
                  </a:moveTo>
                  <a:cubicBezTo>
                    <a:pt x="506" y="1"/>
                    <a:pt x="442" y="8"/>
                    <a:pt x="375" y="21"/>
                  </a:cubicBezTo>
                  <a:cubicBezTo>
                    <a:pt x="161" y="75"/>
                    <a:pt x="0" y="235"/>
                    <a:pt x="0" y="396"/>
                  </a:cubicBezTo>
                  <a:lnTo>
                    <a:pt x="268" y="1466"/>
                  </a:lnTo>
                  <a:cubicBezTo>
                    <a:pt x="308" y="1587"/>
                    <a:pt x="439" y="1647"/>
                    <a:pt x="614" y="1647"/>
                  </a:cubicBezTo>
                  <a:cubicBezTo>
                    <a:pt x="673" y="1647"/>
                    <a:pt x="736" y="1640"/>
                    <a:pt x="803" y="1627"/>
                  </a:cubicBezTo>
                  <a:cubicBezTo>
                    <a:pt x="1071" y="1573"/>
                    <a:pt x="1232" y="1413"/>
                    <a:pt x="1178" y="1252"/>
                  </a:cubicBezTo>
                  <a:lnTo>
                    <a:pt x="910" y="182"/>
                  </a:lnTo>
                  <a:cubicBezTo>
                    <a:pt x="870" y="61"/>
                    <a:pt x="740" y="1"/>
                    <a:pt x="56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0"/>
            <p:cNvSpPr/>
            <p:nvPr/>
          </p:nvSpPr>
          <p:spPr>
            <a:xfrm>
              <a:off x="2679458" y="3050361"/>
              <a:ext cx="27715" cy="47754"/>
            </a:xfrm>
            <a:custGeom>
              <a:avLst/>
              <a:gdLst/>
              <a:ahLst/>
              <a:cxnLst/>
              <a:rect l="l" t="t" r="r" b="b"/>
              <a:pathLst>
                <a:path w="964" h="1661" extrusionOk="0">
                  <a:moveTo>
                    <a:pt x="268" y="1"/>
                  </a:moveTo>
                  <a:cubicBezTo>
                    <a:pt x="107" y="54"/>
                    <a:pt x="0" y="215"/>
                    <a:pt x="0" y="376"/>
                  </a:cubicBezTo>
                  <a:lnTo>
                    <a:pt x="268" y="1446"/>
                  </a:lnTo>
                  <a:cubicBezTo>
                    <a:pt x="321" y="1607"/>
                    <a:pt x="482" y="1660"/>
                    <a:pt x="696" y="1660"/>
                  </a:cubicBezTo>
                  <a:cubicBezTo>
                    <a:pt x="857" y="1607"/>
                    <a:pt x="964" y="1446"/>
                    <a:pt x="964" y="1286"/>
                  </a:cubicBezTo>
                  <a:lnTo>
                    <a:pt x="696" y="215"/>
                  </a:lnTo>
                  <a:cubicBezTo>
                    <a:pt x="642" y="54"/>
                    <a:pt x="482" y="1"/>
                    <a:pt x="26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0"/>
            <p:cNvSpPr/>
            <p:nvPr/>
          </p:nvSpPr>
          <p:spPr>
            <a:xfrm>
              <a:off x="2776403" y="3021065"/>
              <a:ext cx="33896" cy="46316"/>
            </a:xfrm>
            <a:custGeom>
              <a:avLst/>
              <a:gdLst/>
              <a:ahLst/>
              <a:cxnLst/>
              <a:rect l="l" t="t" r="r" b="b"/>
              <a:pathLst>
                <a:path w="1179" h="1611" extrusionOk="0">
                  <a:moveTo>
                    <a:pt x="450" y="1"/>
                  </a:moveTo>
                  <a:cubicBezTo>
                    <a:pt x="389" y="1"/>
                    <a:pt x="325" y="18"/>
                    <a:pt x="268" y="56"/>
                  </a:cubicBezTo>
                  <a:cubicBezTo>
                    <a:pt x="108" y="110"/>
                    <a:pt x="1" y="270"/>
                    <a:pt x="54" y="431"/>
                  </a:cubicBezTo>
                  <a:lnTo>
                    <a:pt x="482" y="1448"/>
                  </a:lnTo>
                  <a:cubicBezTo>
                    <a:pt x="517" y="1552"/>
                    <a:pt x="618" y="1611"/>
                    <a:pt x="729" y="1611"/>
                  </a:cubicBezTo>
                  <a:cubicBezTo>
                    <a:pt x="790" y="1611"/>
                    <a:pt x="854" y="1593"/>
                    <a:pt x="911" y="1555"/>
                  </a:cubicBezTo>
                  <a:cubicBezTo>
                    <a:pt x="1071" y="1502"/>
                    <a:pt x="1178" y="1341"/>
                    <a:pt x="1125" y="1180"/>
                  </a:cubicBezTo>
                  <a:lnTo>
                    <a:pt x="696" y="163"/>
                  </a:lnTo>
                  <a:cubicBezTo>
                    <a:pt x="662" y="60"/>
                    <a:pt x="560" y="1"/>
                    <a:pt x="4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808718" y="3007553"/>
              <a:ext cx="32344" cy="46489"/>
            </a:xfrm>
            <a:custGeom>
              <a:avLst/>
              <a:gdLst/>
              <a:ahLst/>
              <a:cxnLst/>
              <a:rect l="l" t="t" r="r" b="b"/>
              <a:pathLst>
                <a:path w="1125" h="1617" extrusionOk="0">
                  <a:moveTo>
                    <a:pt x="441" y="0"/>
                  </a:moveTo>
                  <a:cubicBezTo>
                    <a:pt x="389" y="0"/>
                    <a:pt x="331" y="13"/>
                    <a:pt x="268" y="44"/>
                  </a:cubicBezTo>
                  <a:cubicBezTo>
                    <a:pt x="108" y="98"/>
                    <a:pt x="1" y="259"/>
                    <a:pt x="54" y="419"/>
                  </a:cubicBezTo>
                  <a:lnTo>
                    <a:pt x="483" y="1436"/>
                  </a:lnTo>
                  <a:cubicBezTo>
                    <a:pt x="523" y="1557"/>
                    <a:pt x="623" y="1617"/>
                    <a:pt x="738" y="1617"/>
                  </a:cubicBezTo>
                  <a:cubicBezTo>
                    <a:pt x="777" y="1617"/>
                    <a:pt x="817" y="1610"/>
                    <a:pt x="857" y="1597"/>
                  </a:cubicBezTo>
                  <a:cubicBezTo>
                    <a:pt x="1018" y="1543"/>
                    <a:pt x="1125" y="1383"/>
                    <a:pt x="1071" y="1222"/>
                  </a:cubicBezTo>
                  <a:lnTo>
                    <a:pt x="697" y="152"/>
                  </a:lnTo>
                  <a:cubicBezTo>
                    <a:pt x="659" y="76"/>
                    <a:pt x="567" y="0"/>
                    <a:pt x="44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2710220" y="3042254"/>
              <a:ext cx="33896" cy="47208"/>
            </a:xfrm>
            <a:custGeom>
              <a:avLst/>
              <a:gdLst/>
              <a:ahLst/>
              <a:cxnLst/>
              <a:rect l="l" t="t" r="r" b="b"/>
              <a:pathLst>
                <a:path w="1179" h="1642" extrusionOk="0">
                  <a:moveTo>
                    <a:pt x="546" y="1"/>
                  </a:moveTo>
                  <a:cubicBezTo>
                    <a:pt x="508" y="1"/>
                    <a:pt x="468" y="5"/>
                    <a:pt x="429" y="15"/>
                  </a:cubicBezTo>
                  <a:cubicBezTo>
                    <a:pt x="161" y="69"/>
                    <a:pt x="1" y="229"/>
                    <a:pt x="1" y="390"/>
                  </a:cubicBezTo>
                  <a:lnTo>
                    <a:pt x="268" y="1460"/>
                  </a:lnTo>
                  <a:cubicBezTo>
                    <a:pt x="309" y="1581"/>
                    <a:pt x="439" y="1641"/>
                    <a:pt x="592" y="1641"/>
                  </a:cubicBezTo>
                  <a:cubicBezTo>
                    <a:pt x="643" y="1641"/>
                    <a:pt x="697" y="1634"/>
                    <a:pt x="750" y="1621"/>
                  </a:cubicBezTo>
                  <a:cubicBezTo>
                    <a:pt x="1018" y="1621"/>
                    <a:pt x="1178" y="1407"/>
                    <a:pt x="1178" y="1300"/>
                  </a:cubicBezTo>
                  <a:lnTo>
                    <a:pt x="911" y="176"/>
                  </a:lnTo>
                  <a:cubicBezTo>
                    <a:pt x="867" y="88"/>
                    <a:pt x="716" y="1"/>
                    <a:pt x="54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2741011" y="3033313"/>
              <a:ext cx="40049" cy="47926"/>
            </a:xfrm>
            <a:custGeom>
              <a:avLst/>
              <a:gdLst/>
              <a:ahLst/>
              <a:cxnLst/>
              <a:rect l="l" t="t" r="r" b="b"/>
              <a:pathLst>
                <a:path w="1393" h="1667" extrusionOk="0">
                  <a:moveTo>
                    <a:pt x="668" y="0"/>
                  </a:moveTo>
                  <a:cubicBezTo>
                    <a:pt x="592" y="0"/>
                    <a:pt x="510" y="18"/>
                    <a:pt x="429" y="58"/>
                  </a:cubicBezTo>
                  <a:cubicBezTo>
                    <a:pt x="161" y="112"/>
                    <a:pt x="0" y="273"/>
                    <a:pt x="54" y="433"/>
                  </a:cubicBezTo>
                  <a:lnTo>
                    <a:pt x="375" y="1504"/>
                  </a:lnTo>
                  <a:cubicBezTo>
                    <a:pt x="410" y="1608"/>
                    <a:pt x="533" y="1667"/>
                    <a:pt x="689" y="1667"/>
                  </a:cubicBezTo>
                  <a:cubicBezTo>
                    <a:pt x="774" y="1667"/>
                    <a:pt x="869" y="1649"/>
                    <a:pt x="964" y="1611"/>
                  </a:cubicBezTo>
                  <a:cubicBezTo>
                    <a:pt x="1232" y="1504"/>
                    <a:pt x="1392" y="1290"/>
                    <a:pt x="1339" y="1183"/>
                  </a:cubicBezTo>
                  <a:lnTo>
                    <a:pt x="964" y="112"/>
                  </a:lnTo>
                  <a:cubicBezTo>
                    <a:pt x="898" y="46"/>
                    <a:pt x="791" y="0"/>
                    <a:pt x="66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0"/>
            <p:cNvSpPr/>
            <p:nvPr/>
          </p:nvSpPr>
          <p:spPr>
            <a:xfrm>
              <a:off x="2839509" y="2997634"/>
              <a:ext cx="33896" cy="47179"/>
            </a:xfrm>
            <a:custGeom>
              <a:avLst/>
              <a:gdLst/>
              <a:ahLst/>
              <a:cxnLst/>
              <a:rect l="l" t="t" r="r" b="b"/>
              <a:pathLst>
                <a:path w="1179" h="1641" extrusionOk="0">
                  <a:moveTo>
                    <a:pt x="705" y="1"/>
                  </a:moveTo>
                  <a:cubicBezTo>
                    <a:pt x="649" y="1"/>
                    <a:pt x="593" y="5"/>
                    <a:pt x="536" y="15"/>
                  </a:cubicBezTo>
                  <a:cubicBezTo>
                    <a:pt x="214" y="68"/>
                    <a:pt x="0" y="229"/>
                    <a:pt x="54" y="389"/>
                  </a:cubicBezTo>
                  <a:lnTo>
                    <a:pt x="322" y="1460"/>
                  </a:lnTo>
                  <a:cubicBezTo>
                    <a:pt x="362" y="1581"/>
                    <a:pt x="492" y="1641"/>
                    <a:pt x="645" y="1641"/>
                  </a:cubicBezTo>
                  <a:cubicBezTo>
                    <a:pt x="696" y="1641"/>
                    <a:pt x="750" y="1634"/>
                    <a:pt x="803" y="1621"/>
                  </a:cubicBezTo>
                  <a:cubicBezTo>
                    <a:pt x="964" y="1621"/>
                    <a:pt x="1125" y="1514"/>
                    <a:pt x="1125" y="1353"/>
                  </a:cubicBezTo>
                  <a:lnTo>
                    <a:pt x="1178" y="229"/>
                  </a:lnTo>
                  <a:cubicBezTo>
                    <a:pt x="1178" y="97"/>
                    <a:pt x="961" y="1"/>
                    <a:pt x="70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0"/>
            <p:cNvSpPr/>
            <p:nvPr/>
          </p:nvSpPr>
          <p:spPr>
            <a:xfrm>
              <a:off x="2802565" y="3141182"/>
              <a:ext cx="244749" cy="266283"/>
            </a:xfrm>
            <a:custGeom>
              <a:avLst/>
              <a:gdLst/>
              <a:ahLst/>
              <a:cxnLst/>
              <a:rect l="l" t="t" r="r" b="b"/>
              <a:pathLst>
                <a:path w="8513" h="9262" extrusionOk="0">
                  <a:moveTo>
                    <a:pt x="7174" y="0"/>
                  </a:moveTo>
                  <a:cubicBezTo>
                    <a:pt x="7013" y="428"/>
                    <a:pt x="6853" y="910"/>
                    <a:pt x="6692" y="1231"/>
                  </a:cubicBezTo>
                  <a:cubicBezTo>
                    <a:pt x="6478" y="1606"/>
                    <a:pt x="6317" y="1767"/>
                    <a:pt x="5943" y="1981"/>
                  </a:cubicBezTo>
                  <a:cubicBezTo>
                    <a:pt x="5568" y="2141"/>
                    <a:pt x="5140" y="2302"/>
                    <a:pt x="4604" y="2570"/>
                  </a:cubicBezTo>
                  <a:cubicBezTo>
                    <a:pt x="4069" y="2784"/>
                    <a:pt x="3587" y="3158"/>
                    <a:pt x="3212" y="3587"/>
                  </a:cubicBezTo>
                  <a:cubicBezTo>
                    <a:pt x="2410" y="4497"/>
                    <a:pt x="2035" y="5514"/>
                    <a:pt x="1607" y="6317"/>
                  </a:cubicBezTo>
                  <a:cubicBezTo>
                    <a:pt x="1178" y="7173"/>
                    <a:pt x="697" y="7709"/>
                    <a:pt x="1" y="7923"/>
                  </a:cubicBezTo>
                  <a:lnTo>
                    <a:pt x="322" y="9261"/>
                  </a:lnTo>
                  <a:cubicBezTo>
                    <a:pt x="911" y="9154"/>
                    <a:pt x="1499" y="8779"/>
                    <a:pt x="1928" y="8351"/>
                  </a:cubicBezTo>
                  <a:cubicBezTo>
                    <a:pt x="2356" y="7923"/>
                    <a:pt x="2624" y="7441"/>
                    <a:pt x="2838" y="6959"/>
                  </a:cubicBezTo>
                  <a:cubicBezTo>
                    <a:pt x="3320" y="6049"/>
                    <a:pt x="3694" y="5193"/>
                    <a:pt x="4230" y="4550"/>
                  </a:cubicBezTo>
                  <a:cubicBezTo>
                    <a:pt x="4551" y="4283"/>
                    <a:pt x="4872" y="4015"/>
                    <a:pt x="5247" y="3854"/>
                  </a:cubicBezTo>
                  <a:cubicBezTo>
                    <a:pt x="5621" y="3640"/>
                    <a:pt x="6103" y="3480"/>
                    <a:pt x="6585" y="3212"/>
                  </a:cubicBezTo>
                  <a:cubicBezTo>
                    <a:pt x="6853" y="3105"/>
                    <a:pt x="7120" y="2891"/>
                    <a:pt x="7334" y="2677"/>
                  </a:cubicBezTo>
                  <a:cubicBezTo>
                    <a:pt x="7602" y="2463"/>
                    <a:pt x="7763" y="2195"/>
                    <a:pt x="7923" y="1927"/>
                  </a:cubicBezTo>
                  <a:cubicBezTo>
                    <a:pt x="8191" y="1445"/>
                    <a:pt x="8351" y="964"/>
                    <a:pt x="8512" y="482"/>
                  </a:cubicBezTo>
                  <a:lnTo>
                    <a:pt x="7174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0"/>
            <p:cNvSpPr/>
            <p:nvPr/>
          </p:nvSpPr>
          <p:spPr>
            <a:xfrm>
              <a:off x="2802565" y="3141183"/>
              <a:ext cx="206253" cy="227786"/>
            </a:xfrm>
            <a:custGeom>
              <a:avLst/>
              <a:gdLst/>
              <a:ahLst/>
              <a:cxnLst/>
              <a:rect l="l" t="t" r="r" b="b"/>
              <a:pathLst>
                <a:path w="7174" h="7923" fill="none" extrusionOk="0">
                  <a:moveTo>
                    <a:pt x="7174" y="0"/>
                  </a:moveTo>
                  <a:cubicBezTo>
                    <a:pt x="7013" y="428"/>
                    <a:pt x="6853" y="910"/>
                    <a:pt x="6692" y="1231"/>
                  </a:cubicBezTo>
                  <a:cubicBezTo>
                    <a:pt x="6478" y="1606"/>
                    <a:pt x="6317" y="1767"/>
                    <a:pt x="5943" y="1981"/>
                  </a:cubicBezTo>
                  <a:cubicBezTo>
                    <a:pt x="5568" y="2141"/>
                    <a:pt x="5140" y="2302"/>
                    <a:pt x="4604" y="2570"/>
                  </a:cubicBezTo>
                  <a:cubicBezTo>
                    <a:pt x="4069" y="2784"/>
                    <a:pt x="3587" y="3158"/>
                    <a:pt x="3212" y="3587"/>
                  </a:cubicBezTo>
                  <a:cubicBezTo>
                    <a:pt x="2410" y="4497"/>
                    <a:pt x="2035" y="5514"/>
                    <a:pt x="1607" y="6317"/>
                  </a:cubicBezTo>
                  <a:cubicBezTo>
                    <a:pt x="1178" y="7173"/>
                    <a:pt x="697" y="7709"/>
                    <a:pt x="1" y="792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0"/>
            <p:cNvSpPr/>
            <p:nvPr/>
          </p:nvSpPr>
          <p:spPr>
            <a:xfrm>
              <a:off x="2811794" y="3155011"/>
              <a:ext cx="235520" cy="252454"/>
            </a:xfrm>
            <a:custGeom>
              <a:avLst/>
              <a:gdLst/>
              <a:ahLst/>
              <a:cxnLst/>
              <a:rect l="l" t="t" r="r" b="b"/>
              <a:pathLst>
                <a:path w="8192" h="8781" fill="none" extrusionOk="0">
                  <a:moveTo>
                    <a:pt x="1" y="8780"/>
                  </a:moveTo>
                  <a:cubicBezTo>
                    <a:pt x="590" y="8673"/>
                    <a:pt x="1178" y="8298"/>
                    <a:pt x="1607" y="7870"/>
                  </a:cubicBezTo>
                  <a:cubicBezTo>
                    <a:pt x="2035" y="7442"/>
                    <a:pt x="2303" y="6960"/>
                    <a:pt x="2517" y="6478"/>
                  </a:cubicBezTo>
                  <a:cubicBezTo>
                    <a:pt x="2999" y="5568"/>
                    <a:pt x="3373" y="4712"/>
                    <a:pt x="3909" y="4069"/>
                  </a:cubicBezTo>
                  <a:cubicBezTo>
                    <a:pt x="4230" y="3802"/>
                    <a:pt x="4551" y="3534"/>
                    <a:pt x="4926" y="3373"/>
                  </a:cubicBezTo>
                  <a:cubicBezTo>
                    <a:pt x="5300" y="3159"/>
                    <a:pt x="5782" y="2999"/>
                    <a:pt x="6264" y="2731"/>
                  </a:cubicBezTo>
                  <a:cubicBezTo>
                    <a:pt x="6532" y="2624"/>
                    <a:pt x="6799" y="2410"/>
                    <a:pt x="7013" y="2196"/>
                  </a:cubicBezTo>
                  <a:cubicBezTo>
                    <a:pt x="7281" y="1982"/>
                    <a:pt x="7442" y="1714"/>
                    <a:pt x="7602" y="1446"/>
                  </a:cubicBezTo>
                  <a:cubicBezTo>
                    <a:pt x="7870" y="964"/>
                    <a:pt x="8030" y="483"/>
                    <a:pt x="819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0"/>
            <p:cNvSpPr/>
            <p:nvPr/>
          </p:nvSpPr>
          <p:spPr>
            <a:xfrm>
              <a:off x="2813346" y="3352294"/>
              <a:ext cx="50801" cy="48530"/>
            </a:xfrm>
            <a:custGeom>
              <a:avLst/>
              <a:gdLst/>
              <a:ahLst/>
              <a:cxnLst/>
              <a:rect l="l" t="t" r="r" b="b"/>
              <a:pathLst>
                <a:path w="1767" h="1688" extrusionOk="0">
                  <a:moveTo>
                    <a:pt x="684" y="0"/>
                  </a:moveTo>
                  <a:cubicBezTo>
                    <a:pt x="571" y="0"/>
                    <a:pt x="419" y="76"/>
                    <a:pt x="268" y="152"/>
                  </a:cubicBezTo>
                  <a:cubicBezTo>
                    <a:pt x="107" y="312"/>
                    <a:pt x="0" y="473"/>
                    <a:pt x="107" y="580"/>
                  </a:cubicBezTo>
                  <a:lnTo>
                    <a:pt x="589" y="1597"/>
                  </a:lnTo>
                  <a:cubicBezTo>
                    <a:pt x="609" y="1657"/>
                    <a:pt x="674" y="1687"/>
                    <a:pt x="765" y="1687"/>
                  </a:cubicBezTo>
                  <a:cubicBezTo>
                    <a:pt x="916" y="1687"/>
                    <a:pt x="1138" y="1604"/>
                    <a:pt x="1339" y="1436"/>
                  </a:cubicBezTo>
                  <a:cubicBezTo>
                    <a:pt x="1660" y="1169"/>
                    <a:pt x="1767" y="847"/>
                    <a:pt x="1660" y="740"/>
                  </a:cubicBezTo>
                  <a:lnTo>
                    <a:pt x="803" y="44"/>
                  </a:lnTo>
                  <a:cubicBezTo>
                    <a:pt x="772" y="13"/>
                    <a:pt x="731" y="0"/>
                    <a:pt x="68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2845661" y="3305029"/>
              <a:ext cx="50830" cy="45713"/>
            </a:xfrm>
            <a:custGeom>
              <a:avLst/>
              <a:gdLst/>
              <a:ahLst/>
              <a:cxnLst/>
              <a:rect l="l" t="t" r="r" b="b"/>
              <a:pathLst>
                <a:path w="1768" h="1590" extrusionOk="0">
                  <a:moveTo>
                    <a:pt x="551" y="1"/>
                  </a:moveTo>
                  <a:cubicBezTo>
                    <a:pt x="407" y="1"/>
                    <a:pt x="239" y="184"/>
                    <a:pt x="108" y="404"/>
                  </a:cubicBezTo>
                  <a:cubicBezTo>
                    <a:pt x="0" y="671"/>
                    <a:pt x="0" y="939"/>
                    <a:pt x="108" y="993"/>
                  </a:cubicBezTo>
                  <a:lnTo>
                    <a:pt x="1071" y="1581"/>
                  </a:lnTo>
                  <a:cubicBezTo>
                    <a:pt x="1088" y="1587"/>
                    <a:pt x="1105" y="1590"/>
                    <a:pt x="1123" y="1590"/>
                  </a:cubicBezTo>
                  <a:cubicBezTo>
                    <a:pt x="1276" y="1590"/>
                    <a:pt x="1463" y="1393"/>
                    <a:pt x="1606" y="1153"/>
                  </a:cubicBezTo>
                  <a:cubicBezTo>
                    <a:pt x="1767" y="832"/>
                    <a:pt x="1767" y="564"/>
                    <a:pt x="1606" y="511"/>
                  </a:cubicBezTo>
                  <a:lnTo>
                    <a:pt x="643" y="29"/>
                  </a:lnTo>
                  <a:cubicBezTo>
                    <a:pt x="614" y="10"/>
                    <a:pt x="583" y="1"/>
                    <a:pt x="55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0"/>
            <p:cNvSpPr/>
            <p:nvPr/>
          </p:nvSpPr>
          <p:spPr>
            <a:xfrm>
              <a:off x="2868748" y="3243619"/>
              <a:ext cx="60059" cy="60921"/>
            </a:xfrm>
            <a:custGeom>
              <a:avLst/>
              <a:gdLst/>
              <a:ahLst/>
              <a:cxnLst/>
              <a:rect l="l" t="t" r="r" b="b"/>
              <a:pathLst>
                <a:path w="2089" h="2119" extrusionOk="0">
                  <a:moveTo>
                    <a:pt x="1110" y="0"/>
                  </a:moveTo>
                  <a:cubicBezTo>
                    <a:pt x="947" y="0"/>
                    <a:pt x="603" y="248"/>
                    <a:pt x="375" y="613"/>
                  </a:cubicBezTo>
                  <a:cubicBezTo>
                    <a:pt x="54" y="1094"/>
                    <a:pt x="0" y="1523"/>
                    <a:pt x="108" y="1576"/>
                  </a:cubicBezTo>
                  <a:lnTo>
                    <a:pt x="1125" y="2111"/>
                  </a:lnTo>
                  <a:cubicBezTo>
                    <a:pt x="1134" y="2116"/>
                    <a:pt x="1144" y="2118"/>
                    <a:pt x="1156" y="2118"/>
                  </a:cubicBezTo>
                  <a:cubicBezTo>
                    <a:pt x="1278" y="2118"/>
                    <a:pt x="1518" y="1870"/>
                    <a:pt x="1713" y="1576"/>
                  </a:cubicBezTo>
                  <a:cubicBezTo>
                    <a:pt x="1928" y="1255"/>
                    <a:pt x="2088" y="934"/>
                    <a:pt x="1981" y="827"/>
                  </a:cubicBezTo>
                  <a:lnTo>
                    <a:pt x="1178" y="24"/>
                  </a:lnTo>
                  <a:cubicBezTo>
                    <a:pt x="1162" y="8"/>
                    <a:pt x="1139" y="0"/>
                    <a:pt x="111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0"/>
            <p:cNvSpPr/>
            <p:nvPr/>
          </p:nvSpPr>
          <p:spPr>
            <a:xfrm>
              <a:off x="2914920" y="3210815"/>
              <a:ext cx="50801" cy="49019"/>
            </a:xfrm>
            <a:custGeom>
              <a:avLst/>
              <a:gdLst/>
              <a:ahLst/>
              <a:cxnLst/>
              <a:rect l="l" t="t" r="r" b="b"/>
              <a:pathLst>
                <a:path w="1767" h="1705" extrusionOk="0">
                  <a:moveTo>
                    <a:pt x="1031" y="0"/>
                  </a:moveTo>
                  <a:cubicBezTo>
                    <a:pt x="924" y="0"/>
                    <a:pt x="777" y="41"/>
                    <a:pt x="589" y="148"/>
                  </a:cubicBezTo>
                  <a:cubicBezTo>
                    <a:pt x="215" y="308"/>
                    <a:pt x="0" y="576"/>
                    <a:pt x="107" y="736"/>
                  </a:cubicBezTo>
                  <a:lnTo>
                    <a:pt x="750" y="1647"/>
                  </a:lnTo>
                  <a:cubicBezTo>
                    <a:pt x="791" y="1687"/>
                    <a:pt x="847" y="1705"/>
                    <a:pt x="916" y="1705"/>
                  </a:cubicBezTo>
                  <a:cubicBezTo>
                    <a:pt x="1028" y="1705"/>
                    <a:pt x="1173" y="1659"/>
                    <a:pt x="1339" y="1593"/>
                  </a:cubicBezTo>
                  <a:cubicBezTo>
                    <a:pt x="1499" y="1539"/>
                    <a:pt x="1767" y="1272"/>
                    <a:pt x="1713" y="1165"/>
                  </a:cubicBezTo>
                  <a:lnTo>
                    <a:pt x="1232" y="94"/>
                  </a:lnTo>
                  <a:cubicBezTo>
                    <a:pt x="1205" y="41"/>
                    <a:pt x="1138" y="0"/>
                    <a:pt x="103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2965693" y="3183876"/>
              <a:ext cx="61611" cy="53734"/>
            </a:xfrm>
            <a:custGeom>
              <a:avLst/>
              <a:gdLst/>
              <a:ahLst/>
              <a:cxnLst/>
              <a:rect l="l" t="t" r="r" b="b"/>
              <a:pathLst>
                <a:path w="2143" h="1869" extrusionOk="0">
                  <a:moveTo>
                    <a:pt x="1005" y="0"/>
                  </a:moveTo>
                  <a:cubicBezTo>
                    <a:pt x="889" y="0"/>
                    <a:pt x="712" y="96"/>
                    <a:pt x="536" y="228"/>
                  </a:cubicBezTo>
                  <a:cubicBezTo>
                    <a:pt x="269" y="389"/>
                    <a:pt x="1" y="656"/>
                    <a:pt x="108" y="763"/>
                  </a:cubicBezTo>
                  <a:lnTo>
                    <a:pt x="590" y="1781"/>
                  </a:lnTo>
                  <a:cubicBezTo>
                    <a:pt x="609" y="1838"/>
                    <a:pt x="670" y="1868"/>
                    <a:pt x="762" y="1868"/>
                  </a:cubicBezTo>
                  <a:cubicBezTo>
                    <a:pt x="926" y="1868"/>
                    <a:pt x="1191" y="1772"/>
                    <a:pt x="1500" y="1566"/>
                  </a:cubicBezTo>
                  <a:cubicBezTo>
                    <a:pt x="1982" y="1192"/>
                    <a:pt x="2142" y="710"/>
                    <a:pt x="2035" y="656"/>
                  </a:cubicBezTo>
                  <a:lnTo>
                    <a:pt x="1072" y="14"/>
                  </a:lnTo>
                  <a:cubicBezTo>
                    <a:pt x="1053" y="5"/>
                    <a:pt x="1030" y="0"/>
                    <a:pt x="100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3001113" y="3139400"/>
              <a:ext cx="50801" cy="43585"/>
            </a:xfrm>
            <a:custGeom>
              <a:avLst/>
              <a:gdLst/>
              <a:ahLst/>
              <a:cxnLst/>
              <a:rect l="l" t="t" r="r" b="b"/>
              <a:pathLst>
                <a:path w="1767" h="1516" extrusionOk="0">
                  <a:moveTo>
                    <a:pt x="485" y="0"/>
                  </a:moveTo>
                  <a:cubicBezTo>
                    <a:pt x="342" y="0"/>
                    <a:pt x="203" y="197"/>
                    <a:pt x="107" y="437"/>
                  </a:cubicBezTo>
                  <a:cubicBezTo>
                    <a:pt x="0" y="705"/>
                    <a:pt x="0" y="972"/>
                    <a:pt x="161" y="1026"/>
                  </a:cubicBezTo>
                  <a:lnTo>
                    <a:pt x="1178" y="1507"/>
                  </a:lnTo>
                  <a:cubicBezTo>
                    <a:pt x="1189" y="1513"/>
                    <a:pt x="1201" y="1516"/>
                    <a:pt x="1214" y="1516"/>
                  </a:cubicBezTo>
                  <a:cubicBezTo>
                    <a:pt x="1329" y="1516"/>
                    <a:pt x="1516" y="1314"/>
                    <a:pt x="1660" y="1026"/>
                  </a:cubicBezTo>
                  <a:cubicBezTo>
                    <a:pt x="1767" y="705"/>
                    <a:pt x="1713" y="437"/>
                    <a:pt x="1606" y="383"/>
                  </a:cubicBezTo>
                  <a:lnTo>
                    <a:pt x="535" y="9"/>
                  </a:lnTo>
                  <a:cubicBezTo>
                    <a:pt x="519" y="3"/>
                    <a:pt x="502" y="0"/>
                    <a:pt x="4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3019570" y="3151935"/>
              <a:ext cx="72364" cy="289369"/>
            </a:xfrm>
            <a:custGeom>
              <a:avLst/>
              <a:gdLst/>
              <a:ahLst/>
              <a:cxnLst/>
              <a:rect l="l" t="t" r="r" b="b"/>
              <a:pathLst>
                <a:path w="2517" h="10065" extrusionOk="0">
                  <a:moveTo>
                    <a:pt x="1125" y="1"/>
                  </a:moveTo>
                  <a:cubicBezTo>
                    <a:pt x="803" y="750"/>
                    <a:pt x="482" y="1500"/>
                    <a:pt x="215" y="2356"/>
                  </a:cubicBezTo>
                  <a:cubicBezTo>
                    <a:pt x="108" y="2838"/>
                    <a:pt x="1" y="3266"/>
                    <a:pt x="1" y="3802"/>
                  </a:cubicBezTo>
                  <a:cubicBezTo>
                    <a:pt x="1" y="4230"/>
                    <a:pt x="1" y="4605"/>
                    <a:pt x="54" y="5033"/>
                  </a:cubicBezTo>
                  <a:cubicBezTo>
                    <a:pt x="54" y="5889"/>
                    <a:pt x="161" y="6746"/>
                    <a:pt x="322" y="7602"/>
                  </a:cubicBezTo>
                  <a:cubicBezTo>
                    <a:pt x="429" y="8031"/>
                    <a:pt x="536" y="8512"/>
                    <a:pt x="696" y="8941"/>
                  </a:cubicBezTo>
                  <a:lnTo>
                    <a:pt x="1178" y="10065"/>
                  </a:lnTo>
                  <a:lnTo>
                    <a:pt x="2516" y="9529"/>
                  </a:lnTo>
                  <a:lnTo>
                    <a:pt x="2035" y="8405"/>
                  </a:lnTo>
                  <a:cubicBezTo>
                    <a:pt x="1874" y="8031"/>
                    <a:pt x="1821" y="7709"/>
                    <a:pt x="1714" y="7335"/>
                  </a:cubicBezTo>
                  <a:cubicBezTo>
                    <a:pt x="1553" y="6585"/>
                    <a:pt x="1499" y="5782"/>
                    <a:pt x="1446" y="4979"/>
                  </a:cubicBezTo>
                  <a:cubicBezTo>
                    <a:pt x="1446" y="4605"/>
                    <a:pt x="1446" y="4176"/>
                    <a:pt x="1446" y="3802"/>
                  </a:cubicBezTo>
                  <a:cubicBezTo>
                    <a:pt x="1446" y="3480"/>
                    <a:pt x="1499" y="3106"/>
                    <a:pt x="1606" y="2731"/>
                  </a:cubicBezTo>
                  <a:cubicBezTo>
                    <a:pt x="1767" y="2035"/>
                    <a:pt x="2142" y="1286"/>
                    <a:pt x="2409" y="536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3019570" y="3151935"/>
              <a:ext cx="33896" cy="289369"/>
            </a:xfrm>
            <a:custGeom>
              <a:avLst/>
              <a:gdLst/>
              <a:ahLst/>
              <a:cxnLst/>
              <a:rect l="l" t="t" r="r" b="b"/>
              <a:pathLst>
                <a:path w="1179" h="10065" fill="none" extrusionOk="0">
                  <a:moveTo>
                    <a:pt x="1125" y="1"/>
                  </a:moveTo>
                  <a:cubicBezTo>
                    <a:pt x="803" y="750"/>
                    <a:pt x="482" y="1500"/>
                    <a:pt x="215" y="2356"/>
                  </a:cubicBezTo>
                  <a:cubicBezTo>
                    <a:pt x="108" y="2838"/>
                    <a:pt x="1" y="3266"/>
                    <a:pt x="1" y="3802"/>
                  </a:cubicBezTo>
                  <a:cubicBezTo>
                    <a:pt x="1" y="4230"/>
                    <a:pt x="1" y="4605"/>
                    <a:pt x="54" y="5033"/>
                  </a:cubicBezTo>
                  <a:cubicBezTo>
                    <a:pt x="54" y="5889"/>
                    <a:pt x="161" y="6746"/>
                    <a:pt x="322" y="7602"/>
                  </a:cubicBezTo>
                  <a:cubicBezTo>
                    <a:pt x="429" y="8031"/>
                    <a:pt x="536" y="8512"/>
                    <a:pt x="696" y="8941"/>
                  </a:cubicBezTo>
                  <a:lnTo>
                    <a:pt x="1178" y="10065"/>
                  </a:ln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3061114" y="3167345"/>
              <a:ext cx="30820" cy="258577"/>
            </a:xfrm>
            <a:custGeom>
              <a:avLst/>
              <a:gdLst/>
              <a:ahLst/>
              <a:cxnLst/>
              <a:rect l="l" t="t" r="r" b="b"/>
              <a:pathLst>
                <a:path w="1072" h="8994" fill="none" extrusionOk="0">
                  <a:moveTo>
                    <a:pt x="1071" y="8993"/>
                  </a:moveTo>
                  <a:lnTo>
                    <a:pt x="590" y="7869"/>
                  </a:lnTo>
                  <a:cubicBezTo>
                    <a:pt x="429" y="7495"/>
                    <a:pt x="376" y="7173"/>
                    <a:pt x="269" y="6799"/>
                  </a:cubicBezTo>
                  <a:cubicBezTo>
                    <a:pt x="108" y="6049"/>
                    <a:pt x="54" y="5246"/>
                    <a:pt x="1" y="4443"/>
                  </a:cubicBezTo>
                  <a:cubicBezTo>
                    <a:pt x="1" y="4069"/>
                    <a:pt x="1" y="3640"/>
                    <a:pt x="1" y="3266"/>
                  </a:cubicBezTo>
                  <a:cubicBezTo>
                    <a:pt x="1" y="2944"/>
                    <a:pt x="54" y="2570"/>
                    <a:pt x="161" y="2195"/>
                  </a:cubicBezTo>
                  <a:cubicBezTo>
                    <a:pt x="322" y="1499"/>
                    <a:pt x="697" y="750"/>
                    <a:pt x="964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3038028" y="3388663"/>
              <a:ext cx="50830" cy="39100"/>
            </a:xfrm>
            <a:custGeom>
              <a:avLst/>
              <a:gdLst/>
              <a:ahLst/>
              <a:cxnLst/>
              <a:rect l="l" t="t" r="r" b="b"/>
              <a:pathLst>
                <a:path w="1768" h="1360" extrusionOk="0">
                  <a:moveTo>
                    <a:pt x="1295" y="0"/>
                  </a:moveTo>
                  <a:cubicBezTo>
                    <a:pt x="1274" y="0"/>
                    <a:pt x="1253" y="4"/>
                    <a:pt x="1232" y="11"/>
                  </a:cubicBezTo>
                  <a:lnTo>
                    <a:pt x="215" y="385"/>
                  </a:lnTo>
                  <a:cubicBezTo>
                    <a:pt x="54" y="439"/>
                    <a:pt x="1" y="707"/>
                    <a:pt x="108" y="974"/>
                  </a:cubicBezTo>
                  <a:cubicBezTo>
                    <a:pt x="201" y="1207"/>
                    <a:pt x="376" y="1359"/>
                    <a:pt x="525" y="1359"/>
                  </a:cubicBezTo>
                  <a:cubicBezTo>
                    <a:pt x="547" y="1359"/>
                    <a:pt x="569" y="1356"/>
                    <a:pt x="590" y="1349"/>
                  </a:cubicBezTo>
                  <a:lnTo>
                    <a:pt x="1607" y="867"/>
                  </a:lnTo>
                  <a:cubicBezTo>
                    <a:pt x="1714" y="814"/>
                    <a:pt x="1767" y="600"/>
                    <a:pt x="1660" y="332"/>
                  </a:cubicBezTo>
                  <a:cubicBezTo>
                    <a:pt x="1567" y="146"/>
                    <a:pt x="1434" y="0"/>
                    <a:pt x="129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3024199" y="3344330"/>
              <a:ext cx="50801" cy="34126"/>
            </a:xfrm>
            <a:custGeom>
              <a:avLst/>
              <a:gdLst/>
              <a:ahLst/>
              <a:cxnLst/>
              <a:rect l="l" t="t" r="r" b="b"/>
              <a:pathLst>
                <a:path w="1767" h="1187" extrusionOk="0">
                  <a:moveTo>
                    <a:pt x="1338" y="0"/>
                  </a:moveTo>
                  <a:lnTo>
                    <a:pt x="268" y="214"/>
                  </a:lnTo>
                  <a:cubicBezTo>
                    <a:pt x="107" y="214"/>
                    <a:pt x="0" y="482"/>
                    <a:pt x="54" y="750"/>
                  </a:cubicBezTo>
                  <a:cubicBezTo>
                    <a:pt x="102" y="989"/>
                    <a:pt x="235" y="1186"/>
                    <a:pt x="378" y="1186"/>
                  </a:cubicBezTo>
                  <a:cubicBezTo>
                    <a:pt x="395" y="1186"/>
                    <a:pt x="412" y="1184"/>
                    <a:pt x="428" y="1178"/>
                  </a:cubicBezTo>
                  <a:lnTo>
                    <a:pt x="1553" y="910"/>
                  </a:lnTo>
                  <a:cubicBezTo>
                    <a:pt x="1660" y="910"/>
                    <a:pt x="1767" y="643"/>
                    <a:pt x="1713" y="429"/>
                  </a:cubicBezTo>
                  <a:cubicBezTo>
                    <a:pt x="1660" y="161"/>
                    <a:pt x="1499" y="0"/>
                    <a:pt x="133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3019570" y="3292005"/>
              <a:ext cx="47725" cy="43125"/>
            </a:xfrm>
            <a:custGeom>
              <a:avLst/>
              <a:gdLst/>
              <a:ahLst/>
              <a:cxnLst/>
              <a:rect l="l" t="t" r="r" b="b"/>
              <a:pathLst>
                <a:path w="1660" h="1500" extrusionOk="0">
                  <a:moveTo>
                    <a:pt x="215" y="0"/>
                  </a:moveTo>
                  <a:cubicBezTo>
                    <a:pt x="108" y="0"/>
                    <a:pt x="1" y="375"/>
                    <a:pt x="1" y="750"/>
                  </a:cubicBezTo>
                  <a:cubicBezTo>
                    <a:pt x="54" y="1178"/>
                    <a:pt x="161" y="1499"/>
                    <a:pt x="322" y="1499"/>
                  </a:cubicBezTo>
                  <a:lnTo>
                    <a:pt x="1446" y="1338"/>
                  </a:lnTo>
                  <a:cubicBezTo>
                    <a:pt x="1606" y="1338"/>
                    <a:pt x="1660" y="1017"/>
                    <a:pt x="1660" y="643"/>
                  </a:cubicBezTo>
                  <a:cubicBezTo>
                    <a:pt x="1660" y="268"/>
                    <a:pt x="1499" y="0"/>
                    <a:pt x="133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3018018" y="3247356"/>
              <a:ext cx="47754" cy="30820"/>
            </a:xfrm>
            <a:custGeom>
              <a:avLst/>
              <a:gdLst/>
              <a:ahLst/>
              <a:cxnLst/>
              <a:rect l="l" t="t" r="r" b="b"/>
              <a:pathLst>
                <a:path w="1661" h="1072" extrusionOk="0">
                  <a:moveTo>
                    <a:pt x="322" y="1"/>
                  </a:moveTo>
                  <a:cubicBezTo>
                    <a:pt x="215" y="1"/>
                    <a:pt x="162" y="54"/>
                    <a:pt x="108" y="161"/>
                  </a:cubicBezTo>
                  <a:cubicBezTo>
                    <a:pt x="55" y="215"/>
                    <a:pt x="1" y="483"/>
                    <a:pt x="1" y="536"/>
                  </a:cubicBezTo>
                  <a:cubicBezTo>
                    <a:pt x="1" y="804"/>
                    <a:pt x="108" y="1071"/>
                    <a:pt x="269" y="1071"/>
                  </a:cubicBezTo>
                  <a:lnTo>
                    <a:pt x="1393" y="1018"/>
                  </a:lnTo>
                  <a:cubicBezTo>
                    <a:pt x="1553" y="1018"/>
                    <a:pt x="1660" y="804"/>
                    <a:pt x="1660" y="536"/>
                  </a:cubicBezTo>
                  <a:cubicBezTo>
                    <a:pt x="1660" y="376"/>
                    <a:pt x="1660" y="376"/>
                    <a:pt x="1607" y="268"/>
                  </a:cubicBezTo>
                  <a:cubicBezTo>
                    <a:pt x="1553" y="215"/>
                    <a:pt x="1500" y="161"/>
                    <a:pt x="1446" y="161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3024199" y="3191725"/>
              <a:ext cx="52354" cy="45138"/>
            </a:xfrm>
            <a:custGeom>
              <a:avLst/>
              <a:gdLst/>
              <a:ahLst/>
              <a:cxnLst/>
              <a:rect l="l" t="t" r="r" b="b"/>
              <a:pathLst>
                <a:path w="1821" h="1570" extrusionOk="0">
                  <a:moveTo>
                    <a:pt x="553" y="1"/>
                  </a:moveTo>
                  <a:cubicBezTo>
                    <a:pt x="439" y="1"/>
                    <a:pt x="252" y="213"/>
                    <a:pt x="107" y="598"/>
                  </a:cubicBezTo>
                  <a:cubicBezTo>
                    <a:pt x="0" y="972"/>
                    <a:pt x="54" y="1293"/>
                    <a:pt x="214" y="1347"/>
                  </a:cubicBezTo>
                  <a:lnTo>
                    <a:pt x="1285" y="1561"/>
                  </a:lnTo>
                  <a:cubicBezTo>
                    <a:pt x="1301" y="1567"/>
                    <a:pt x="1318" y="1569"/>
                    <a:pt x="1335" y="1569"/>
                  </a:cubicBezTo>
                  <a:cubicBezTo>
                    <a:pt x="1478" y="1569"/>
                    <a:pt x="1617" y="1367"/>
                    <a:pt x="1713" y="1079"/>
                  </a:cubicBezTo>
                  <a:cubicBezTo>
                    <a:pt x="1820" y="758"/>
                    <a:pt x="1820" y="437"/>
                    <a:pt x="1660" y="383"/>
                  </a:cubicBezTo>
                  <a:lnTo>
                    <a:pt x="589" y="9"/>
                  </a:lnTo>
                  <a:cubicBezTo>
                    <a:pt x="578" y="3"/>
                    <a:pt x="566" y="1"/>
                    <a:pt x="55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3042656" y="3150124"/>
              <a:ext cx="50830" cy="39071"/>
            </a:xfrm>
            <a:custGeom>
              <a:avLst/>
              <a:gdLst/>
              <a:ahLst/>
              <a:cxnLst/>
              <a:rect l="l" t="t" r="r" b="b"/>
              <a:pathLst>
                <a:path w="1768" h="1359" extrusionOk="0">
                  <a:moveTo>
                    <a:pt x="474" y="0"/>
                  </a:moveTo>
                  <a:cubicBezTo>
                    <a:pt x="335" y="0"/>
                    <a:pt x="201" y="152"/>
                    <a:pt x="108" y="385"/>
                  </a:cubicBezTo>
                  <a:cubicBezTo>
                    <a:pt x="0" y="599"/>
                    <a:pt x="54" y="867"/>
                    <a:pt x="161" y="920"/>
                  </a:cubicBezTo>
                  <a:lnTo>
                    <a:pt x="1232" y="1349"/>
                  </a:lnTo>
                  <a:cubicBezTo>
                    <a:pt x="1246" y="1356"/>
                    <a:pt x="1261" y="1359"/>
                    <a:pt x="1278" y="1359"/>
                  </a:cubicBezTo>
                  <a:cubicBezTo>
                    <a:pt x="1392" y="1359"/>
                    <a:pt x="1567" y="1207"/>
                    <a:pt x="1660" y="974"/>
                  </a:cubicBezTo>
                  <a:cubicBezTo>
                    <a:pt x="1767" y="760"/>
                    <a:pt x="1713" y="492"/>
                    <a:pt x="1606" y="439"/>
                  </a:cubicBezTo>
                  <a:lnTo>
                    <a:pt x="536" y="10"/>
                  </a:lnTo>
                  <a:cubicBezTo>
                    <a:pt x="515" y="3"/>
                    <a:pt x="494" y="0"/>
                    <a:pt x="47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3007265" y="3067295"/>
              <a:ext cx="86221" cy="93926"/>
            </a:xfrm>
            <a:custGeom>
              <a:avLst/>
              <a:gdLst/>
              <a:ahLst/>
              <a:cxnLst/>
              <a:rect l="l" t="t" r="r" b="b"/>
              <a:pathLst>
                <a:path w="2999" h="3267" extrusionOk="0">
                  <a:moveTo>
                    <a:pt x="1178" y="322"/>
                  </a:moveTo>
                  <a:cubicBezTo>
                    <a:pt x="1553" y="750"/>
                    <a:pt x="1981" y="1125"/>
                    <a:pt x="2409" y="1285"/>
                  </a:cubicBezTo>
                  <a:cubicBezTo>
                    <a:pt x="2837" y="1446"/>
                    <a:pt x="2998" y="1714"/>
                    <a:pt x="2944" y="2088"/>
                  </a:cubicBezTo>
                  <a:cubicBezTo>
                    <a:pt x="2891" y="2463"/>
                    <a:pt x="2891" y="2517"/>
                    <a:pt x="2677" y="2731"/>
                  </a:cubicBezTo>
                  <a:cubicBezTo>
                    <a:pt x="2463" y="2998"/>
                    <a:pt x="2142" y="3266"/>
                    <a:pt x="1392" y="2891"/>
                  </a:cubicBezTo>
                  <a:cubicBezTo>
                    <a:pt x="589" y="2463"/>
                    <a:pt x="482" y="2463"/>
                    <a:pt x="268" y="2142"/>
                  </a:cubicBezTo>
                  <a:cubicBezTo>
                    <a:pt x="0" y="1874"/>
                    <a:pt x="0" y="1767"/>
                    <a:pt x="214" y="1285"/>
                  </a:cubicBezTo>
                  <a:cubicBezTo>
                    <a:pt x="429" y="857"/>
                    <a:pt x="536" y="804"/>
                    <a:pt x="643" y="429"/>
                  </a:cubicBezTo>
                  <a:cubicBezTo>
                    <a:pt x="696" y="1"/>
                    <a:pt x="910" y="1"/>
                    <a:pt x="1178" y="322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3153459" y="2999589"/>
              <a:ext cx="90850" cy="223186"/>
            </a:xfrm>
            <a:custGeom>
              <a:avLst/>
              <a:gdLst/>
              <a:ahLst/>
              <a:cxnLst/>
              <a:rect l="l" t="t" r="r" b="b"/>
              <a:pathLst>
                <a:path w="3160" h="7763" extrusionOk="0">
                  <a:moveTo>
                    <a:pt x="1821" y="0"/>
                  </a:moveTo>
                  <a:cubicBezTo>
                    <a:pt x="1553" y="803"/>
                    <a:pt x="1607" y="1553"/>
                    <a:pt x="1607" y="2195"/>
                  </a:cubicBezTo>
                  <a:cubicBezTo>
                    <a:pt x="1607" y="2516"/>
                    <a:pt x="1660" y="2837"/>
                    <a:pt x="1660" y="3105"/>
                  </a:cubicBezTo>
                  <a:cubicBezTo>
                    <a:pt x="1660" y="3373"/>
                    <a:pt x="1607" y="3587"/>
                    <a:pt x="1553" y="3908"/>
                  </a:cubicBezTo>
                  <a:cubicBezTo>
                    <a:pt x="1446" y="4443"/>
                    <a:pt x="1285" y="4925"/>
                    <a:pt x="964" y="5407"/>
                  </a:cubicBezTo>
                  <a:cubicBezTo>
                    <a:pt x="697" y="5889"/>
                    <a:pt x="322" y="6424"/>
                    <a:pt x="1" y="6959"/>
                  </a:cubicBezTo>
                  <a:lnTo>
                    <a:pt x="1178" y="7762"/>
                  </a:lnTo>
                  <a:cubicBezTo>
                    <a:pt x="1500" y="7227"/>
                    <a:pt x="1874" y="6745"/>
                    <a:pt x="2249" y="6156"/>
                  </a:cubicBezTo>
                  <a:cubicBezTo>
                    <a:pt x="2570" y="5514"/>
                    <a:pt x="2838" y="4818"/>
                    <a:pt x="2945" y="4176"/>
                  </a:cubicBezTo>
                  <a:cubicBezTo>
                    <a:pt x="2998" y="3855"/>
                    <a:pt x="3052" y="3426"/>
                    <a:pt x="3052" y="3105"/>
                  </a:cubicBezTo>
                  <a:cubicBezTo>
                    <a:pt x="3052" y="2730"/>
                    <a:pt x="3052" y="2409"/>
                    <a:pt x="3052" y="2142"/>
                  </a:cubicBezTo>
                  <a:cubicBezTo>
                    <a:pt x="2998" y="1499"/>
                    <a:pt x="2998" y="964"/>
                    <a:pt x="3159" y="482"/>
                  </a:cubicBezTo>
                  <a:lnTo>
                    <a:pt x="1821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3153459" y="2999589"/>
              <a:ext cx="52354" cy="200100"/>
            </a:xfrm>
            <a:custGeom>
              <a:avLst/>
              <a:gdLst/>
              <a:ahLst/>
              <a:cxnLst/>
              <a:rect l="l" t="t" r="r" b="b"/>
              <a:pathLst>
                <a:path w="1821" h="6960" fill="none" extrusionOk="0">
                  <a:moveTo>
                    <a:pt x="1821" y="0"/>
                  </a:moveTo>
                  <a:cubicBezTo>
                    <a:pt x="1553" y="803"/>
                    <a:pt x="1607" y="1553"/>
                    <a:pt x="1607" y="2195"/>
                  </a:cubicBezTo>
                  <a:cubicBezTo>
                    <a:pt x="1607" y="2516"/>
                    <a:pt x="1660" y="2837"/>
                    <a:pt x="1660" y="3105"/>
                  </a:cubicBezTo>
                  <a:cubicBezTo>
                    <a:pt x="1660" y="3373"/>
                    <a:pt x="1607" y="3587"/>
                    <a:pt x="1553" y="3908"/>
                  </a:cubicBezTo>
                  <a:cubicBezTo>
                    <a:pt x="1446" y="4443"/>
                    <a:pt x="1285" y="4925"/>
                    <a:pt x="1018" y="5407"/>
                  </a:cubicBezTo>
                  <a:cubicBezTo>
                    <a:pt x="697" y="5889"/>
                    <a:pt x="322" y="6424"/>
                    <a:pt x="1" y="695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3187326" y="3013446"/>
              <a:ext cx="56983" cy="209329"/>
            </a:xfrm>
            <a:custGeom>
              <a:avLst/>
              <a:gdLst/>
              <a:ahLst/>
              <a:cxnLst/>
              <a:rect l="l" t="t" r="r" b="b"/>
              <a:pathLst>
                <a:path w="1982" h="7281" fill="none" extrusionOk="0">
                  <a:moveTo>
                    <a:pt x="0" y="7280"/>
                  </a:moveTo>
                  <a:cubicBezTo>
                    <a:pt x="322" y="6745"/>
                    <a:pt x="696" y="6263"/>
                    <a:pt x="1071" y="5674"/>
                  </a:cubicBezTo>
                  <a:cubicBezTo>
                    <a:pt x="1392" y="5032"/>
                    <a:pt x="1660" y="4336"/>
                    <a:pt x="1767" y="3694"/>
                  </a:cubicBezTo>
                  <a:cubicBezTo>
                    <a:pt x="1820" y="3373"/>
                    <a:pt x="1874" y="2944"/>
                    <a:pt x="1874" y="2623"/>
                  </a:cubicBezTo>
                  <a:cubicBezTo>
                    <a:pt x="1874" y="2248"/>
                    <a:pt x="1874" y="1927"/>
                    <a:pt x="1874" y="1660"/>
                  </a:cubicBezTo>
                  <a:cubicBezTo>
                    <a:pt x="1820" y="1017"/>
                    <a:pt x="1820" y="482"/>
                    <a:pt x="1981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3159611" y="3175999"/>
              <a:ext cx="46201" cy="37547"/>
            </a:xfrm>
            <a:custGeom>
              <a:avLst/>
              <a:gdLst/>
              <a:ahLst/>
              <a:cxnLst/>
              <a:rect l="l" t="t" r="r" b="b"/>
              <a:pathLst>
                <a:path w="1607" h="1306" extrusionOk="0">
                  <a:moveTo>
                    <a:pt x="447" y="0"/>
                  </a:moveTo>
                  <a:cubicBezTo>
                    <a:pt x="349" y="0"/>
                    <a:pt x="228" y="61"/>
                    <a:pt x="108" y="181"/>
                  </a:cubicBezTo>
                  <a:cubicBezTo>
                    <a:pt x="1" y="342"/>
                    <a:pt x="1" y="556"/>
                    <a:pt x="161" y="663"/>
                  </a:cubicBezTo>
                  <a:lnTo>
                    <a:pt x="1071" y="1252"/>
                  </a:lnTo>
                  <a:cubicBezTo>
                    <a:pt x="1107" y="1287"/>
                    <a:pt x="1155" y="1305"/>
                    <a:pt x="1206" y="1305"/>
                  </a:cubicBezTo>
                  <a:cubicBezTo>
                    <a:pt x="1309" y="1305"/>
                    <a:pt x="1428" y="1234"/>
                    <a:pt x="1500" y="1091"/>
                  </a:cubicBezTo>
                  <a:cubicBezTo>
                    <a:pt x="1607" y="930"/>
                    <a:pt x="1607" y="716"/>
                    <a:pt x="1500" y="663"/>
                  </a:cubicBezTo>
                  <a:lnTo>
                    <a:pt x="536" y="20"/>
                  </a:lnTo>
                  <a:cubicBezTo>
                    <a:pt x="509" y="7"/>
                    <a:pt x="479" y="0"/>
                    <a:pt x="44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0"/>
            <p:cNvSpPr/>
            <p:nvPr/>
          </p:nvSpPr>
          <p:spPr>
            <a:xfrm>
              <a:off x="3179621" y="3146099"/>
              <a:ext cx="47754" cy="34788"/>
            </a:xfrm>
            <a:custGeom>
              <a:avLst/>
              <a:gdLst/>
              <a:ahLst/>
              <a:cxnLst/>
              <a:rect l="l" t="t" r="r" b="b"/>
              <a:pathLst>
                <a:path w="1661" h="1210" extrusionOk="0">
                  <a:moveTo>
                    <a:pt x="350" y="0"/>
                  </a:moveTo>
                  <a:cubicBezTo>
                    <a:pt x="241" y="0"/>
                    <a:pt x="146" y="88"/>
                    <a:pt x="108" y="204"/>
                  </a:cubicBezTo>
                  <a:cubicBezTo>
                    <a:pt x="1" y="364"/>
                    <a:pt x="54" y="525"/>
                    <a:pt x="161" y="632"/>
                  </a:cubicBezTo>
                  <a:lnTo>
                    <a:pt x="1125" y="1167"/>
                  </a:lnTo>
                  <a:cubicBezTo>
                    <a:pt x="1154" y="1196"/>
                    <a:pt x="1190" y="1209"/>
                    <a:pt x="1230" y="1209"/>
                  </a:cubicBezTo>
                  <a:cubicBezTo>
                    <a:pt x="1339" y="1209"/>
                    <a:pt x="1475" y="1110"/>
                    <a:pt x="1553" y="953"/>
                  </a:cubicBezTo>
                  <a:cubicBezTo>
                    <a:pt x="1660" y="793"/>
                    <a:pt x="1660" y="525"/>
                    <a:pt x="1500" y="472"/>
                  </a:cubicBezTo>
                  <a:lnTo>
                    <a:pt x="483" y="43"/>
                  </a:lnTo>
                  <a:cubicBezTo>
                    <a:pt x="438" y="13"/>
                    <a:pt x="393" y="0"/>
                    <a:pt x="3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0"/>
            <p:cNvSpPr/>
            <p:nvPr/>
          </p:nvSpPr>
          <p:spPr>
            <a:xfrm>
              <a:off x="3191955" y="3108839"/>
              <a:ext cx="50801" cy="40279"/>
            </a:xfrm>
            <a:custGeom>
              <a:avLst/>
              <a:gdLst/>
              <a:ahLst/>
              <a:cxnLst/>
              <a:rect l="l" t="t" r="r" b="b"/>
              <a:pathLst>
                <a:path w="1767" h="1401" extrusionOk="0">
                  <a:moveTo>
                    <a:pt x="428" y="1"/>
                  </a:moveTo>
                  <a:cubicBezTo>
                    <a:pt x="268" y="1"/>
                    <a:pt x="161" y="215"/>
                    <a:pt x="54" y="429"/>
                  </a:cubicBezTo>
                  <a:cubicBezTo>
                    <a:pt x="0" y="697"/>
                    <a:pt x="54" y="911"/>
                    <a:pt x="161" y="965"/>
                  </a:cubicBezTo>
                  <a:lnTo>
                    <a:pt x="1231" y="1393"/>
                  </a:lnTo>
                  <a:cubicBezTo>
                    <a:pt x="1248" y="1398"/>
                    <a:pt x="1265" y="1401"/>
                    <a:pt x="1282" y="1401"/>
                  </a:cubicBezTo>
                  <a:cubicBezTo>
                    <a:pt x="1434" y="1401"/>
                    <a:pt x="1611" y="1194"/>
                    <a:pt x="1659" y="857"/>
                  </a:cubicBezTo>
                  <a:cubicBezTo>
                    <a:pt x="1767" y="536"/>
                    <a:pt x="1713" y="269"/>
                    <a:pt x="1552" y="215"/>
                  </a:cubicBezTo>
                  <a:lnTo>
                    <a:pt x="428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3199631" y="3079600"/>
              <a:ext cx="47754" cy="23374"/>
            </a:xfrm>
            <a:custGeom>
              <a:avLst/>
              <a:gdLst/>
              <a:ahLst/>
              <a:cxnLst/>
              <a:rect l="l" t="t" r="r" b="b"/>
              <a:pathLst>
                <a:path w="1661" h="813" extrusionOk="0">
                  <a:moveTo>
                    <a:pt x="1339" y="1"/>
                  </a:moveTo>
                  <a:lnTo>
                    <a:pt x="268" y="54"/>
                  </a:lnTo>
                  <a:cubicBezTo>
                    <a:pt x="108" y="54"/>
                    <a:pt x="1" y="215"/>
                    <a:pt x="1" y="376"/>
                  </a:cubicBezTo>
                  <a:cubicBezTo>
                    <a:pt x="1" y="536"/>
                    <a:pt x="54" y="697"/>
                    <a:pt x="215" y="697"/>
                  </a:cubicBezTo>
                  <a:lnTo>
                    <a:pt x="1339" y="804"/>
                  </a:lnTo>
                  <a:cubicBezTo>
                    <a:pt x="1356" y="809"/>
                    <a:pt x="1372" y="812"/>
                    <a:pt x="1389" y="812"/>
                  </a:cubicBezTo>
                  <a:cubicBezTo>
                    <a:pt x="1531" y="812"/>
                    <a:pt x="1660" y="615"/>
                    <a:pt x="1660" y="376"/>
                  </a:cubicBezTo>
                  <a:cubicBezTo>
                    <a:pt x="1660" y="161"/>
                    <a:pt x="1500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3198108" y="3038056"/>
              <a:ext cx="47725" cy="30820"/>
            </a:xfrm>
            <a:custGeom>
              <a:avLst/>
              <a:gdLst/>
              <a:ahLst/>
              <a:cxnLst/>
              <a:rect l="l" t="t" r="r" b="b"/>
              <a:pathLst>
                <a:path w="1660" h="1072" extrusionOk="0">
                  <a:moveTo>
                    <a:pt x="268" y="1"/>
                  </a:moveTo>
                  <a:cubicBezTo>
                    <a:pt x="107" y="1"/>
                    <a:pt x="0" y="268"/>
                    <a:pt x="0" y="536"/>
                  </a:cubicBezTo>
                  <a:cubicBezTo>
                    <a:pt x="0" y="857"/>
                    <a:pt x="107" y="1071"/>
                    <a:pt x="268" y="1071"/>
                  </a:cubicBezTo>
                  <a:lnTo>
                    <a:pt x="1392" y="1018"/>
                  </a:lnTo>
                  <a:cubicBezTo>
                    <a:pt x="1553" y="964"/>
                    <a:pt x="1660" y="750"/>
                    <a:pt x="1660" y="482"/>
                  </a:cubicBezTo>
                  <a:cubicBezTo>
                    <a:pt x="1660" y="215"/>
                    <a:pt x="1553" y="54"/>
                    <a:pt x="1392" y="54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3199631" y="2999301"/>
              <a:ext cx="49278" cy="28405"/>
            </a:xfrm>
            <a:custGeom>
              <a:avLst/>
              <a:gdLst/>
              <a:ahLst/>
              <a:cxnLst/>
              <a:rect l="l" t="t" r="r" b="b"/>
              <a:pathLst>
                <a:path w="1714" h="988" extrusionOk="0">
                  <a:moveTo>
                    <a:pt x="418" y="0"/>
                  </a:moveTo>
                  <a:cubicBezTo>
                    <a:pt x="269" y="0"/>
                    <a:pt x="101" y="152"/>
                    <a:pt x="54" y="385"/>
                  </a:cubicBezTo>
                  <a:cubicBezTo>
                    <a:pt x="1" y="599"/>
                    <a:pt x="108" y="813"/>
                    <a:pt x="268" y="867"/>
                  </a:cubicBezTo>
                  <a:lnTo>
                    <a:pt x="1339" y="974"/>
                  </a:lnTo>
                  <a:cubicBezTo>
                    <a:pt x="1367" y="983"/>
                    <a:pt x="1396" y="988"/>
                    <a:pt x="1423" y="988"/>
                  </a:cubicBezTo>
                  <a:cubicBezTo>
                    <a:pt x="1551" y="988"/>
                    <a:pt x="1660" y="892"/>
                    <a:pt x="1660" y="760"/>
                  </a:cubicBezTo>
                  <a:cubicBezTo>
                    <a:pt x="1714" y="599"/>
                    <a:pt x="1660" y="492"/>
                    <a:pt x="1500" y="439"/>
                  </a:cubicBezTo>
                  <a:lnTo>
                    <a:pt x="482" y="10"/>
                  </a:lnTo>
                  <a:cubicBezTo>
                    <a:pt x="462" y="3"/>
                    <a:pt x="440" y="0"/>
                    <a:pt x="41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3251956" y="3013446"/>
              <a:ext cx="100079" cy="260101"/>
            </a:xfrm>
            <a:custGeom>
              <a:avLst/>
              <a:gdLst/>
              <a:ahLst/>
              <a:cxnLst/>
              <a:rect l="l" t="t" r="r" b="b"/>
              <a:pathLst>
                <a:path w="3481" h="9047" extrusionOk="0">
                  <a:moveTo>
                    <a:pt x="1660" y="0"/>
                  </a:moveTo>
                  <a:lnTo>
                    <a:pt x="215" y="214"/>
                  </a:lnTo>
                  <a:cubicBezTo>
                    <a:pt x="322" y="696"/>
                    <a:pt x="161" y="1499"/>
                    <a:pt x="108" y="2248"/>
                  </a:cubicBezTo>
                  <a:cubicBezTo>
                    <a:pt x="54" y="2623"/>
                    <a:pt x="1" y="3051"/>
                    <a:pt x="1" y="3480"/>
                  </a:cubicBezTo>
                  <a:cubicBezTo>
                    <a:pt x="1" y="3587"/>
                    <a:pt x="1" y="3694"/>
                    <a:pt x="1" y="3854"/>
                  </a:cubicBezTo>
                  <a:cubicBezTo>
                    <a:pt x="54" y="3961"/>
                    <a:pt x="54" y="4122"/>
                    <a:pt x="54" y="4175"/>
                  </a:cubicBezTo>
                  <a:cubicBezTo>
                    <a:pt x="108" y="4390"/>
                    <a:pt x="161" y="4604"/>
                    <a:pt x="215" y="4764"/>
                  </a:cubicBezTo>
                  <a:cubicBezTo>
                    <a:pt x="375" y="5567"/>
                    <a:pt x="697" y="6370"/>
                    <a:pt x="1125" y="7066"/>
                  </a:cubicBezTo>
                  <a:cubicBezTo>
                    <a:pt x="1500" y="7762"/>
                    <a:pt x="1874" y="8404"/>
                    <a:pt x="2249" y="9047"/>
                  </a:cubicBezTo>
                  <a:lnTo>
                    <a:pt x="3480" y="8404"/>
                  </a:lnTo>
                  <a:cubicBezTo>
                    <a:pt x="3106" y="7709"/>
                    <a:pt x="2731" y="7013"/>
                    <a:pt x="2356" y="6370"/>
                  </a:cubicBezTo>
                  <a:cubicBezTo>
                    <a:pt x="1981" y="5781"/>
                    <a:pt x="1767" y="5139"/>
                    <a:pt x="1607" y="4443"/>
                  </a:cubicBezTo>
                  <a:cubicBezTo>
                    <a:pt x="1553" y="4283"/>
                    <a:pt x="1500" y="4122"/>
                    <a:pt x="1500" y="3908"/>
                  </a:cubicBezTo>
                  <a:cubicBezTo>
                    <a:pt x="1446" y="3747"/>
                    <a:pt x="1446" y="3640"/>
                    <a:pt x="1446" y="3480"/>
                  </a:cubicBezTo>
                  <a:cubicBezTo>
                    <a:pt x="1446" y="3158"/>
                    <a:pt x="1446" y="2784"/>
                    <a:pt x="1500" y="2409"/>
                  </a:cubicBezTo>
                  <a:cubicBezTo>
                    <a:pt x="1553" y="1660"/>
                    <a:pt x="1767" y="964"/>
                    <a:pt x="166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0"/>
            <p:cNvSpPr/>
            <p:nvPr/>
          </p:nvSpPr>
          <p:spPr>
            <a:xfrm>
              <a:off x="3251956" y="3019599"/>
              <a:ext cx="63135" cy="253949"/>
            </a:xfrm>
            <a:custGeom>
              <a:avLst/>
              <a:gdLst/>
              <a:ahLst/>
              <a:cxnLst/>
              <a:rect l="l" t="t" r="r" b="b"/>
              <a:pathLst>
                <a:path w="2196" h="8833" fill="none" extrusionOk="0">
                  <a:moveTo>
                    <a:pt x="215" y="0"/>
                  </a:moveTo>
                  <a:cubicBezTo>
                    <a:pt x="322" y="482"/>
                    <a:pt x="161" y="1285"/>
                    <a:pt x="108" y="2034"/>
                  </a:cubicBezTo>
                  <a:cubicBezTo>
                    <a:pt x="54" y="2409"/>
                    <a:pt x="1" y="2837"/>
                    <a:pt x="1" y="3266"/>
                  </a:cubicBezTo>
                  <a:cubicBezTo>
                    <a:pt x="1" y="3373"/>
                    <a:pt x="1" y="3480"/>
                    <a:pt x="1" y="3640"/>
                  </a:cubicBezTo>
                  <a:cubicBezTo>
                    <a:pt x="54" y="3747"/>
                    <a:pt x="54" y="3908"/>
                    <a:pt x="54" y="3961"/>
                  </a:cubicBezTo>
                  <a:cubicBezTo>
                    <a:pt x="108" y="4176"/>
                    <a:pt x="161" y="4390"/>
                    <a:pt x="215" y="4550"/>
                  </a:cubicBezTo>
                  <a:cubicBezTo>
                    <a:pt x="375" y="5353"/>
                    <a:pt x="697" y="6156"/>
                    <a:pt x="1125" y="6852"/>
                  </a:cubicBezTo>
                  <a:cubicBezTo>
                    <a:pt x="1500" y="7548"/>
                    <a:pt x="1874" y="8190"/>
                    <a:pt x="2196" y="883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0"/>
            <p:cNvSpPr/>
            <p:nvPr/>
          </p:nvSpPr>
          <p:spPr>
            <a:xfrm>
              <a:off x="3293529" y="3013446"/>
              <a:ext cx="58506" cy="241644"/>
            </a:xfrm>
            <a:custGeom>
              <a:avLst/>
              <a:gdLst/>
              <a:ahLst/>
              <a:cxnLst/>
              <a:rect l="l" t="t" r="r" b="b"/>
              <a:pathLst>
                <a:path w="2035" h="8405" fill="none" extrusionOk="0">
                  <a:moveTo>
                    <a:pt x="2034" y="8404"/>
                  </a:moveTo>
                  <a:cubicBezTo>
                    <a:pt x="1660" y="7709"/>
                    <a:pt x="1285" y="7013"/>
                    <a:pt x="910" y="6370"/>
                  </a:cubicBezTo>
                  <a:cubicBezTo>
                    <a:pt x="535" y="5781"/>
                    <a:pt x="321" y="5139"/>
                    <a:pt x="161" y="4443"/>
                  </a:cubicBezTo>
                  <a:cubicBezTo>
                    <a:pt x="107" y="4283"/>
                    <a:pt x="54" y="4122"/>
                    <a:pt x="54" y="3908"/>
                  </a:cubicBezTo>
                  <a:cubicBezTo>
                    <a:pt x="0" y="3747"/>
                    <a:pt x="0" y="3640"/>
                    <a:pt x="0" y="3480"/>
                  </a:cubicBezTo>
                  <a:cubicBezTo>
                    <a:pt x="0" y="3158"/>
                    <a:pt x="0" y="2784"/>
                    <a:pt x="54" y="2409"/>
                  </a:cubicBezTo>
                  <a:cubicBezTo>
                    <a:pt x="107" y="1660"/>
                    <a:pt x="321" y="964"/>
                    <a:pt x="214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3299681" y="3221539"/>
              <a:ext cx="47725" cy="39388"/>
            </a:xfrm>
            <a:custGeom>
              <a:avLst/>
              <a:gdLst/>
              <a:ahLst/>
              <a:cxnLst/>
              <a:rect l="l" t="t" r="r" b="b"/>
              <a:pathLst>
                <a:path w="1660" h="1370" extrusionOk="0">
                  <a:moveTo>
                    <a:pt x="1208" y="0"/>
                  </a:moveTo>
                  <a:cubicBezTo>
                    <a:pt x="1161" y="0"/>
                    <a:pt x="1114" y="14"/>
                    <a:pt x="1071" y="42"/>
                  </a:cubicBezTo>
                  <a:lnTo>
                    <a:pt x="107" y="578"/>
                  </a:lnTo>
                  <a:cubicBezTo>
                    <a:pt x="0" y="631"/>
                    <a:pt x="0" y="899"/>
                    <a:pt x="107" y="1113"/>
                  </a:cubicBezTo>
                  <a:cubicBezTo>
                    <a:pt x="186" y="1270"/>
                    <a:pt x="321" y="1369"/>
                    <a:pt x="431" y="1369"/>
                  </a:cubicBezTo>
                  <a:cubicBezTo>
                    <a:pt x="470" y="1369"/>
                    <a:pt x="507" y="1356"/>
                    <a:pt x="536" y="1327"/>
                  </a:cubicBezTo>
                  <a:lnTo>
                    <a:pt x="1553" y="792"/>
                  </a:lnTo>
                  <a:cubicBezTo>
                    <a:pt x="1660" y="738"/>
                    <a:pt x="1660" y="471"/>
                    <a:pt x="1553" y="256"/>
                  </a:cubicBezTo>
                  <a:cubicBezTo>
                    <a:pt x="1474" y="100"/>
                    <a:pt x="1338" y="0"/>
                    <a:pt x="120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3276595" y="3182324"/>
              <a:ext cx="49277" cy="39301"/>
            </a:xfrm>
            <a:custGeom>
              <a:avLst/>
              <a:gdLst/>
              <a:ahLst/>
              <a:cxnLst/>
              <a:rect l="l" t="t" r="r" b="b"/>
              <a:pathLst>
                <a:path w="1714" h="1367" extrusionOk="0">
                  <a:moveTo>
                    <a:pt x="1207" y="1"/>
                  </a:moveTo>
                  <a:cubicBezTo>
                    <a:pt x="1180" y="1"/>
                    <a:pt x="1152" y="5"/>
                    <a:pt x="1124" y="14"/>
                  </a:cubicBezTo>
                  <a:lnTo>
                    <a:pt x="161" y="550"/>
                  </a:lnTo>
                  <a:cubicBezTo>
                    <a:pt x="0" y="603"/>
                    <a:pt x="0" y="817"/>
                    <a:pt x="107" y="1085"/>
                  </a:cubicBezTo>
                  <a:cubicBezTo>
                    <a:pt x="196" y="1262"/>
                    <a:pt x="358" y="1366"/>
                    <a:pt x="503" y="1366"/>
                  </a:cubicBezTo>
                  <a:cubicBezTo>
                    <a:pt x="532" y="1366"/>
                    <a:pt x="562" y="1362"/>
                    <a:pt x="589" y="1353"/>
                  </a:cubicBezTo>
                  <a:lnTo>
                    <a:pt x="1553" y="764"/>
                  </a:lnTo>
                  <a:cubicBezTo>
                    <a:pt x="1660" y="710"/>
                    <a:pt x="1713" y="496"/>
                    <a:pt x="1553" y="282"/>
                  </a:cubicBezTo>
                  <a:cubicBezTo>
                    <a:pt x="1464" y="105"/>
                    <a:pt x="1339" y="1"/>
                    <a:pt x="120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3256585" y="3138106"/>
              <a:ext cx="52354" cy="46374"/>
            </a:xfrm>
            <a:custGeom>
              <a:avLst/>
              <a:gdLst/>
              <a:ahLst/>
              <a:cxnLst/>
              <a:rect l="l" t="t" r="r" b="b"/>
              <a:pathLst>
                <a:path w="1821" h="1613" extrusionOk="0">
                  <a:moveTo>
                    <a:pt x="1285" y="0"/>
                  </a:moveTo>
                  <a:lnTo>
                    <a:pt x="214" y="268"/>
                  </a:lnTo>
                  <a:cubicBezTo>
                    <a:pt x="54" y="268"/>
                    <a:pt x="0" y="642"/>
                    <a:pt x="107" y="1017"/>
                  </a:cubicBezTo>
                  <a:cubicBezTo>
                    <a:pt x="254" y="1360"/>
                    <a:pt x="446" y="1613"/>
                    <a:pt x="600" y="1613"/>
                  </a:cubicBezTo>
                  <a:cubicBezTo>
                    <a:pt x="615" y="1613"/>
                    <a:pt x="629" y="1611"/>
                    <a:pt x="643" y="1606"/>
                  </a:cubicBezTo>
                  <a:lnTo>
                    <a:pt x="1660" y="1178"/>
                  </a:lnTo>
                  <a:cubicBezTo>
                    <a:pt x="1820" y="1124"/>
                    <a:pt x="1820" y="857"/>
                    <a:pt x="1713" y="535"/>
                  </a:cubicBezTo>
                  <a:cubicBezTo>
                    <a:pt x="1606" y="214"/>
                    <a:pt x="1446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3250433" y="3102686"/>
              <a:ext cx="47725" cy="29469"/>
            </a:xfrm>
            <a:custGeom>
              <a:avLst/>
              <a:gdLst/>
              <a:ahLst/>
              <a:cxnLst/>
              <a:rect l="l" t="t" r="r" b="b"/>
              <a:pathLst>
                <a:path w="1660" h="1025" extrusionOk="0">
                  <a:moveTo>
                    <a:pt x="268" y="1"/>
                  </a:moveTo>
                  <a:cubicBezTo>
                    <a:pt x="107" y="1"/>
                    <a:pt x="0" y="161"/>
                    <a:pt x="0" y="483"/>
                  </a:cubicBezTo>
                  <a:cubicBezTo>
                    <a:pt x="0" y="776"/>
                    <a:pt x="134" y="1025"/>
                    <a:pt x="280" y="1025"/>
                  </a:cubicBezTo>
                  <a:cubicBezTo>
                    <a:pt x="294" y="1025"/>
                    <a:pt x="308" y="1023"/>
                    <a:pt x="321" y="1018"/>
                  </a:cubicBezTo>
                  <a:lnTo>
                    <a:pt x="1446" y="804"/>
                  </a:lnTo>
                  <a:cubicBezTo>
                    <a:pt x="1553" y="750"/>
                    <a:pt x="1660" y="643"/>
                    <a:pt x="1660" y="429"/>
                  </a:cubicBezTo>
                  <a:cubicBezTo>
                    <a:pt x="1660" y="269"/>
                    <a:pt x="1553" y="54"/>
                    <a:pt x="1392" y="54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3253509" y="3051914"/>
              <a:ext cx="49278" cy="38496"/>
            </a:xfrm>
            <a:custGeom>
              <a:avLst/>
              <a:gdLst/>
              <a:ahLst/>
              <a:cxnLst/>
              <a:rect l="l" t="t" r="r" b="b"/>
              <a:pathLst>
                <a:path w="1714" h="1339" extrusionOk="0">
                  <a:moveTo>
                    <a:pt x="375" y="0"/>
                  </a:moveTo>
                  <a:cubicBezTo>
                    <a:pt x="214" y="0"/>
                    <a:pt x="54" y="214"/>
                    <a:pt x="0" y="536"/>
                  </a:cubicBezTo>
                  <a:cubicBezTo>
                    <a:pt x="0" y="910"/>
                    <a:pt x="54" y="1178"/>
                    <a:pt x="214" y="1178"/>
                  </a:cubicBezTo>
                  <a:lnTo>
                    <a:pt x="1339" y="1339"/>
                  </a:lnTo>
                  <a:cubicBezTo>
                    <a:pt x="1499" y="1339"/>
                    <a:pt x="1660" y="1071"/>
                    <a:pt x="1660" y="750"/>
                  </a:cubicBezTo>
                  <a:cubicBezTo>
                    <a:pt x="1713" y="429"/>
                    <a:pt x="1606" y="107"/>
                    <a:pt x="1499" y="107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3258109" y="3008645"/>
              <a:ext cx="47754" cy="30992"/>
            </a:xfrm>
            <a:custGeom>
              <a:avLst/>
              <a:gdLst/>
              <a:ahLst/>
              <a:cxnLst/>
              <a:rect l="l" t="t" r="r" b="b"/>
              <a:pathLst>
                <a:path w="1661" h="1078" extrusionOk="0">
                  <a:moveTo>
                    <a:pt x="1322" y="1"/>
                  </a:moveTo>
                  <a:cubicBezTo>
                    <a:pt x="1310" y="1"/>
                    <a:pt x="1298" y="2"/>
                    <a:pt x="1286" y="6"/>
                  </a:cubicBezTo>
                  <a:lnTo>
                    <a:pt x="215" y="274"/>
                  </a:lnTo>
                  <a:cubicBezTo>
                    <a:pt x="54" y="328"/>
                    <a:pt x="1" y="435"/>
                    <a:pt x="1" y="649"/>
                  </a:cubicBezTo>
                  <a:cubicBezTo>
                    <a:pt x="1" y="809"/>
                    <a:pt x="108" y="1024"/>
                    <a:pt x="269" y="1024"/>
                  </a:cubicBezTo>
                  <a:lnTo>
                    <a:pt x="1339" y="1077"/>
                  </a:lnTo>
                  <a:cubicBezTo>
                    <a:pt x="1500" y="1077"/>
                    <a:pt x="1660" y="863"/>
                    <a:pt x="1660" y="542"/>
                  </a:cubicBezTo>
                  <a:cubicBezTo>
                    <a:pt x="1660" y="294"/>
                    <a:pt x="1477" y="1"/>
                    <a:pt x="132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3225794" y="2913396"/>
              <a:ext cx="86221" cy="103155"/>
            </a:xfrm>
            <a:custGeom>
              <a:avLst/>
              <a:gdLst/>
              <a:ahLst/>
              <a:cxnLst/>
              <a:rect l="l" t="t" r="r" b="b"/>
              <a:pathLst>
                <a:path w="2999" h="3588" extrusionOk="0">
                  <a:moveTo>
                    <a:pt x="2517" y="375"/>
                  </a:moveTo>
                  <a:cubicBezTo>
                    <a:pt x="2249" y="696"/>
                    <a:pt x="2249" y="750"/>
                    <a:pt x="2088" y="1071"/>
                  </a:cubicBezTo>
                  <a:cubicBezTo>
                    <a:pt x="1981" y="1446"/>
                    <a:pt x="1928" y="1714"/>
                    <a:pt x="1393" y="1767"/>
                  </a:cubicBezTo>
                  <a:cubicBezTo>
                    <a:pt x="857" y="1874"/>
                    <a:pt x="375" y="1767"/>
                    <a:pt x="215" y="2302"/>
                  </a:cubicBezTo>
                  <a:cubicBezTo>
                    <a:pt x="1" y="2838"/>
                    <a:pt x="161" y="2677"/>
                    <a:pt x="108" y="2945"/>
                  </a:cubicBezTo>
                  <a:cubicBezTo>
                    <a:pt x="54" y="3212"/>
                    <a:pt x="215" y="3587"/>
                    <a:pt x="804" y="3534"/>
                  </a:cubicBezTo>
                  <a:cubicBezTo>
                    <a:pt x="1446" y="3480"/>
                    <a:pt x="1928" y="3427"/>
                    <a:pt x="2249" y="3159"/>
                  </a:cubicBezTo>
                  <a:cubicBezTo>
                    <a:pt x="2624" y="2891"/>
                    <a:pt x="2784" y="2731"/>
                    <a:pt x="2784" y="2249"/>
                  </a:cubicBezTo>
                  <a:cubicBezTo>
                    <a:pt x="2838" y="1714"/>
                    <a:pt x="2731" y="1553"/>
                    <a:pt x="2891" y="911"/>
                  </a:cubicBezTo>
                  <a:cubicBezTo>
                    <a:pt x="2998" y="268"/>
                    <a:pt x="2838" y="1"/>
                    <a:pt x="2517" y="375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2684058" y="2774879"/>
              <a:ext cx="209329" cy="144699"/>
            </a:xfrm>
            <a:custGeom>
              <a:avLst/>
              <a:gdLst/>
              <a:ahLst/>
              <a:cxnLst/>
              <a:rect l="l" t="t" r="r" b="b"/>
              <a:pathLst>
                <a:path w="7281" h="5033" extrusionOk="0">
                  <a:moveTo>
                    <a:pt x="1393" y="1"/>
                  </a:moveTo>
                  <a:lnTo>
                    <a:pt x="1" y="375"/>
                  </a:lnTo>
                  <a:cubicBezTo>
                    <a:pt x="215" y="1125"/>
                    <a:pt x="590" y="1874"/>
                    <a:pt x="1125" y="2410"/>
                  </a:cubicBezTo>
                  <a:cubicBezTo>
                    <a:pt x="1660" y="2998"/>
                    <a:pt x="2303" y="3427"/>
                    <a:pt x="2945" y="3748"/>
                  </a:cubicBezTo>
                  <a:cubicBezTo>
                    <a:pt x="4283" y="4444"/>
                    <a:pt x="5675" y="4711"/>
                    <a:pt x="6960" y="5033"/>
                  </a:cubicBezTo>
                  <a:lnTo>
                    <a:pt x="7281" y="3641"/>
                  </a:lnTo>
                  <a:cubicBezTo>
                    <a:pt x="5943" y="3373"/>
                    <a:pt x="4658" y="3052"/>
                    <a:pt x="3587" y="2517"/>
                  </a:cubicBezTo>
                  <a:cubicBezTo>
                    <a:pt x="2517" y="1981"/>
                    <a:pt x="1714" y="1125"/>
                    <a:pt x="139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2724078" y="2774879"/>
              <a:ext cx="169309" cy="104679"/>
            </a:xfrm>
            <a:custGeom>
              <a:avLst/>
              <a:gdLst/>
              <a:ahLst/>
              <a:cxnLst/>
              <a:rect l="l" t="t" r="r" b="b"/>
              <a:pathLst>
                <a:path w="5889" h="3641" fill="none" extrusionOk="0">
                  <a:moveTo>
                    <a:pt x="5889" y="3641"/>
                  </a:moveTo>
                  <a:cubicBezTo>
                    <a:pt x="4551" y="3373"/>
                    <a:pt x="3266" y="3052"/>
                    <a:pt x="2195" y="2517"/>
                  </a:cubicBezTo>
                  <a:cubicBezTo>
                    <a:pt x="1125" y="1981"/>
                    <a:pt x="322" y="1125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2684058" y="2785660"/>
              <a:ext cx="200100" cy="133917"/>
            </a:xfrm>
            <a:custGeom>
              <a:avLst/>
              <a:gdLst/>
              <a:ahLst/>
              <a:cxnLst/>
              <a:rect l="l" t="t" r="r" b="b"/>
              <a:pathLst>
                <a:path w="6960" h="4658" fill="none" extrusionOk="0">
                  <a:moveTo>
                    <a:pt x="1" y="0"/>
                  </a:moveTo>
                  <a:cubicBezTo>
                    <a:pt x="215" y="750"/>
                    <a:pt x="590" y="1499"/>
                    <a:pt x="1125" y="2035"/>
                  </a:cubicBezTo>
                  <a:cubicBezTo>
                    <a:pt x="1660" y="2623"/>
                    <a:pt x="2303" y="3052"/>
                    <a:pt x="2945" y="3373"/>
                  </a:cubicBezTo>
                  <a:cubicBezTo>
                    <a:pt x="4283" y="4069"/>
                    <a:pt x="5675" y="4336"/>
                    <a:pt x="6960" y="4658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2685610" y="2785258"/>
              <a:ext cx="49278" cy="36225"/>
            </a:xfrm>
            <a:custGeom>
              <a:avLst/>
              <a:gdLst/>
              <a:ahLst/>
              <a:cxnLst/>
              <a:rect l="l" t="t" r="r" b="b"/>
              <a:pathLst>
                <a:path w="1714" h="1260" extrusionOk="0">
                  <a:moveTo>
                    <a:pt x="1316" y="1"/>
                  </a:moveTo>
                  <a:cubicBezTo>
                    <a:pt x="1288" y="1"/>
                    <a:pt x="1260" y="5"/>
                    <a:pt x="1231" y="14"/>
                  </a:cubicBezTo>
                  <a:lnTo>
                    <a:pt x="214" y="443"/>
                  </a:lnTo>
                  <a:cubicBezTo>
                    <a:pt x="54" y="443"/>
                    <a:pt x="0" y="710"/>
                    <a:pt x="107" y="924"/>
                  </a:cubicBezTo>
                  <a:cubicBezTo>
                    <a:pt x="197" y="1148"/>
                    <a:pt x="360" y="1259"/>
                    <a:pt x="505" y="1259"/>
                  </a:cubicBezTo>
                  <a:cubicBezTo>
                    <a:pt x="534" y="1259"/>
                    <a:pt x="562" y="1255"/>
                    <a:pt x="589" y="1246"/>
                  </a:cubicBezTo>
                  <a:lnTo>
                    <a:pt x="1553" y="657"/>
                  </a:lnTo>
                  <a:cubicBezTo>
                    <a:pt x="1660" y="550"/>
                    <a:pt x="1713" y="389"/>
                    <a:pt x="1606" y="229"/>
                  </a:cubicBezTo>
                  <a:cubicBezTo>
                    <a:pt x="1562" y="96"/>
                    <a:pt x="1446" y="1"/>
                    <a:pt x="131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2710220" y="2814755"/>
              <a:ext cx="44678" cy="42205"/>
            </a:xfrm>
            <a:custGeom>
              <a:avLst/>
              <a:gdLst/>
              <a:ahLst/>
              <a:cxnLst/>
              <a:rect l="l" t="t" r="r" b="b"/>
              <a:pathLst>
                <a:path w="1554" h="1468" extrusionOk="0">
                  <a:moveTo>
                    <a:pt x="1145" y="1"/>
                  </a:moveTo>
                  <a:cubicBezTo>
                    <a:pt x="1087" y="1"/>
                    <a:pt x="1026" y="18"/>
                    <a:pt x="964" y="59"/>
                  </a:cubicBezTo>
                  <a:lnTo>
                    <a:pt x="108" y="755"/>
                  </a:lnTo>
                  <a:cubicBezTo>
                    <a:pt x="1" y="862"/>
                    <a:pt x="54" y="1130"/>
                    <a:pt x="215" y="1290"/>
                  </a:cubicBezTo>
                  <a:cubicBezTo>
                    <a:pt x="309" y="1416"/>
                    <a:pt x="440" y="1468"/>
                    <a:pt x="553" y="1468"/>
                  </a:cubicBezTo>
                  <a:cubicBezTo>
                    <a:pt x="634" y="1468"/>
                    <a:pt x="706" y="1442"/>
                    <a:pt x="750" y="1397"/>
                  </a:cubicBezTo>
                  <a:lnTo>
                    <a:pt x="1500" y="541"/>
                  </a:lnTo>
                  <a:cubicBezTo>
                    <a:pt x="1553" y="434"/>
                    <a:pt x="1553" y="273"/>
                    <a:pt x="1393" y="113"/>
                  </a:cubicBezTo>
                  <a:cubicBezTo>
                    <a:pt x="1326" y="46"/>
                    <a:pt x="1240" y="1"/>
                    <a:pt x="114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2739459" y="2835829"/>
              <a:ext cx="49278" cy="49594"/>
            </a:xfrm>
            <a:custGeom>
              <a:avLst/>
              <a:gdLst/>
              <a:ahLst/>
              <a:cxnLst/>
              <a:rect l="l" t="t" r="r" b="b"/>
              <a:pathLst>
                <a:path w="1714" h="1725" extrusionOk="0">
                  <a:moveTo>
                    <a:pt x="955" y="1"/>
                  </a:moveTo>
                  <a:cubicBezTo>
                    <a:pt x="868" y="1"/>
                    <a:pt x="798" y="27"/>
                    <a:pt x="750" y="75"/>
                  </a:cubicBezTo>
                  <a:lnTo>
                    <a:pt x="108" y="986"/>
                  </a:lnTo>
                  <a:cubicBezTo>
                    <a:pt x="1" y="1093"/>
                    <a:pt x="161" y="1360"/>
                    <a:pt x="483" y="1574"/>
                  </a:cubicBezTo>
                  <a:cubicBezTo>
                    <a:pt x="669" y="1668"/>
                    <a:pt x="856" y="1725"/>
                    <a:pt x="990" y="1725"/>
                  </a:cubicBezTo>
                  <a:cubicBezTo>
                    <a:pt x="1087" y="1725"/>
                    <a:pt x="1156" y="1695"/>
                    <a:pt x="1179" y="1628"/>
                  </a:cubicBezTo>
                  <a:lnTo>
                    <a:pt x="1660" y="611"/>
                  </a:lnTo>
                  <a:cubicBezTo>
                    <a:pt x="1714" y="504"/>
                    <a:pt x="1553" y="290"/>
                    <a:pt x="1339" y="129"/>
                  </a:cubicBezTo>
                  <a:cubicBezTo>
                    <a:pt x="1192" y="41"/>
                    <a:pt x="1061" y="1"/>
                    <a:pt x="95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2784107" y="2854315"/>
              <a:ext cx="35420" cy="46863"/>
            </a:xfrm>
            <a:custGeom>
              <a:avLst/>
              <a:gdLst/>
              <a:ahLst/>
              <a:cxnLst/>
              <a:rect l="l" t="t" r="r" b="b"/>
              <a:pathLst>
                <a:path w="1232" h="1630" extrusionOk="0">
                  <a:moveTo>
                    <a:pt x="774" y="0"/>
                  </a:moveTo>
                  <a:cubicBezTo>
                    <a:pt x="646" y="0"/>
                    <a:pt x="521" y="50"/>
                    <a:pt x="482" y="128"/>
                  </a:cubicBezTo>
                  <a:lnTo>
                    <a:pt x="54" y="1199"/>
                  </a:lnTo>
                  <a:cubicBezTo>
                    <a:pt x="0" y="1306"/>
                    <a:pt x="107" y="1520"/>
                    <a:pt x="321" y="1574"/>
                  </a:cubicBezTo>
                  <a:cubicBezTo>
                    <a:pt x="397" y="1612"/>
                    <a:pt x="473" y="1629"/>
                    <a:pt x="542" y="1629"/>
                  </a:cubicBezTo>
                  <a:cubicBezTo>
                    <a:pt x="667" y="1629"/>
                    <a:pt x="769" y="1570"/>
                    <a:pt x="803" y="1467"/>
                  </a:cubicBezTo>
                  <a:lnTo>
                    <a:pt x="1178" y="396"/>
                  </a:lnTo>
                  <a:cubicBezTo>
                    <a:pt x="1231" y="289"/>
                    <a:pt x="1124" y="128"/>
                    <a:pt x="910" y="21"/>
                  </a:cubicBezTo>
                  <a:cubicBezTo>
                    <a:pt x="867" y="7"/>
                    <a:pt x="820" y="0"/>
                    <a:pt x="77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2819499" y="2865614"/>
              <a:ext cx="41572" cy="48386"/>
            </a:xfrm>
            <a:custGeom>
              <a:avLst/>
              <a:gdLst/>
              <a:ahLst/>
              <a:cxnLst/>
              <a:rect l="l" t="t" r="r" b="b"/>
              <a:pathLst>
                <a:path w="1446" h="1683" extrusionOk="0">
                  <a:moveTo>
                    <a:pt x="689" y="1"/>
                  </a:moveTo>
                  <a:cubicBezTo>
                    <a:pt x="534" y="1"/>
                    <a:pt x="410" y="60"/>
                    <a:pt x="375" y="164"/>
                  </a:cubicBezTo>
                  <a:lnTo>
                    <a:pt x="54" y="1234"/>
                  </a:lnTo>
                  <a:cubicBezTo>
                    <a:pt x="0" y="1395"/>
                    <a:pt x="215" y="1555"/>
                    <a:pt x="536" y="1663"/>
                  </a:cubicBezTo>
                  <a:cubicBezTo>
                    <a:pt x="603" y="1676"/>
                    <a:pt x="670" y="1683"/>
                    <a:pt x="733" y="1683"/>
                  </a:cubicBezTo>
                  <a:cubicBezTo>
                    <a:pt x="924" y="1683"/>
                    <a:pt x="1084" y="1622"/>
                    <a:pt x="1125" y="1502"/>
                  </a:cubicBezTo>
                  <a:lnTo>
                    <a:pt x="1392" y="431"/>
                  </a:lnTo>
                  <a:cubicBezTo>
                    <a:pt x="1446" y="271"/>
                    <a:pt x="1232" y="110"/>
                    <a:pt x="964" y="57"/>
                  </a:cubicBezTo>
                  <a:cubicBezTo>
                    <a:pt x="869" y="19"/>
                    <a:pt x="774" y="1"/>
                    <a:pt x="68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2864119" y="2875878"/>
              <a:ext cx="30820" cy="47179"/>
            </a:xfrm>
            <a:custGeom>
              <a:avLst/>
              <a:gdLst/>
              <a:ahLst/>
              <a:cxnLst/>
              <a:rect l="l" t="t" r="r" b="b"/>
              <a:pathLst>
                <a:path w="1072" h="1641" extrusionOk="0">
                  <a:moveTo>
                    <a:pt x="592" y="1"/>
                  </a:moveTo>
                  <a:cubicBezTo>
                    <a:pt x="439" y="1"/>
                    <a:pt x="309" y="61"/>
                    <a:pt x="269" y="181"/>
                  </a:cubicBezTo>
                  <a:lnTo>
                    <a:pt x="54" y="1252"/>
                  </a:lnTo>
                  <a:cubicBezTo>
                    <a:pt x="1" y="1413"/>
                    <a:pt x="161" y="1573"/>
                    <a:pt x="376" y="1627"/>
                  </a:cubicBezTo>
                  <a:cubicBezTo>
                    <a:pt x="415" y="1637"/>
                    <a:pt x="454" y="1641"/>
                    <a:pt x="492" y="1641"/>
                  </a:cubicBezTo>
                  <a:cubicBezTo>
                    <a:pt x="661" y="1641"/>
                    <a:pt x="804" y="1554"/>
                    <a:pt x="804" y="1466"/>
                  </a:cubicBezTo>
                  <a:lnTo>
                    <a:pt x="1071" y="342"/>
                  </a:lnTo>
                  <a:cubicBezTo>
                    <a:pt x="1071" y="181"/>
                    <a:pt x="964" y="74"/>
                    <a:pt x="750" y="21"/>
                  </a:cubicBezTo>
                  <a:cubicBezTo>
                    <a:pt x="697" y="7"/>
                    <a:pt x="643" y="1"/>
                    <a:pt x="5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2634809" y="2902615"/>
              <a:ext cx="258578" cy="124689"/>
            </a:xfrm>
            <a:custGeom>
              <a:avLst/>
              <a:gdLst/>
              <a:ahLst/>
              <a:cxnLst/>
              <a:rect l="l" t="t" r="r" b="b"/>
              <a:pathLst>
                <a:path w="8994" h="4337" extrusionOk="0">
                  <a:moveTo>
                    <a:pt x="8940" y="1"/>
                  </a:moveTo>
                  <a:cubicBezTo>
                    <a:pt x="7227" y="1"/>
                    <a:pt x="5621" y="590"/>
                    <a:pt x="4176" y="1232"/>
                  </a:cubicBezTo>
                  <a:cubicBezTo>
                    <a:pt x="2731" y="1874"/>
                    <a:pt x="1393" y="2570"/>
                    <a:pt x="1" y="2999"/>
                  </a:cubicBezTo>
                  <a:lnTo>
                    <a:pt x="429" y="4337"/>
                  </a:lnTo>
                  <a:cubicBezTo>
                    <a:pt x="1981" y="3855"/>
                    <a:pt x="3373" y="3159"/>
                    <a:pt x="4765" y="2517"/>
                  </a:cubicBezTo>
                  <a:cubicBezTo>
                    <a:pt x="6157" y="1928"/>
                    <a:pt x="7549" y="1446"/>
                    <a:pt x="8994" y="1393"/>
                  </a:cubicBezTo>
                  <a:lnTo>
                    <a:pt x="8940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2634809" y="2902615"/>
              <a:ext cx="257054" cy="86221"/>
            </a:xfrm>
            <a:custGeom>
              <a:avLst/>
              <a:gdLst/>
              <a:ahLst/>
              <a:cxnLst/>
              <a:rect l="l" t="t" r="r" b="b"/>
              <a:pathLst>
                <a:path w="8941" h="2999" fill="none" extrusionOk="0">
                  <a:moveTo>
                    <a:pt x="8940" y="1"/>
                  </a:moveTo>
                  <a:cubicBezTo>
                    <a:pt x="7227" y="1"/>
                    <a:pt x="5621" y="590"/>
                    <a:pt x="4176" y="1232"/>
                  </a:cubicBezTo>
                  <a:cubicBezTo>
                    <a:pt x="2731" y="1874"/>
                    <a:pt x="1393" y="2570"/>
                    <a:pt x="1" y="299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2647114" y="2942635"/>
              <a:ext cx="246272" cy="84669"/>
            </a:xfrm>
            <a:custGeom>
              <a:avLst/>
              <a:gdLst/>
              <a:ahLst/>
              <a:cxnLst/>
              <a:rect l="l" t="t" r="r" b="b"/>
              <a:pathLst>
                <a:path w="8566" h="2945" fill="none" extrusionOk="0">
                  <a:moveTo>
                    <a:pt x="1" y="2945"/>
                  </a:moveTo>
                  <a:cubicBezTo>
                    <a:pt x="1553" y="2463"/>
                    <a:pt x="2945" y="1767"/>
                    <a:pt x="4337" y="1125"/>
                  </a:cubicBezTo>
                  <a:cubicBezTo>
                    <a:pt x="5729" y="536"/>
                    <a:pt x="7121" y="54"/>
                    <a:pt x="8566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2645590" y="2977969"/>
              <a:ext cx="40049" cy="47869"/>
            </a:xfrm>
            <a:custGeom>
              <a:avLst/>
              <a:gdLst/>
              <a:ahLst/>
              <a:cxnLst/>
              <a:rect l="l" t="t" r="r" b="b"/>
              <a:pathLst>
                <a:path w="1393" h="1665" extrusionOk="0">
                  <a:moveTo>
                    <a:pt x="611" y="1"/>
                  </a:moveTo>
                  <a:cubicBezTo>
                    <a:pt x="534" y="1"/>
                    <a:pt x="451" y="18"/>
                    <a:pt x="375" y="56"/>
                  </a:cubicBezTo>
                  <a:cubicBezTo>
                    <a:pt x="161" y="110"/>
                    <a:pt x="0" y="324"/>
                    <a:pt x="54" y="431"/>
                  </a:cubicBezTo>
                  <a:lnTo>
                    <a:pt x="429" y="1502"/>
                  </a:lnTo>
                  <a:cubicBezTo>
                    <a:pt x="463" y="1605"/>
                    <a:pt x="587" y="1664"/>
                    <a:pt x="728" y="1664"/>
                  </a:cubicBezTo>
                  <a:cubicBezTo>
                    <a:pt x="806" y="1664"/>
                    <a:pt x="888" y="1647"/>
                    <a:pt x="964" y="1609"/>
                  </a:cubicBezTo>
                  <a:cubicBezTo>
                    <a:pt x="1232" y="1502"/>
                    <a:pt x="1392" y="1341"/>
                    <a:pt x="1339" y="1181"/>
                  </a:cubicBezTo>
                  <a:lnTo>
                    <a:pt x="910" y="163"/>
                  </a:lnTo>
                  <a:cubicBezTo>
                    <a:pt x="876" y="60"/>
                    <a:pt x="752" y="1"/>
                    <a:pt x="61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2687134" y="2960173"/>
              <a:ext cx="41601" cy="47265"/>
            </a:xfrm>
            <a:custGeom>
              <a:avLst/>
              <a:gdLst/>
              <a:ahLst/>
              <a:cxnLst/>
              <a:rect l="l" t="t" r="r" b="b"/>
              <a:pathLst>
                <a:path w="1447" h="1644" extrusionOk="0">
                  <a:moveTo>
                    <a:pt x="619" y="1"/>
                  </a:moveTo>
                  <a:cubicBezTo>
                    <a:pt x="539" y="1"/>
                    <a:pt x="454" y="13"/>
                    <a:pt x="375" y="33"/>
                  </a:cubicBezTo>
                  <a:cubicBezTo>
                    <a:pt x="161" y="140"/>
                    <a:pt x="1" y="354"/>
                    <a:pt x="108" y="461"/>
                  </a:cubicBezTo>
                  <a:lnTo>
                    <a:pt x="536" y="1532"/>
                  </a:lnTo>
                  <a:cubicBezTo>
                    <a:pt x="569" y="1598"/>
                    <a:pt x="684" y="1644"/>
                    <a:pt x="818" y="1644"/>
                  </a:cubicBezTo>
                  <a:cubicBezTo>
                    <a:pt x="900" y="1644"/>
                    <a:pt x="990" y="1626"/>
                    <a:pt x="1071" y="1585"/>
                  </a:cubicBezTo>
                  <a:cubicBezTo>
                    <a:pt x="1286" y="1478"/>
                    <a:pt x="1446" y="1264"/>
                    <a:pt x="1393" y="1157"/>
                  </a:cubicBezTo>
                  <a:lnTo>
                    <a:pt x="911" y="140"/>
                  </a:lnTo>
                  <a:cubicBezTo>
                    <a:pt x="877" y="38"/>
                    <a:pt x="757" y="1"/>
                    <a:pt x="61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2724078" y="2938955"/>
              <a:ext cx="52354" cy="50485"/>
            </a:xfrm>
            <a:custGeom>
              <a:avLst/>
              <a:gdLst/>
              <a:ahLst/>
              <a:cxnLst/>
              <a:rect l="l" t="t" r="r" b="b"/>
              <a:pathLst>
                <a:path w="1821" h="1756" extrusionOk="0">
                  <a:moveTo>
                    <a:pt x="1075" y="0"/>
                  </a:moveTo>
                  <a:cubicBezTo>
                    <a:pt x="943" y="0"/>
                    <a:pt x="766" y="40"/>
                    <a:pt x="589" y="129"/>
                  </a:cubicBezTo>
                  <a:cubicBezTo>
                    <a:pt x="215" y="289"/>
                    <a:pt x="1" y="503"/>
                    <a:pt x="54" y="664"/>
                  </a:cubicBezTo>
                  <a:lnTo>
                    <a:pt x="536" y="1681"/>
                  </a:lnTo>
                  <a:cubicBezTo>
                    <a:pt x="560" y="1729"/>
                    <a:pt x="638" y="1756"/>
                    <a:pt x="746" y="1756"/>
                  </a:cubicBezTo>
                  <a:cubicBezTo>
                    <a:pt x="878" y="1756"/>
                    <a:pt x="1055" y="1716"/>
                    <a:pt x="1232" y="1627"/>
                  </a:cubicBezTo>
                  <a:cubicBezTo>
                    <a:pt x="1606" y="1467"/>
                    <a:pt x="1821" y="1253"/>
                    <a:pt x="1767" y="1146"/>
                  </a:cubicBezTo>
                  <a:lnTo>
                    <a:pt x="1285" y="75"/>
                  </a:lnTo>
                  <a:cubicBezTo>
                    <a:pt x="1261" y="27"/>
                    <a:pt x="1183" y="0"/>
                    <a:pt x="107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2773326" y="2922568"/>
              <a:ext cx="38496" cy="47179"/>
            </a:xfrm>
            <a:custGeom>
              <a:avLst/>
              <a:gdLst/>
              <a:ahLst/>
              <a:cxnLst/>
              <a:rect l="l" t="t" r="r" b="b"/>
              <a:pathLst>
                <a:path w="1339" h="1641" extrusionOk="0">
                  <a:moveTo>
                    <a:pt x="635" y="1"/>
                  </a:moveTo>
                  <a:cubicBezTo>
                    <a:pt x="558" y="1"/>
                    <a:pt x="470" y="18"/>
                    <a:pt x="375" y="56"/>
                  </a:cubicBezTo>
                  <a:cubicBezTo>
                    <a:pt x="161" y="163"/>
                    <a:pt x="1" y="324"/>
                    <a:pt x="54" y="484"/>
                  </a:cubicBezTo>
                  <a:lnTo>
                    <a:pt x="482" y="1502"/>
                  </a:lnTo>
                  <a:cubicBezTo>
                    <a:pt x="516" y="1603"/>
                    <a:pt x="615" y="1641"/>
                    <a:pt x="737" y="1641"/>
                  </a:cubicBezTo>
                  <a:cubicBezTo>
                    <a:pt x="807" y="1641"/>
                    <a:pt x="886" y="1628"/>
                    <a:pt x="964" y="1609"/>
                  </a:cubicBezTo>
                  <a:cubicBezTo>
                    <a:pt x="1232" y="1502"/>
                    <a:pt x="1339" y="1341"/>
                    <a:pt x="1285" y="1180"/>
                  </a:cubicBezTo>
                  <a:lnTo>
                    <a:pt x="911" y="163"/>
                  </a:lnTo>
                  <a:cubicBezTo>
                    <a:pt x="876" y="60"/>
                    <a:pt x="774" y="1"/>
                    <a:pt x="63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2814870" y="2907503"/>
              <a:ext cx="43125" cy="49076"/>
            </a:xfrm>
            <a:custGeom>
              <a:avLst/>
              <a:gdLst/>
              <a:ahLst/>
              <a:cxnLst/>
              <a:rect l="l" t="t" r="r" b="b"/>
              <a:pathLst>
                <a:path w="1500" h="1707" extrusionOk="0">
                  <a:moveTo>
                    <a:pt x="889" y="1"/>
                  </a:moveTo>
                  <a:cubicBezTo>
                    <a:pt x="800" y="1"/>
                    <a:pt x="699" y="14"/>
                    <a:pt x="590" y="45"/>
                  </a:cubicBezTo>
                  <a:cubicBezTo>
                    <a:pt x="215" y="152"/>
                    <a:pt x="1" y="366"/>
                    <a:pt x="1" y="473"/>
                  </a:cubicBezTo>
                  <a:lnTo>
                    <a:pt x="376" y="1544"/>
                  </a:lnTo>
                  <a:cubicBezTo>
                    <a:pt x="376" y="1648"/>
                    <a:pt x="510" y="1707"/>
                    <a:pt x="676" y="1707"/>
                  </a:cubicBezTo>
                  <a:cubicBezTo>
                    <a:pt x="768" y="1707"/>
                    <a:pt x="870" y="1689"/>
                    <a:pt x="964" y="1651"/>
                  </a:cubicBezTo>
                  <a:cubicBezTo>
                    <a:pt x="1286" y="1597"/>
                    <a:pt x="1500" y="1437"/>
                    <a:pt x="1500" y="1276"/>
                  </a:cubicBezTo>
                  <a:lnTo>
                    <a:pt x="1286" y="152"/>
                  </a:lnTo>
                  <a:cubicBezTo>
                    <a:pt x="1248" y="76"/>
                    <a:pt x="1103" y="1"/>
                    <a:pt x="88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2867195" y="2900775"/>
              <a:ext cx="29296" cy="48041"/>
            </a:xfrm>
            <a:custGeom>
              <a:avLst/>
              <a:gdLst/>
              <a:ahLst/>
              <a:cxnLst/>
              <a:rect l="l" t="t" r="r" b="b"/>
              <a:pathLst>
                <a:path w="1019" h="1671" extrusionOk="0">
                  <a:moveTo>
                    <a:pt x="592" y="1"/>
                  </a:moveTo>
                  <a:cubicBezTo>
                    <a:pt x="556" y="1"/>
                    <a:pt x="519" y="4"/>
                    <a:pt x="483" y="11"/>
                  </a:cubicBezTo>
                  <a:cubicBezTo>
                    <a:pt x="215" y="11"/>
                    <a:pt x="1" y="172"/>
                    <a:pt x="54" y="332"/>
                  </a:cubicBezTo>
                  <a:lnTo>
                    <a:pt x="162" y="1403"/>
                  </a:lnTo>
                  <a:cubicBezTo>
                    <a:pt x="215" y="1564"/>
                    <a:pt x="376" y="1671"/>
                    <a:pt x="590" y="1671"/>
                  </a:cubicBezTo>
                  <a:cubicBezTo>
                    <a:pt x="857" y="1617"/>
                    <a:pt x="1018" y="1510"/>
                    <a:pt x="1018" y="1350"/>
                  </a:cubicBezTo>
                  <a:lnTo>
                    <a:pt x="1018" y="225"/>
                  </a:lnTo>
                  <a:cubicBezTo>
                    <a:pt x="1018" y="133"/>
                    <a:pt x="819" y="1"/>
                    <a:pt x="5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2887205" y="2540940"/>
              <a:ext cx="166261" cy="173938"/>
            </a:xfrm>
            <a:custGeom>
              <a:avLst/>
              <a:gdLst/>
              <a:ahLst/>
              <a:cxnLst/>
              <a:rect l="l" t="t" r="r" b="b"/>
              <a:pathLst>
                <a:path w="5783" h="6050" extrusionOk="0">
                  <a:moveTo>
                    <a:pt x="1339" y="1"/>
                  </a:moveTo>
                  <a:lnTo>
                    <a:pt x="1" y="536"/>
                  </a:lnTo>
                  <a:cubicBezTo>
                    <a:pt x="483" y="1768"/>
                    <a:pt x="1125" y="2892"/>
                    <a:pt x="2035" y="3909"/>
                  </a:cubicBezTo>
                  <a:cubicBezTo>
                    <a:pt x="2945" y="4872"/>
                    <a:pt x="4123" y="5675"/>
                    <a:pt x="5407" y="6050"/>
                  </a:cubicBezTo>
                  <a:lnTo>
                    <a:pt x="5782" y="4658"/>
                  </a:lnTo>
                  <a:cubicBezTo>
                    <a:pt x="3694" y="4069"/>
                    <a:pt x="2142" y="2196"/>
                    <a:pt x="1339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2925701" y="2540940"/>
              <a:ext cx="127765" cy="133946"/>
            </a:xfrm>
            <a:custGeom>
              <a:avLst/>
              <a:gdLst/>
              <a:ahLst/>
              <a:cxnLst/>
              <a:rect l="l" t="t" r="r" b="b"/>
              <a:pathLst>
                <a:path w="4444" h="4659" fill="none" extrusionOk="0">
                  <a:moveTo>
                    <a:pt x="4443" y="4658"/>
                  </a:moveTo>
                  <a:cubicBezTo>
                    <a:pt x="2355" y="4069"/>
                    <a:pt x="803" y="2196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2887205" y="2556350"/>
              <a:ext cx="155480" cy="158528"/>
            </a:xfrm>
            <a:custGeom>
              <a:avLst/>
              <a:gdLst/>
              <a:ahLst/>
              <a:cxnLst/>
              <a:rect l="l" t="t" r="r" b="b"/>
              <a:pathLst>
                <a:path w="5408" h="5514" fill="none" extrusionOk="0">
                  <a:moveTo>
                    <a:pt x="1" y="0"/>
                  </a:moveTo>
                  <a:cubicBezTo>
                    <a:pt x="483" y="1232"/>
                    <a:pt x="1125" y="2356"/>
                    <a:pt x="2035" y="3373"/>
                  </a:cubicBezTo>
                  <a:cubicBezTo>
                    <a:pt x="2945" y="4336"/>
                    <a:pt x="4123" y="5139"/>
                    <a:pt x="5407" y="551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2888758" y="2552699"/>
              <a:ext cx="47725" cy="33321"/>
            </a:xfrm>
            <a:custGeom>
              <a:avLst/>
              <a:gdLst/>
              <a:ahLst/>
              <a:cxnLst/>
              <a:rect l="l" t="t" r="r" b="b"/>
              <a:pathLst>
                <a:path w="1660" h="1159" extrusionOk="0">
                  <a:moveTo>
                    <a:pt x="1291" y="1"/>
                  </a:moveTo>
                  <a:cubicBezTo>
                    <a:pt x="1254" y="1"/>
                    <a:pt x="1216" y="8"/>
                    <a:pt x="1178" y="20"/>
                  </a:cubicBezTo>
                  <a:lnTo>
                    <a:pt x="161" y="448"/>
                  </a:lnTo>
                  <a:cubicBezTo>
                    <a:pt x="54" y="502"/>
                    <a:pt x="0" y="716"/>
                    <a:pt x="54" y="877"/>
                  </a:cubicBezTo>
                  <a:cubicBezTo>
                    <a:pt x="143" y="1054"/>
                    <a:pt x="305" y="1158"/>
                    <a:pt x="419" y="1158"/>
                  </a:cubicBezTo>
                  <a:cubicBezTo>
                    <a:pt x="442" y="1158"/>
                    <a:pt x="464" y="1154"/>
                    <a:pt x="482" y="1144"/>
                  </a:cubicBezTo>
                  <a:lnTo>
                    <a:pt x="1499" y="609"/>
                  </a:lnTo>
                  <a:cubicBezTo>
                    <a:pt x="1606" y="556"/>
                    <a:pt x="1660" y="395"/>
                    <a:pt x="1606" y="234"/>
                  </a:cubicBezTo>
                  <a:cubicBezTo>
                    <a:pt x="1525" y="71"/>
                    <a:pt x="1411" y="1"/>
                    <a:pt x="129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2905691" y="2583461"/>
              <a:ext cx="47725" cy="36570"/>
            </a:xfrm>
            <a:custGeom>
              <a:avLst/>
              <a:gdLst/>
              <a:ahLst/>
              <a:cxnLst/>
              <a:rect l="l" t="t" r="r" b="b"/>
              <a:pathLst>
                <a:path w="1660" h="1272" extrusionOk="0">
                  <a:moveTo>
                    <a:pt x="1244" y="1"/>
                  </a:moveTo>
                  <a:cubicBezTo>
                    <a:pt x="1205" y="1"/>
                    <a:pt x="1165" y="7"/>
                    <a:pt x="1124" y="21"/>
                  </a:cubicBezTo>
                  <a:lnTo>
                    <a:pt x="161" y="556"/>
                  </a:lnTo>
                  <a:cubicBezTo>
                    <a:pt x="54" y="663"/>
                    <a:pt x="0" y="877"/>
                    <a:pt x="107" y="1038"/>
                  </a:cubicBezTo>
                  <a:cubicBezTo>
                    <a:pt x="230" y="1202"/>
                    <a:pt x="353" y="1271"/>
                    <a:pt x="475" y="1271"/>
                  </a:cubicBezTo>
                  <a:cubicBezTo>
                    <a:pt x="513" y="1271"/>
                    <a:pt x="551" y="1265"/>
                    <a:pt x="589" y="1252"/>
                  </a:cubicBezTo>
                  <a:lnTo>
                    <a:pt x="1499" y="610"/>
                  </a:lnTo>
                  <a:cubicBezTo>
                    <a:pt x="1606" y="503"/>
                    <a:pt x="1660" y="342"/>
                    <a:pt x="1553" y="181"/>
                  </a:cubicBezTo>
                  <a:cubicBezTo>
                    <a:pt x="1472" y="61"/>
                    <a:pt x="1362" y="1"/>
                    <a:pt x="124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2925701" y="2608991"/>
              <a:ext cx="50801" cy="45540"/>
            </a:xfrm>
            <a:custGeom>
              <a:avLst/>
              <a:gdLst/>
              <a:ahLst/>
              <a:cxnLst/>
              <a:rect l="l" t="t" r="r" b="b"/>
              <a:pathLst>
                <a:path w="1767" h="1584" extrusionOk="0">
                  <a:moveTo>
                    <a:pt x="1124" y="1"/>
                  </a:moveTo>
                  <a:cubicBezTo>
                    <a:pt x="1082" y="1"/>
                    <a:pt x="1046" y="14"/>
                    <a:pt x="1017" y="43"/>
                  </a:cubicBezTo>
                  <a:lnTo>
                    <a:pt x="107" y="685"/>
                  </a:lnTo>
                  <a:cubicBezTo>
                    <a:pt x="0" y="739"/>
                    <a:pt x="54" y="1060"/>
                    <a:pt x="268" y="1328"/>
                  </a:cubicBezTo>
                  <a:cubicBezTo>
                    <a:pt x="385" y="1484"/>
                    <a:pt x="589" y="1584"/>
                    <a:pt x="732" y="1584"/>
                  </a:cubicBezTo>
                  <a:cubicBezTo>
                    <a:pt x="784" y="1584"/>
                    <a:pt x="828" y="1570"/>
                    <a:pt x="857" y="1542"/>
                  </a:cubicBezTo>
                  <a:lnTo>
                    <a:pt x="1660" y="792"/>
                  </a:lnTo>
                  <a:cubicBezTo>
                    <a:pt x="1767" y="685"/>
                    <a:pt x="1713" y="471"/>
                    <a:pt x="1553" y="257"/>
                  </a:cubicBezTo>
                  <a:cubicBezTo>
                    <a:pt x="1396" y="100"/>
                    <a:pt x="1239" y="1"/>
                    <a:pt x="112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2954940" y="2637138"/>
              <a:ext cx="43125" cy="41601"/>
            </a:xfrm>
            <a:custGeom>
              <a:avLst/>
              <a:gdLst/>
              <a:ahLst/>
              <a:cxnLst/>
              <a:rect l="l" t="t" r="r" b="b"/>
              <a:pathLst>
                <a:path w="1500" h="1447" extrusionOk="0">
                  <a:moveTo>
                    <a:pt x="1071" y="1"/>
                  </a:moveTo>
                  <a:cubicBezTo>
                    <a:pt x="991" y="1"/>
                    <a:pt x="910" y="27"/>
                    <a:pt x="857" y="81"/>
                  </a:cubicBezTo>
                  <a:lnTo>
                    <a:pt x="107" y="884"/>
                  </a:lnTo>
                  <a:cubicBezTo>
                    <a:pt x="0" y="991"/>
                    <a:pt x="54" y="1205"/>
                    <a:pt x="214" y="1366"/>
                  </a:cubicBezTo>
                  <a:cubicBezTo>
                    <a:pt x="295" y="1419"/>
                    <a:pt x="388" y="1446"/>
                    <a:pt x="475" y="1446"/>
                  </a:cubicBezTo>
                  <a:cubicBezTo>
                    <a:pt x="562" y="1446"/>
                    <a:pt x="643" y="1419"/>
                    <a:pt x="696" y="1366"/>
                  </a:cubicBezTo>
                  <a:lnTo>
                    <a:pt x="1392" y="509"/>
                  </a:lnTo>
                  <a:cubicBezTo>
                    <a:pt x="1499" y="402"/>
                    <a:pt x="1446" y="188"/>
                    <a:pt x="1285" y="81"/>
                  </a:cubicBezTo>
                  <a:cubicBezTo>
                    <a:pt x="1231" y="27"/>
                    <a:pt x="1151" y="1"/>
                    <a:pt x="107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2982626" y="2655624"/>
              <a:ext cx="46201" cy="47351"/>
            </a:xfrm>
            <a:custGeom>
              <a:avLst/>
              <a:gdLst/>
              <a:ahLst/>
              <a:cxnLst/>
              <a:rect l="l" t="t" r="r" b="b"/>
              <a:pathLst>
                <a:path w="1607" h="1647" extrusionOk="0">
                  <a:moveTo>
                    <a:pt x="951" y="0"/>
                  </a:moveTo>
                  <a:cubicBezTo>
                    <a:pt x="857" y="0"/>
                    <a:pt x="777" y="27"/>
                    <a:pt x="750" y="80"/>
                  </a:cubicBezTo>
                  <a:lnTo>
                    <a:pt x="108" y="990"/>
                  </a:lnTo>
                  <a:cubicBezTo>
                    <a:pt x="1" y="1151"/>
                    <a:pt x="161" y="1365"/>
                    <a:pt x="429" y="1526"/>
                  </a:cubicBezTo>
                  <a:cubicBezTo>
                    <a:pt x="563" y="1606"/>
                    <a:pt x="697" y="1646"/>
                    <a:pt x="804" y="1646"/>
                  </a:cubicBezTo>
                  <a:cubicBezTo>
                    <a:pt x="911" y="1646"/>
                    <a:pt x="991" y="1606"/>
                    <a:pt x="1018" y="1526"/>
                  </a:cubicBezTo>
                  <a:lnTo>
                    <a:pt x="1500" y="509"/>
                  </a:lnTo>
                  <a:cubicBezTo>
                    <a:pt x="1607" y="402"/>
                    <a:pt x="1446" y="187"/>
                    <a:pt x="1232" y="80"/>
                  </a:cubicBezTo>
                  <a:cubicBezTo>
                    <a:pt x="1152" y="27"/>
                    <a:pt x="1045" y="0"/>
                    <a:pt x="95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3022646" y="2671178"/>
              <a:ext cx="32344" cy="46517"/>
            </a:xfrm>
            <a:custGeom>
              <a:avLst/>
              <a:gdLst/>
              <a:ahLst/>
              <a:cxnLst/>
              <a:rect l="l" t="t" r="r" b="b"/>
              <a:pathLst>
                <a:path w="1125" h="1618" extrusionOk="0">
                  <a:moveTo>
                    <a:pt x="730" y="0"/>
                  </a:moveTo>
                  <a:cubicBezTo>
                    <a:pt x="618" y="0"/>
                    <a:pt x="522" y="50"/>
                    <a:pt x="482" y="128"/>
                  </a:cubicBezTo>
                  <a:lnTo>
                    <a:pt x="54" y="1199"/>
                  </a:lnTo>
                  <a:cubicBezTo>
                    <a:pt x="1" y="1306"/>
                    <a:pt x="161" y="1520"/>
                    <a:pt x="375" y="1574"/>
                  </a:cubicBezTo>
                  <a:cubicBezTo>
                    <a:pt x="438" y="1605"/>
                    <a:pt x="501" y="1618"/>
                    <a:pt x="558" y="1618"/>
                  </a:cubicBezTo>
                  <a:cubicBezTo>
                    <a:pt x="696" y="1618"/>
                    <a:pt x="804" y="1542"/>
                    <a:pt x="804" y="1466"/>
                  </a:cubicBezTo>
                  <a:lnTo>
                    <a:pt x="1125" y="342"/>
                  </a:lnTo>
                  <a:cubicBezTo>
                    <a:pt x="1125" y="235"/>
                    <a:pt x="1071" y="75"/>
                    <a:pt x="857" y="21"/>
                  </a:cubicBezTo>
                  <a:cubicBezTo>
                    <a:pt x="814" y="7"/>
                    <a:pt x="771" y="0"/>
                    <a:pt x="73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2865671" y="2684086"/>
              <a:ext cx="175461" cy="130841"/>
            </a:xfrm>
            <a:custGeom>
              <a:avLst/>
              <a:gdLst/>
              <a:ahLst/>
              <a:cxnLst/>
              <a:rect l="l" t="t" r="r" b="b"/>
              <a:pathLst>
                <a:path w="6103" h="4551" extrusionOk="0">
                  <a:moveTo>
                    <a:pt x="6049" y="0"/>
                  </a:moveTo>
                  <a:cubicBezTo>
                    <a:pt x="4765" y="54"/>
                    <a:pt x="3533" y="589"/>
                    <a:pt x="2623" y="1285"/>
                  </a:cubicBezTo>
                  <a:cubicBezTo>
                    <a:pt x="1606" y="1981"/>
                    <a:pt x="857" y="2784"/>
                    <a:pt x="0" y="3426"/>
                  </a:cubicBezTo>
                  <a:lnTo>
                    <a:pt x="910" y="4551"/>
                  </a:lnTo>
                  <a:cubicBezTo>
                    <a:pt x="1820" y="3801"/>
                    <a:pt x="2570" y="3052"/>
                    <a:pt x="3426" y="2463"/>
                  </a:cubicBezTo>
                  <a:cubicBezTo>
                    <a:pt x="4229" y="1874"/>
                    <a:pt x="5139" y="1499"/>
                    <a:pt x="6103" y="1392"/>
                  </a:cubicBezTo>
                  <a:lnTo>
                    <a:pt x="604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2865671" y="2684086"/>
              <a:ext cx="173938" cy="98526"/>
            </a:xfrm>
            <a:custGeom>
              <a:avLst/>
              <a:gdLst/>
              <a:ahLst/>
              <a:cxnLst/>
              <a:rect l="l" t="t" r="r" b="b"/>
              <a:pathLst>
                <a:path w="6050" h="3427" fill="none" extrusionOk="0">
                  <a:moveTo>
                    <a:pt x="6049" y="0"/>
                  </a:moveTo>
                  <a:cubicBezTo>
                    <a:pt x="4765" y="54"/>
                    <a:pt x="3533" y="589"/>
                    <a:pt x="2623" y="1285"/>
                  </a:cubicBezTo>
                  <a:cubicBezTo>
                    <a:pt x="1606" y="1981"/>
                    <a:pt x="857" y="2784"/>
                    <a:pt x="0" y="342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2891834" y="2724106"/>
              <a:ext cx="149299" cy="90821"/>
            </a:xfrm>
            <a:custGeom>
              <a:avLst/>
              <a:gdLst/>
              <a:ahLst/>
              <a:cxnLst/>
              <a:rect l="l" t="t" r="r" b="b"/>
              <a:pathLst>
                <a:path w="5193" h="3159" fill="none" extrusionOk="0">
                  <a:moveTo>
                    <a:pt x="0" y="3159"/>
                  </a:moveTo>
                  <a:cubicBezTo>
                    <a:pt x="910" y="2409"/>
                    <a:pt x="1660" y="1660"/>
                    <a:pt x="2516" y="1071"/>
                  </a:cubicBezTo>
                  <a:cubicBezTo>
                    <a:pt x="3319" y="482"/>
                    <a:pt x="4229" y="107"/>
                    <a:pt x="5193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2873376" y="2767950"/>
              <a:ext cx="41572" cy="41429"/>
            </a:xfrm>
            <a:custGeom>
              <a:avLst/>
              <a:gdLst/>
              <a:ahLst/>
              <a:cxnLst/>
              <a:rect l="l" t="t" r="r" b="b"/>
              <a:pathLst>
                <a:path w="1446" h="1441" extrusionOk="0">
                  <a:moveTo>
                    <a:pt x="395" y="1"/>
                  </a:moveTo>
                  <a:cubicBezTo>
                    <a:pt x="321" y="1"/>
                    <a:pt x="241" y="28"/>
                    <a:pt x="161" y="81"/>
                  </a:cubicBezTo>
                  <a:cubicBezTo>
                    <a:pt x="54" y="188"/>
                    <a:pt x="0" y="402"/>
                    <a:pt x="107" y="509"/>
                  </a:cubicBezTo>
                  <a:lnTo>
                    <a:pt x="857" y="1366"/>
                  </a:lnTo>
                  <a:cubicBezTo>
                    <a:pt x="905" y="1414"/>
                    <a:pt x="964" y="1440"/>
                    <a:pt x="1029" y="1440"/>
                  </a:cubicBezTo>
                  <a:cubicBezTo>
                    <a:pt x="1108" y="1440"/>
                    <a:pt x="1196" y="1401"/>
                    <a:pt x="1285" y="1312"/>
                  </a:cubicBezTo>
                  <a:cubicBezTo>
                    <a:pt x="1392" y="1205"/>
                    <a:pt x="1445" y="1045"/>
                    <a:pt x="1338" y="938"/>
                  </a:cubicBezTo>
                  <a:lnTo>
                    <a:pt x="589" y="81"/>
                  </a:lnTo>
                  <a:cubicBezTo>
                    <a:pt x="535" y="28"/>
                    <a:pt x="468" y="1"/>
                    <a:pt x="39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2897986" y="2746416"/>
              <a:ext cx="41572" cy="40653"/>
            </a:xfrm>
            <a:custGeom>
              <a:avLst/>
              <a:gdLst/>
              <a:ahLst/>
              <a:cxnLst/>
              <a:rect l="l" t="t" r="r" b="b"/>
              <a:pathLst>
                <a:path w="1446" h="1414" extrusionOk="0">
                  <a:moveTo>
                    <a:pt x="415" y="0"/>
                  </a:moveTo>
                  <a:cubicBezTo>
                    <a:pt x="335" y="0"/>
                    <a:pt x="241" y="27"/>
                    <a:pt x="161" y="81"/>
                  </a:cubicBezTo>
                  <a:cubicBezTo>
                    <a:pt x="54" y="188"/>
                    <a:pt x="1" y="402"/>
                    <a:pt x="108" y="509"/>
                  </a:cubicBezTo>
                  <a:lnTo>
                    <a:pt x="857" y="1312"/>
                  </a:lnTo>
                  <a:cubicBezTo>
                    <a:pt x="905" y="1384"/>
                    <a:pt x="965" y="1413"/>
                    <a:pt x="1030" y="1413"/>
                  </a:cubicBezTo>
                  <a:cubicBezTo>
                    <a:pt x="1109" y="1413"/>
                    <a:pt x="1197" y="1371"/>
                    <a:pt x="1285" y="1312"/>
                  </a:cubicBezTo>
                  <a:cubicBezTo>
                    <a:pt x="1392" y="1205"/>
                    <a:pt x="1446" y="1044"/>
                    <a:pt x="1339" y="937"/>
                  </a:cubicBezTo>
                  <a:lnTo>
                    <a:pt x="589" y="81"/>
                  </a:lnTo>
                  <a:cubicBezTo>
                    <a:pt x="563" y="27"/>
                    <a:pt x="496" y="0"/>
                    <a:pt x="41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2921073" y="2722496"/>
              <a:ext cx="46201" cy="46403"/>
            </a:xfrm>
            <a:custGeom>
              <a:avLst/>
              <a:gdLst/>
              <a:ahLst/>
              <a:cxnLst/>
              <a:rect l="l" t="t" r="r" b="b"/>
              <a:pathLst>
                <a:path w="1607" h="1614" extrusionOk="0">
                  <a:moveTo>
                    <a:pt x="731" y="0"/>
                  </a:moveTo>
                  <a:cubicBezTo>
                    <a:pt x="621" y="0"/>
                    <a:pt x="460" y="60"/>
                    <a:pt x="322" y="163"/>
                  </a:cubicBezTo>
                  <a:cubicBezTo>
                    <a:pt x="108" y="324"/>
                    <a:pt x="1" y="538"/>
                    <a:pt x="108" y="645"/>
                  </a:cubicBezTo>
                  <a:lnTo>
                    <a:pt x="803" y="1555"/>
                  </a:lnTo>
                  <a:cubicBezTo>
                    <a:pt x="824" y="1596"/>
                    <a:pt x="876" y="1613"/>
                    <a:pt x="941" y="1613"/>
                  </a:cubicBezTo>
                  <a:cubicBezTo>
                    <a:pt x="1046" y="1613"/>
                    <a:pt x="1186" y="1568"/>
                    <a:pt x="1285" y="1502"/>
                  </a:cubicBezTo>
                  <a:cubicBezTo>
                    <a:pt x="1499" y="1341"/>
                    <a:pt x="1606" y="1127"/>
                    <a:pt x="1499" y="1020"/>
                  </a:cubicBezTo>
                  <a:lnTo>
                    <a:pt x="857" y="56"/>
                  </a:lnTo>
                  <a:cubicBezTo>
                    <a:pt x="838" y="18"/>
                    <a:pt x="792" y="0"/>
                    <a:pt x="73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0"/>
            <p:cNvSpPr/>
            <p:nvPr/>
          </p:nvSpPr>
          <p:spPr>
            <a:xfrm>
              <a:off x="2953388" y="2705476"/>
              <a:ext cx="35420" cy="44189"/>
            </a:xfrm>
            <a:custGeom>
              <a:avLst/>
              <a:gdLst/>
              <a:ahLst/>
              <a:cxnLst/>
              <a:rect l="l" t="t" r="r" b="b"/>
              <a:pathLst>
                <a:path w="1232" h="1537" extrusionOk="0">
                  <a:moveTo>
                    <a:pt x="410" y="1"/>
                  </a:moveTo>
                  <a:cubicBezTo>
                    <a:pt x="345" y="1"/>
                    <a:pt x="276" y="18"/>
                    <a:pt x="215" y="59"/>
                  </a:cubicBezTo>
                  <a:cubicBezTo>
                    <a:pt x="54" y="166"/>
                    <a:pt x="1" y="327"/>
                    <a:pt x="54" y="488"/>
                  </a:cubicBezTo>
                  <a:lnTo>
                    <a:pt x="643" y="1398"/>
                  </a:lnTo>
                  <a:cubicBezTo>
                    <a:pt x="711" y="1499"/>
                    <a:pt x="800" y="1537"/>
                    <a:pt x="898" y="1537"/>
                  </a:cubicBezTo>
                  <a:cubicBezTo>
                    <a:pt x="954" y="1537"/>
                    <a:pt x="1013" y="1524"/>
                    <a:pt x="1071" y="1505"/>
                  </a:cubicBezTo>
                  <a:cubicBezTo>
                    <a:pt x="1178" y="1398"/>
                    <a:pt x="1232" y="1237"/>
                    <a:pt x="1178" y="1130"/>
                  </a:cubicBezTo>
                  <a:lnTo>
                    <a:pt x="643" y="113"/>
                  </a:lnTo>
                  <a:cubicBezTo>
                    <a:pt x="610" y="47"/>
                    <a:pt x="516" y="1"/>
                    <a:pt x="41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2981103" y="2690181"/>
              <a:ext cx="36944" cy="47179"/>
            </a:xfrm>
            <a:custGeom>
              <a:avLst/>
              <a:gdLst/>
              <a:ahLst/>
              <a:cxnLst/>
              <a:rect l="l" t="t" r="r" b="b"/>
              <a:pathLst>
                <a:path w="1285" h="1641" extrusionOk="0">
                  <a:moveTo>
                    <a:pt x="701" y="0"/>
                  </a:moveTo>
                  <a:cubicBezTo>
                    <a:pt x="618" y="0"/>
                    <a:pt x="523" y="18"/>
                    <a:pt x="428" y="56"/>
                  </a:cubicBezTo>
                  <a:cubicBezTo>
                    <a:pt x="161" y="110"/>
                    <a:pt x="0" y="324"/>
                    <a:pt x="54" y="484"/>
                  </a:cubicBezTo>
                  <a:lnTo>
                    <a:pt x="536" y="1501"/>
                  </a:lnTo>
                  <a:cubicBezTo>
                    <a:pt x="569" y="1603"/>
                    <a:pt x="668" y="1640"/>
                    <a:pt x="776" y="1640"/>
                  </a:cubicBezTo>
                  <a:cubicBezTo>
                    <a:pt x="839" y="1640"/>
                    <a:pt x="905" y="1628"/>
                    <a:pt x="964" y="1608"/>
                  </a:cubicBezTo>
                  <a:cubicBezTo>
                    <a:pt x="1178" y="1555"/>
                    <a:pt x="1285" y="1394"/>
                    <a:pt x="1285" y="1234"/>
                  </a:cubicBezTo>
                  <a:lnTo>
                    <a:pt x="964" y="163"/>
                  </a:lnTo>
                  <a:cubicBezTo>
                    <a:pt x="964" y="59"/>
                    <a:pt x="852" y="0"/>
                    <a:pt x="70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3021123" y="2682534"/>
              <a:ext cx="23115" cy="47754"/>
            </a:xfrm>
            <a:custGeom>
              <a:avLst/>
              <a:gdLst/>
              <a:ahLst/>
              <a:cxnLst/>
              <a:rect l="l" t="t" r="r" b="b"/>
              <a:pathLst>
                <a:path w="804" h="1661" extrusionOk="0">
                  <a:moveTo>
                    <a:pt x="321" y="1"/>
                  </a:moveTo>
                  <a:cubicBezTo>
                    <a:pt x="107" y="54"/>
                    <a:pt x="0" y="215"/>
                    <a:pt x="0" y="322"/>
                  </a:cubicBezTo>
                  <a:lnTo>
                    <a:pt x="214" y="1446"/>
                  </a:lnTo>
                  <a:cubicBezTo>
                    <a:pt x="214" y="1607"/>
                    <a:pt x="375" y="1660"/>
                    <a:pt x="535" y="1660"/>
                  </a:cubicBezTo>
                  <a:cubicBezTo>
                    <a:pt x="642" y="1660"/>
                    <a:pt x="803" y="1500"/>
                    <a:pt x="749" y="1393"/>
                  </a:cubicBezTo>
                  <a:lnTo>
                    <a:pt x="696" y="269"/>
                  </a:lnTo>
                  <a:cubicBezTo>
                    <a:pt x="696" y="108"/>
                    <a:pt x="535" y="1"/>
                    <a:pt x="32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0"/>
            <p:cNvSpPr/>
            <p:nvPr/>
          </p:nvSpPr>
          <p:spPr>
            <a:xfrm>
              <a:off x="3016494" y="2650219"/>
              <a:ext cx="58506" cy="87745"/>
            </a:xfrm>
            <a:custGeom>
              <a:avLst/>
              <a:gdLst/>
              <a:ahLst/>
              <a:cxnLst/>
              <a:rect l="l" t="t" r="r" b="b"/>
              <a:pathLst>
                <a:path w="2035" h="3052" extrusionOk="0">
                  <a:moveTo>
                    <a:pt x="643" y="643"/>
                  </a:moveTo>
                  <a:cubicBezTo>
                    <a:pt x="750" y="1339"/>
                    <a:pt x="750" y="1660"/>
                    <a:pt x="589" y="2035"/>
                  </a:cubicBezTo>
                  <a:cubicBezTo>
                    <a:pt x="375" y="2463"/>
                    <a:pt x="322" y="2677"/>
                    <a:pt x="161" y="2838"/>
                  </a:cubicBezTo>
                  <a:cubicBezTo>
                    <a:pt x="0" y="2998"/>
                    <a:pt x="536" y="2945"/>
                    <a:pt x="803" y="2998"/>
                  </a:cubicBezTo>
                  <a:cubicBezTo>
                    <a:pt x="1071" y="3052"/>
                    <a:pt x="1071" y="2998"/>
                    <a:pt x="1178" y="3052"/>
                  </a:cubicBezTo>
                  <a:cubicBezTo>
                    <a:pt x="1339" y="3052"/>
                    <a:pt x="1606" y="2891"/>
                    <a:pt x="1767" y="2570"/>
                  </a:cubicBezTo>
                  <a:cubicBezTo>
                    <a:pt x="1981" y="2195"/>
                    <a:pt x="2035" y="1553"/>
                    <a:pt x="2035" y="1018"/>
                  </a:cubicBezTo>
                  <a:cubicBezTo>
                    <a:pt x="2035" y="590"/>
                    <a:pt x="2035" y="536"/>
                    <a:pt x="1821" y="375"/>
                  </a:cubicBezTo>
                  <a:cubicBezTo>
                    <a:pt x="1606" y="268"/>
                    <a:pt x="1606" y="268"/>
                    <a:pt x="1446" y="215"/>
                  </a:cubicBezTo>
                  <a:cubicBezTo>
                    <a:pt x="1018" y="108"/>
                    <a:pt x="589" y="1"/>
                    <a:pt x="643" y="643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0"/>
            <p:cNvSpPr/>
            <p:nvPr/>
          </p:nvSpPr>
          <p:spPr>
            <a:xfrm>
              <a:off x="2877976" y="2656371"/>
              <a:ext cx="193947" cy="101603"/>
            </a:xfrm>
            <a:custGeom>
              <a:avLst/>
              <a:gdLst/>
              <a:ahLst/>
              <a:cxnLst/>
              <a:rect l="l" t="t" r="r" b="b"/>
              <a:pathLst>
                <a:path w="6746" h="3534" extrusionOk="0">
                  <a:moveTo>
                    <a:pt x="1018" y="1"/>
                  </a:moveTo>
                  <a:lnTo>
                    <a:pt x="1" y="964"/>
                  </a:lnTo>
                  <a:cubicBezTo>
                    <a:pt x="857" y="1874"/>
                    <a:pt x="1874" y="2517"/>
                    <a:pt x="2998" y="2999"/>
                  </a:cubicBezTo>
                  <a:cubicBezTo>
                    <a:pt x="3811" y="3308"/>
                    <a:pt x="4708" y="3534"/>
                    <a:pt x="5649" y="3534"/>
                  </a:cubicBezTo>
                  <a:cubicBezTo>
                    <a:pt x="6009" y="3534"/>
                    <a:pt x="6375" y="3501"/>
                    <a:pt x="6746" y="3427"/>
                  </a:cubicBezTo>
                  <a:lnTo>
                    <a:pt x="6424" y="2035"/>
                  </a:lnTo>
                  <a:cubicBezTo>
                    <a:pt x="6176" y="2094"/>
                    <a:pt x="5919" y="2120"/>
                    <a:pt x="5657" y="2120"/>
                  </a:cubicBezTo>
                  <a:cubicBezTo>
                    <a:pt x="4962" y="2120"/>
                    <a:pt x="4234" y="1933"/>
                    <a:pt x="3534" y="1660"/>
                  </a:cubicBezTo>
                  <a:cubicBezTo>
                    <a:pt x="2624" y="1286"/>
                    <a:pt x="1714" y="697"/>
                    <a:pt x="1018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0"/>
            <p:cNvSpPr/>
            <p:nvPr/>
          </p:nvSpPr>
          <p:spPr>
            <a:xfrm>
              <a:off x="2907215" y="2656371"/>
              <a:ext cx="155480" cy="64688"/>
            </a:xfrm>
            <a:custGeom>
              <a:avLst/>
              <a:gdLst/>
              <a:ahLst/>
              <a:cxnLst/>
              <a:rect l="l" t="t" r="r" b="b"/>
              <a:pathLst>
                <a:path w="5408" h="2250" fill="none" extrusionOk="0">
                  <a:moveTo>
                    <a:pt x="5407" y="2035"/>
                  </a:moveTo>
                  <a:cubicBezTo>
                    <a:pt x="4497" y="2249"/>
                    <a:pt x="3480" y="2035"/>
                    <a:pt x="2517" y="1660"/>
                  </a:cubicBezTo>
                  <a:cubicBezTo>
                    <a:pt x="1607" y="1286"/>
                    <a:pt x="697" y="697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0"/>
            <p:cNvSpPr/>
            <p:nvPr/>
          </p:nvSpPr>
          <p:spPr>
            <a:xfrm>
              <a:off x="2877976" y="2684086"/>
              <a:ext cx="193947" cy="78516"/>
            </a:xfrm>
            <a:custGeom>
              <a:avLst/>
              <a:gdLst/>
              <a:ahLst/>
              <a:cxnLst/>
              <a:rect l="l" t="t" r="r" b="b"/>
              <a:pathLst>
                <a:path w="6746" h="2731" fill="none" extrusionOk="0">
                  <a:moveTo>
                    <a:pt x="1" y="0"/>
                  </a:moveTo>
                  <a:cubicBezTo>
                    <a:pt x="857" y="910"/>
                    <a:pt x="1874" y="1553"/>
                    <a:pt x="2998" y="2035"/>
                  </a:cubicBezTo>
                  <a:cubicBezTo>
                    <a:pt x="4123" y="2463"/>
                    <a:pt x="5407" y="2730"/>
                    <a:pt x="6746" y="246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0"/>
            <p:cNvSpPr/>
            <p:nvPr/>
          </p:nvSpPr>
          <p:spPr>
            <a:xfrm>
              <a:off x="2884129" y="2663300"/>
              <a:ext cx="40049" cy="41601"/>
            </a:xfrm>
            <a:custGeom>
              <a:avLst/>
              <a:gdLst/>
              <a:ahLst/>
              <a:cxnLst/>
              <a:rect l="l" t="t" r="r" b="b"/>
              <a:pathLst>
                <a:path w="1393" h="1447" extrusionOk="0">
                  <a:moveTo>
                    <a:pt x="1051" y="1"/>
                  </a:moveTo>
                  <a:cubicBezTo>
                    <a:pt x="978" y="1"/>
                    <a:pt x="911" y="27"/>
                    <a:pt x="857" y="81"/>
                  </a:cubicBezTo>
                  <a:lnTo>
                    <a:pt x="108" y="884"/>
                  </a:lnTo>
                  <a:cubicBezTo>
                    <a:pt x="1" y="991"/>
                    <a:pt x="1" y="1205"/>
                    <a:pt x="161" y="1366"/>
                  </a:cubicBezTo>
                  <a:cubicBezTo>
                    <a:pt x="242" y="1419"/>
                    <a:pt x="335" y="1446"/>
                    <a:pt x="422" y="1446"/>
                  </a:cubicBezTo>
                  <a:cubicBezTo>
                    <a:pt x="509" y="1446"/>
                    <a:pt x="590" y="1419"/>
                    <a:pt x="643" y="1366"/>
                  </a:cubicBezTo>
                  <a:lnTo>
                    <a:pt x="1339" y="509"/>
                  </a:lnTo>
                  <a:cubicBezTo>
                    <a:pt x="1393" y="349"/>
                    <a:pt x="1393" y="188"/>
                    <a:pt x="1286" y="81"/>
                  </a:cubicBezTo>
                  <a:cubicBezTo>
                    <a:pt x="1205" y="27"/>
                    <a:pt x="1125" y="1"/>
                    <a:pt x="105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0"/>
            <p:cNvSpPr/>
            <p:nvPr/>
          </p:nvSpPr>
          <p:spPr>
            <a:xfrm>
              <a:off x="2911844" y="2682419"/>
              <a:ext cx="38496" cy="43844"/>
            </a:xfrm>
            <a:custGeom>
              <a:avLst/>
              <a:gdLst/>
              <a:ahLst/>
              <a:cxnLst/>
              <a:rect l="l" t="t" r="r" b="b"/>
              <a:pathLst>
                <a:path w="1339" h="1525" extrusionOk="0">
                  <a:moveTo>
                    <a:pt x="970" y="0"/>
                  </a:moveTo>
                  <a:cubicBezTo>
                    <a:pt x="877" y="0"/>
                    <a:pt x="783" y="46"/>
                    <a:pt x="750" y="112"/>
                  </a:cubicBezTo>
                  <a:lnTo>
                    <a:pt x="107" y="1022"/>
                  </a:lnTo>
                  <a:cubicBezTo>
                    <a:pt x="0" y="1129"/>
                    <a:pt x="54" y="1343"/>
                    <a:pt x="268" y="1450"/>
                  </a:cubicBezTo>
                  <a:cubicBezTo>
                    <a:pt x="340" y="1498"/>
                    <a:pt x="423" y="1525"/>
                    <a:pt x="498" y="1525"/>
                  </a:cubicBezTo>
                  <a:cubicBezTo>
                    <a:pt x="589" y="1525"/>
                    <a:pt x="667" y="1485"/>
                    <a:pt x="696" y="1397"/>
                  </a:cubicBezTo>
                  <a:lnTo>
                    <a:pt x="1285" y="433"/>
                  </a:lnTo>
                  <a:cubicBezTo>
                    <a:pt x="1339" y="326"/>
                    <a:pt x="1285" y="165"/>
                    <a:pt x="1124" y="58"/>
                  </a:cubicBezTo>
                  <a:cubicBezTo>
                    <a:pt x="1084" y="17"/>
                    <a:pt x="1027" y="0"/>
                    <a:pt x="9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0"/>
            <p:cNvSpPr/>
            <p:nvPr/>
          </p:nvSpPr>
          <p:spPr>
            <a:xfrm>
              <a:off x="2939530" y="2696909"/>
              <a:ext cx="43125" cy="47351"/>
            </a:xfrm>
            <a:custGeom>
              <a:avLst/>
              <a:gdLst/>
              <a:ahLst/>
              <a:cxnLst/>
              <a:rect l="l" t="t" r="r" b="b"/>
              <a:pathLst>
                <a:path w="1500" h="1647" extrusionOk="0">
                  <a:moveTo>
                    <a:pt x="850" y="1"/>
                  </a:moveTo>
                  <a:cubicBezTo>
                    <a:pt x="726" y="1"/>
                    <a:pt x="621" y="27"/>
                    <a:pt x="590" y="90"/>
                  </a:cubicBezTo>
                  <a:lnTo>
                    <a:pt x="54" y="1107"/>
                  </a:lnTo>
                  <a:cubicBezTo>
                    <a:pt x="1" y="1214"/>
                    <a:pt x="161" y="1428"/>
                    <a:pt x="429" y="1589"/>
                  </a:cubicBezTo>
                  <a:cubicBezTo>
                    <a:pt x="531" y="1629"/>
                    <a:pt x="634" y="1647"/>
                    <a:pt x="724" y="1647"/>
                  </a:cubicBezTo>
                  <a:cubicBezTo>
                    <a:pt x="870" y="1647"/>
                    <a:pt x="985" y="1601"/>
                    <a:pt x="1018" y="1535"/>
                  </a:cubicBezTo>
                  <a:lnTo>
                    <a:pt x="1446" y="464"/>
                  </a:lnTo>
                  <a:cubicBezTo>
                    <a:pt x="1500" y="357"/>
                    <a:pt x="1339" y="143"/>
                    <a:pt x="1125" y="36"/>
                  </a:cubicBezTo>
                  <a:cubicBezTo>
                    <a:pt x="1036" y="14"/>
                    <a:pt x="938" y="1"/>
                    <a:pt x="8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0"/>
            <p:cNvSpPr/>
            <p:nvPr/>
          </p:nvSpPr>
          <p:spPr>
            <a:xfrm>
              <a:off x="2978026" y="2708294"/>
              <a:ext cx="29267" cy="47179"/>
            </a:xfrm>
            <a:custGeom>
              <a:avLst/>
              <a:gdLst/>
              <a:ahLst/>
              <a:cxnLst/>
              <a:rect l="l" t="t" r="r" b="b"/>
              <a:pathLst>
                <a:path w="1018" h="1641" extrusionOk="0">
                  <a:moveTo>
                    <a:pt x="662" y="1"/>
                  </a:moveTo>
                  <a:cubicBezTo>
                    <a:pt x="534" y="1"/>
                    <a:pt x="419" y="88"/>
                    <a:pt x="375" y="175"/>
                  </a:cubicBezTo>
                  <a:lnTo>
                    <a:pt x="54" y="1246"/>
                  </a:lnTo>
                  <a:cubicBezTo>
                    <a:pt x="0" y="1407"/>
                    <a:pt x="107" y="1567"/>
                    <a:pt x="321" y="1621"/>
                  </a:cubicBezTo>
                  <a:cubicBezTo>
                    <a:pt x="362" y="1634"/>
                    <a:pt x="405" y="1641"/>
                    <a:pt x="448" y="1641"/>
                  </a:cubicBezTo>
                  <a:cubicBezTo>
                    <a:pt x="576" y="1641"/>
                    <a:pt x="696" y="1581"/>
                    <a:pt x="696" y="1460"/>
                  </a:cubicBezTo>
                  <a:lnTo>
                    <a:pt x="964" y="390"/>
                  </a:lnTo>
                  <a:cubicBezTo>
                    <a:pt x="1017" y="229"/>
                    <a:pt x="910" y="68"/>
                    <a:pt x="750" y="15"/>
                  </a:cubicBezTo>
                  <a:cubicBezTo>
                    <a:pt x="720" y="5"/>
                    <a:pt x="691" y="1"/>
                    <a:pt x="66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0"/>
            <p:cNvSpPr/>
            <p:nvPr/>
          </p:nvSpPr>
          <p:spPr>
            <a:xfrm>
              <a:off x="3010341" y="2714849"/>
              <a:ext cx="29267" cy="47754"/>
            </a:xfrm>
            <a:custGeom>
              <a:avLst/>
              <a:gdLst/>
              <a:ahLst/>
              <a:cxnLst/>
              <a:rect l="l" t="t" r="r" b="b"/>
              <a:pathLst>
                <a:path w="1018" h="1661" extrusionOk="0">
                  <a:moveTo>
                    <a:pt x="643" y="1"/>
                  </a:moveTo>
                  <a:cubicBezTo>
                    <a:pt x="429" y="1"/>
                    <a:pt x="214" y="55"/>
                    <a:pt x="214" y="215"/>
                  </a:cubicBezTo>
                  <a:lnTo>
                    <a:pt x="0" y="1339"/>
                  </a:lnTo>
                  <a:cubicBezTo>
                    <a:pt x="0" y="1446"/>
                    <a:pt x="214" y="1607"/>
                    <a:pt x="482" y="1660"/>
                  </a:cubicBezTo>
                  <a:cubicBezTo>
                    <a:pt x="750" y="1660"/>
                    <a:pt x="1017" y="1553"/>
                    <a:pt x="1017" y="1393"/>
                  </a:cubicBezTo>
                  <a:lnTo>
                    <a:pt x="1017" y="269"/>
                  </a:lnTo>
                  <a:cubicBezTo>
                    <a:pt x="1017" y="162"/>
                    <a:pt x="857" y="1"/>
                    <a:pt x="6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0"/>
            <p:cNvSpPr/>
            <p:nvPr/>
          </p:nvSpPr>
          <p:spPr>
            <a:xfrm>
              <a:off x="3048809" y="2714475"/>
              <a:ext cx="26191" cy="46978"/>
            </a:xfrm>
            <a:custGeom>
              <a:avLst/>
              <a:gdLst/>
              <a:ahLst/>
              <a:cxnLst/>
              <a:rect l="l" t="t" r="r" b="b"/>
              <a:pathLst>
                <a:path w="911" h="1634" extrusionOk="0">
                  <a:moveTo>
                    <a:pt x="349" y="0"/>
                  </a:moveTo>
                  <a:cubicBezTo>
                    <a:pt x="323" y="0"/>
                    <a:pt x="297" y="5"/>
                    <a:pt x="268" y="14"/>
                  </a:cubicBezTo>
                  <a:cubicBezTo>
                    <a:pt x="108" y="14"/>
                    <a:pt x="1" y="121"/>
                    <a:pt x="1" y="282"/>
                  </a:cubicBezTo>
                  <a:lnTo>
                    <a:pt x="108" y="1406"/>
                  </a:lnTo>
                  <a:cubicBezTo>
                    <a:pt x="108" y="1538"/>
                    <a:pt x="253" y="1634"/>
                    <a:pt x="423" y="1634"/>
                  </a:cubicBezTo>
                  <a:cubicBezTo>
                    <a:pt x="460" y="1634"/>
                    <a:pt x="498" y="1629"/>
                    <a:pt x="536" y="1620"/>
                  </a:cubicBezTo>
                  <a:cubicBezTo>
                    <a:pt x="750" y="1620"/>
                    <a:pt x="911" y="1459"/>
                    <a:pt x="857" y="1299"/>
                  </a:cubicBezTo>
                  <a:lnTo>
                    <a:pt x="589" y="228"/>
                  </a:lnTo>
                  <a:cubicBezTo>
                    <a:pt x="545" y="96"/>
                    <a:pt x="465" y="0"/>
                    <a:pt x="34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0"/>
            <p:cNvSpPr/>
            <p:nvPr/>
          </p:nvSpPr>
          <p:spPr>
            <a:xfrm>
              <a:off x="2910291" y="2723848"/>
              <a:ext cx="166261" cy="224969"/>
            </a:xfrm>
            <a:custGeom>
              <a:avLst/>
              <a:gdLst/>
              <a:ahLst/>
              <a:cxnLst/>
              <a:rect l="l" t="t" r="r" b="b"/>
              <a:pathLst>
                <a:path w="5783" h="7825" extrusionOk="0">
                  <a:moveTo>
                    <a:pt x="5601" y="1"/>
                  </a:moveTo>
                  <a:cubicBezTo>
                    <a:pt x="5093" y="1"/>
                    <a:pt x="4667" y="198"/>
                    <a:pt x="4283" y="437"/>
                  </a:cubicBezTo>
                  <a:cubicBezTo>
                    <a:pt x="3909" y="652"/>
                    <a:pt x="3587" y="973"/>
                    <a:pt x="3320" y="1240"/>
                  </a:cubicBezTo>
                  <a:cubicBezTo>
                    <a:pt x="2731" y="1883"/>
                    <a:pt x="2303" y="2525"/>
                    <a:pt x="1874" y="3168"/>
                  </a:cubicBezTo>
                  <a:cubicBezTo>
                    <a:pt x="1125" y="4506"/>
                    <a:pt x="483" y="5898"/>
                    <a:pt x="1" y="7396"/>
                  </a:cubicBezTo>
                  <a:lnTo>
                    <a:pt x="1393" y="7825"/>
                  </a:lnTo>
                  <a:cubicBezTo>
                    <a:pt x="1767" y="6486"/>
                    <a:pt x="2410" y="5148"/>
                    <a:pt x="3106" y="3917"/>
                  </a:cubicBezTo>
                  <a:cubicBezTo>
                    <a:pt x="3480" y="3328"/>
                    <a:pt x="3855" y="2739"/>
                    <a:pt x="4337" y="2257"/>
                  </a:cubicBezTo>
                  <a:cubicBezTo>
                    <a:pt x="4741" y="1803"/>
                    <a:pt x="5287" y="1396"/>
                    <a:pt x="5663" y="1396"/>
                  </a:cubicBezTo>
                  <a:cubicBezTo>
                    <a:pt x="5685" y="1396"/>
                    <a:pt x="5707" y="1398"/>
                    <a:pt x="5729" y="1401"/>
                  </a:cubicBezTo>
                  <a:lnTo>
                    <a:pt x="5782" y="9"/>
                  </a:lnTo>
                  <a:cubicBezTo>
                    <a:pt x="5721" y="4"/>
                    <a:pt x="5660" y="1"/>
                    <a:pt x="560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0"/>
            <p:cNvSpPr/>
            <p:nvPr/>
          </p:nvSpPr>
          <p:spPr>
            <a:xfrm>
              <a:off x="2910291" y="2722554"/>
              <a:ext cx="166261" cy="213958"/>
            </a:xfrm>
            <a:custGeom>
              <a:avLst/>
              <a:gdLst/>
              <a:ahLst/>
              <a:cxnLst/>
              <a:rect l="l" t="t" r="r" b="b"/>
              <a:pathLst>
                <a:path w="5783" h="7442" fill="none" extrusionOk="0">
                  <a:moveTo>
                    <a:pt x="5782" y="54"/>
                  </a:moveTo>
                  <a:cubicBezTo>
                    <a:pt x="5193" y="1"/>
                    <a:pt x="4712" y="215"/>
                    <a:pt x="4283" y="482"/>
                  </a:cubicBezTo>
                  <a:cubicBezTo>
                    <a:pt x="3909" y="697"/>
                    <a:pt x="3587" y="1018"/>
                    <a:pt x="3320" y="1285"/>
                  </a:cubicBezTo>
                  <a:cubicBezTo>
                    <a:pt x="2731" y="1928"/>
                    <a:pt x="2303" y="2570"/>
                    <a:pt x="1874" y="3213"/>
                  </a:cubicBezTo>
                  <a:cubicBezTo>
                    <a:pt x="1125" y="4551"/>
                    <a:pt x="483" y="5943"/>
                    <a:pt x="1" y="744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0"/>
            <p:cNvSpPr/>
            <p:nvPr/>
          </p:nvSpPr>
          <p:spPr>
            <a:xfrm>
              <a:off x="2950311" y="2762574"/>
              <a:ext cx="124689" cy="186242"/>
            </a:xfrm>
            <a:custGeom>
              <a:avLst/>
              <a:gdLst/>
              <a:ahLst/>
              <a:cxnLst/>
              <a:rect l="l" t="t" r="r" b="b"/>
              <a:pathLst>
                <a:path w="4337" h="6478" fill="none" extrusionOk="0">
                  <a:moveTo>
                    <a:pt x="1" y="6478"/>
                  </a:moveTo>
                  <a:cubicBezTo>
                    <a:pt x="375" y="5139"/>
                    <a:pt x="1018" y="3801"/>
                    <a:pt x="1714" y="2570"/>
                  </a:cubicBezTo>
                  <a:cubicBezTo>
                    <a:pt x="2088" y="1981"/>
                    <a:pt x="2463" y="1392"/>
                    <a:pt x="2945" y="910"/>
                  </a:cubicBezTo>
                  <a:cubicBezTo>
                    <a:pt x="3373" y="429"/>
                    <a:pt x="3962" y="0"/>
                    <a:pt x="4337" y="5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0"/>
            <p:cNvSpPr/>
            <p:nvPr/>
          </p:nvSpPr>
          <p:spPr>
            <a:xfrm>
              <a:off x="2914920" y="2902241"/>
              <a:ext cx="49278" cy="34558"/>
            </a:xfrm>
            <a:custGeom>
              <a:avLst/>
              <a:gdLst/>
              <a:ahLst/>
              <a:cxnLst/>
              <a:rect l="l" t="t" r="r" b="b"/>
              <a:pathLst>
                <a:path w="1714" h="1202" extrusionOk="0">
                  <a:moveTo>
                    <a:pt x="402" y="0"/>
                  </a:moveTo>
                  <a:cubicBezTo>
                    <a:pt x="270" y="0"/>
                    <a:pt x="143" y="112"/>
                    <a:pt x="54" y="335"/>
                  </a:cubicBezTo>
                  <a:cubicBezTo>
                    <a:pt x="0" y="549"/>
                    <a:pt x="54" y="763"/>
                    <a:pt x="161" y="817"/>
                  </a:cubicBezTo>
                  <a:lnTo>
                    <a:pt x="1232" y="1191"/>
                  </a:lnTo>
                  <a:cubicBezTo>
                    <a:pt x="1253" y="1199"/>
                    <a:pt x="1274" y="1202"/>
                    <a:pt x="1295" y="1202"/>
                  </a:cubicBezTo>
                  <a:cubicBezTo>
                    <a:pt x="1433" y="1202"/>
                    <a:pt x="1560" y="1056"/>
                    <a:pt x="1606" y="870"/>
                  </a:cubicBezTo>
                  <a:cubicBezTo>
                    <a:pt x="1713" y="656"/>
                    <a:pt x="1660" y="442"/>
                    <a:pt x="1499" y="389"/>
                  </a:cubicBezTo>
                  <a:lnTo>
                    <a:pt x="482" y="14"/>
                  </a:lnTo>
                  <a:cubicBezTo>
                    <a:pt x="455" y="5"/>
                    <a:pt x="429" y="0"/>
                    <a:pt x="40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0"/>
            <p:cNvSpPr/>
            <p:nvPr/>
          </p:nvSpPr>
          <p:spPr>
            <a:xfrm>
              <a:off x="2931854" y="2860094"/>
              <a:ext cx="49278" cy="36800"/>
            </a:xfrm>
            <a:custGeom>
              <a:avLst/>
              <a:gdLst/>
              <a:ahLst/>
              <a:cxnLst/>
              <a:rect l="l" t="t" r="r" b="b"/>
              <a:pathLst>
                <a:path w="1714" h="1280" extrusionOk="0">
                  <a:moveTo>
                    <a:pt x="430" y="0"/>
                  </a:moveTo>
                  <a:cubicBezTo>
                    <a:pt x="307" y="0"/>
                    <a:pt x="191" y="135"/>
                    <a:pt x="107" y="302"/>
                  </a:cubicBezTo>
                  <a:cubicBezTo>
                    <a:pt x="0" y="516"/>
                    <a:pt x="0" y="784"/>
                    <a:pt x="161" y="837"/>
                  </a:cubicBezTo>
                  <a:lnTo>
                    <a:pt x="1178" y="1266"/>
                  </a:lnTo>
                  <a:cubicBezTo>
                    <a:pt x="1205" y="1275"/>
                    <a:pt x="1233" y="1279"/>
                    <a:pt x="1260" y="1279"/>
                  </a:cubicBezTo>
                  <a:cubicBezTo>
                    <a:pt x="1392" y="1279"/>
                    <a:pt x="1517" y="1175"/>
                    <a:pt x="1606" y="998"/>
                  </a:cubicBezTo>
                  <a:cubicBezTo>
                    <a:pt x="1713" y="784"/>
                    <a:pt x="1660" y="570"/>
                    <a:pt x="1553" y="516"/>
                  </a:cubicBezTo>
                  <a:lnTo>
                    <a:pt x="536" y="34"/>
                  </a:lnTo>
                  <a:cubicBezTo>
                    <a:pt x="500" y="11"/>
                    <a:pt x="465" y="0"/>
                    <a:pt x="43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0"/>
            <p:cNvSpPr/>
            <p:nvPr/>
          </p:nvSpPr>
          <p:spPr>
            <a:xfrm>
              <a:off x="2948788" y="2814094"/>
              <a:ext cx="53878" cy="48846"/>
            </a:xfrm>
            <a:custGeom>
              <a:avLst/>
              <a:gdLst/>
              <a:ahLst/>
              <a:cxnLst/>
              <a:rect l="l" t="t" r="r" b="b"/>
              <a:pathLst>
                <a:path w="1874" h="1699" extrusionOk="0">
                  <a:moveTo>
                    <a:pt x="732" y="1"/>
                  </a:moveTo>
                  <a:cubicBezTo>
                    <a:pt x="603" y="1"/>
                    <a:pt x="390" y="192"/>
                    <a:pt x="214" y="457"/>
                  </a:cubicBezTo>
                  <a:cubicBezTo>
                    <a:pt x="54" y="778"/>
                    <a:pt x="0" y="1099"/>
                    <a:pt x="161" y="1206"/>
                  </a:cubicBezTo>
                  <a:lnTo>
                    <a:pt x="1124" y="1688"/>
                  </a:lnTo>
                  <a:cubicBezTo>
                    <a:pt x="1145" y="1695"/>
                    <a:pt x="1166" y="1698"/>
                    <a:pt x="1188" y="1698"/>
                  </a:cubicBezTo>
                  <a:cubicBezTo>
                    <a:pt x="1338" y="1698"/>
                    <a:pt x="1519" y="1540"/>
                    <a:pt x="1660" y="1260"/>
                  </a:cubicBezTo>
                  <a:cubicBezTo>
                    <a:pt x="1820" y="992"/>
                    <a:pt x="1874" y="671"/>
                    <a:pt x="1767" y="617"/>
                  </a:cubicBezTo>
                  <a:lnTo>
                    <a:pt x="803" y="29"/>
                  </a:lnTo>
                  <a:cubicBezTo>
                    <a:pt x="784" y="10"/>
                    <a:pt x="760" y="1"/>
                    <a:pt x="7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0"/>
            <p:cNvSpPr/>
            <p:nvPr/>
          </p:nvSpPr>
          <p:spPr>
            <a:xfrm>
              <a:off x="2976474" y="2781348"/>
              <a:ext cx="46201" cy="40279"/>
            </a:xfrm>
            <a:custGeom>
              <a:avLst/>
              <a:gdLst/>
              <a:ahLst/>
              <a:cxnLst/>
              <a:rect l="l" t="t" r="r" b="b"/>
              <a:pathLst>
                <a:path w="1607" h="1401" extrusionOk="0">
                  <a:moveTo>
                    <a:pt x="523" y="0"/>
                  </a:moveTo>
                  <a:cubicBezTo>
                    <a:pt x="399" y="0"/>
                    <a:pt x="238" y="88"/>
                    <a:pt x="161" y="204"/>
                  </a:cubicBezTo>
                  <a:cubicBezTo>
                    <a:pt x="1" y="418"/>
                    <a:pt x="1" y="686"/>
                    <a:pt x="108" y="739"/>
                  </a:cubicBezTo>
                  <a:lnTo>
                    <a:pt x="1018" y="1382"/>
                  </a:lnTo>
                  <a:cubicBezTo>
                    <a:pt x="1056" y="1394"/>
                    <a:pt x="1094" y="1401"/>
                    <a:pt x="1131" y="1401"/>
                  </a:cubicBezTo>
                  <a:cubicBezTo>
                    <a:pt x="1254" y="1401"/>
                    <a:pt x="1377" y="1331"/>
                    <a:pt x="1500" y="1168"/>
                  </a:cubicBezTo>
                  <a:cubicBezTo>
                    <a:pt x="1607" y="1007"/>
                    <a:pt x="1607" y="793"/>
                    <a:pt x="1500" y="686"/>
                  </a:cubicBezTo>
                  <a:lnTo>
                    <a:pt x="643" y="43"/>
                  </a:lnTo>
                  <a:cubicBezTo>
                    <a:pt x="613" y="13"/>
                    <a:pt x="571" y="0"/>
                    <a:pt x="52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0"/>
            <p:cNvSpPr/>
            <p:nvPr/>
          </p:nvSpPr>
          <p:spPr>
            <a:xfrm>
              <a:off x="3001113" y="2742621"/>
              <a:ext cx="52354" cy="48933"/>
            </a:xfrm>
            <a:custGeom>
              <a:avLst/>
              <a:gdLst/>
              <a:ahLst/>
              <a:cxnLst/>
              <a:rect l="l" t="t" r="r" b="b"/>
              <a:pathLst>
                <a:path w="1821" h="1702" extrusionOk="0">
                  <a:moveTo>
                    <a:pt x="937" y="0"/>
                  </a:moveTo>
                  <a:cubicBezTo>
                    <a:pt x="791" y="0"/>
                    <a:pt x="558" y="83"/>
                    <a:pt x="375" y="266"/>
                  </a:cubicBezTo>
                  <a:cubicBezTo>
                    <a:pt x="107" y="534"/>
                    <a:pt x="0" y="855"/>
                    <a:pt x="107" y="962"/>
                  </a:cubicBezTo>
                  <a:lnTo>
                    <a:pt x="964" y="1658"/>
                  </a:lnTo>
                  <a:cubicBezTo>
                    <a:pt x="994" y="1688"/>
                    <a:pt x="1036" y="1701"/>
                    <a:pt x="1085" y="1701"/>
                  </a:cubicBezTo>
                  <a:cubicBezTo>
                    <a:pt x="1212" y="1701"/>
                    <a:pt x="1383" y="1613"/>
                    <a:pt x="1499" y="1497"/>
                  </a:cubicBezTo>
                  <a:cubicBezTo>
                    <a:pt x="1713" y="1283"/>
                    <a:pt x="1820" y="1123"/>
                    <a:pt x="1713" y="962"/>
                  </a:cubicBezTo>
                  <a:lnTo>
                    <a:pt x="1071" y="52"/>
                  </a:lnTo>
                  <a:cubicBezTo>
                    <a:pt x="1054" y="18"/>
                    <a:pt x="1005" y="0"/>
                    <a:pt x="93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0"/>
            <p:cNvSpPr/>
            <p:nvPr/>
          </p:nvSpPr>
          <p:spPr>
            <a:xfrm>
              <a:off x="3045732" y="2722266"/>
              <a:ext cx="35420" cy="48041"/>
            </a:xfrm>
            <a:custGeom>
              <a:avLst/>
              <a:gdLst/>
              <a:ahLst/>
              <a:cxnLst/>
              <a:rect l="l" t="t" r="r" b="b"/>
              <a:pathLst>
                <a:path w="1232" h="1671" extrusionOk="0">
                  <a:moveTo>
                    <a:pt x="683" y="0"/>
                  </a:moveTo>
                  <a:cubicBezTo>
                    <a:pt x="635" y="0"/>
                    <a:pt x="586" y="3"/>
                    <a:pt x="536" y="11"/>
                  </a:cubicBezTo>
                  <a:cubicBezTo>
                    <a:pt x="215" y="64"/>
                    <a:pt x="1" y="332"/>
                    <a:pt x="54" y="439"/>
                  </a:cubicBezTo>
                  <a:lnTo>
                    <a:pt x="536" y="1456"/>
                  </a:lnTo>
                  <a:cubicBezTo>
                    <a:pt x="589" y="1617"/>
                    <a:pt x="750" y="1670"/>
                    <a:pt x="857" y="1670"/>
                  </a:cubicBezTo>
                  <a:cubicBezTo>
                    <a:pt x="964" y="1617"/>
                    <a:pt x="1018" y="1510"/>
                    <a:pt x="1071" y="1349"/>
                  </a:cubicBezTo>
                  <a:lnTo>
                    <a:pt x="1232" y="278"/>
                  </a:lnTo>
                  <a:cubicBezTo>
                    <a:pt x="1232" y="139"/>
                    <a:pt x="991" y="0"/>
                    <a:pt x="68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0"/>
            <p:cNvSpPr/>
            <p:nvPr/>
          </p:nvSpPr>
          <p:spPr>
            <a:xfrm>
              <a:off x="3076524" y="2696391"/>
              <a:ext cx="52354" cy="84669"/>
            </a:xfrm>
            <a:custGeom>
              <a:avLst/>
              <a:gdLst/>
              <a:ahLst/>
              <a:cxnLst/>
              <a:rect l="l" t="t" r="r" b="b"/>
              <a:pathLst>
                <a:path w="1821" h="2945" extrusionOk="0">
                  <a:moveTo>
                    <a:pt x="1767" y="589"/>
                  </a:moveTo>
                  <a:cubicBezTo>
                    <a:pt x="1820" y="1071"/>
                    <a:pt x="1713" y="1767"/>
                    <a:pt x="1660" y="2195"/>
                  </a:cubicBezTo>
                  <a:cubicBezTo>
                    <a:pt x="1606" y="2624"/>
                    <a:pt x="1499" y="2677"/>
                    <a:pt x="1178" y="2784"/>
                  </a:cubicBezTo>
                  <a:cubicBezTo>
                    <a:pt x="857" y="2891"/>
                    <a:pt x="107" y="2945"/>
                    <a:pt x="161" y="2410"/>
                  </a:cubicBezTo>
                  <a:cubicBezTo>
                    <a:pt x="268" y="1874"/>
                    <a:pt x="375" y="1018"/>
                    <a:pt x="161" y="750"/>
                  </a:cubicBezTo>
                  <a:cubicBezTo>
                    <a:pt x="0" y="429"/>
                    <a:pt x="268" y="54"/>
                    <a:pt x="750" y="54"/>
                  </a:cubicBezTo>
                  <a:cubicBezTo>
                    <a:pt x="1178" y="1"/>
                    <a:pt x="1071" y="1"/>
                    <a:pt x="1231" y="1"/>
                  </a:cubicBezTo>
                  <a:cubicBezTo>
                    <a:pt x="1553" y="1"/>
                    <a:pt x="1713" y="375"/>
                    <a:pt x="1767" y="589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0"/>
            <p:cNvSpPr/>
            <p:nvPr/>
          </p:nvSpPr>
          <p:spPr>
            <a:xfrm>
              <a:off x="2414728" y="2914949"/>
              <a:ext cx="97003" cy="170861"/>
            </a:xfrm>
            <a:custGeom>
              <a:avLst/>
              <a:gdLst/>
              <a:ahLst/>
              <a:cxnLst/>
              <a:rect l="l" t="t" r="r" b="b"/>
              <a:pathLst>
                <a:path w="3374" h="5943" extrusionOk="0">
                  <a:moveTo>
                    <a:pt x="1018" y="0"/>
                  </a:moveTo>
                  <a:lnTo>
                    <a:pt x="1" y="214"/>
                  </a:lnTo>
                  <a:cubicBezTo>
                    <a:pt x="215" y="1178"/>
                    <a:pt x="268" y="2302"/>
                    <a:pt x="804" y="3319"/>
                  </a:cubicBezTo>
                  <a:cubicBezTo>
                    <a:pt x="911" y="3587"/>
                    <a:pt x="1071" y="3854"/>
                    <a:pt x="1232" y="4068"/>
                  </a:cubicBezTo>
                  <a:lnTo>
                    <a:pt x="1660" y="4711"/>
                  </a:lnTo>
                  <a:cubicBezTo>
                    <a:pt x="1981" y="5139"/>
                    <a:pt x="2249" y="5567"/>
                    <a:pt x="2784" y="5942"/>
                  </a:cubicBezTo>
                  <a:lnTo>
                    <a:pt x="3373" y="5139"/>
                  </a:lnTo>
                  <a:cubicBezTo>
                    <a:pt x="3052" y="4925"/>
                    <a:pt x="2731" y="4497"/>
                    <a:pt x="2463" y="4122"/>
                  </a:cubicBezTo>
                  <a:lnTo>
                    <a:pt x="2035" y="3480"/>
                  </a:lnTo>
                  <a:cubicBezTo>
                    <a:pt x="1874" y="3265"/>
                    <a:pt x="1767" y="3105"/>
                    <a:pt x="1660" y="2891"/>
                  </a:cubicBezTo>
                  <a:cubicBezTo>
                    <a:pt x="1285" y="2088"/>
                    <a:pt x="1232" y="1071"/>
                    <a:pt x="1018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0"/>
            <p:cNvSpPr/>
            <p:nvPr/>
          </p:nvSpPr>
          <p:spPr>
            <a:xfrm>
              <a:off x="2443966" y="2914949"/>
              <a:ext cx="67764" cy="147775"/>
            </a:xfrm>
            <a:custGeom>
              <a:avLst/>
              <a:gdLst/>
              <a:ahLst/>
              <a:cxnLst/>
              <a:rect l="l" t="t" r="r" b="b"/>
              <a:pathLst>
                <a:path w="2357" h="5140" fill="none" extrusionOk="0">
                  <a:moveTo>
                    <a:pt x="2356" y="5139"/>
                  </a:moveTo>
                  <a:cubicBezTo>
                    <a:pt x="2035" y="4925"/>
                    <a:pt x="1714" y="4497"/>
                    <a:pt x="1446" y="4122"/>
                  </a:cubicBezTo>
                  <a:lnTo>
                    <a:pt x="1018" y="3480"/>
                  </a:lnTo>
                  <a:cubicBezTo>
                    <a:pt x="857" y="3265"/>
                    <a:pt x="750" y="3105"/>
                    <a:pt x="643" y="2891"/>
                  </a:cubicBezTo>
                  <a:cubicBezTo>
                    <a:pt x="268" y="2088"/>
                    <a:pt x="215" y="1071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2414728" y="2921101"/>
              <a:ext cx="80069" cy="164709"/>
            </a:xfrm>
            <a:custGeom>
              <a:avLst/>
              <a:gdLst/>
              <a:ahLst/>
              <a:cxnLst/>
              <a:rect l="l" t="t" r="r" b="b"/>
              <a:pathLst>
                <a:path w="2785" h="5729" fill="none" extrusionOk="0">
                  <a:moveTo>
                    <a:pt x="1" y="0"/>
                  </a:moveTo>
                  <a:cubicBezTo>
                    <a:pt x="215" y="964"/>
                    <a:pt x="268" y="2088"/>
                    <a:pt x="804" y="3105"/>
                  </a:cubicBezTo>
                  <a:cubicBezTo>
                    <a:pt x="911" y="3373"/>
                    <a:pt x="1071" y="3640"/>
                    <a:pt x="1232" y="3854"/>
                  </a:cubicBezTo>
                  <a:lnTo>
                    <a:pt x="1660" y="4497"/>
                  </a:lnTo>
                  <a:cubicBezTo>
                    <a:pt x="1981" y="4925"/>
                    <a:pt x="2249" y="5353"/>
                    <a:pt x="2784" y="572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0"/>
            <p:cNvSpPr/>
            <p:nvPr/>
          </p:nvSpPr>
          <p:spPr>
            <a:xfrm>
              <a:off x="2413204" y="2924178"/>
              <a:ext cx="35420" cy="21563"/>
            </a:xfrm>
            <a:custGeom>
              <a:avLst/>
              <a:gdLst/>
              <a:ahLst/>
              <a:cxnLst/>
              <a:rect l="l" t="t" r="r" b="b"/>
              <a:pathLst>
                <a:path w="1232" h="750" extrusionOk="0">
                  <a:moveTo>
                    <a:pt x="964" y="0"/>
                  </a:moveTo>
                  <a:lnTo>
                    <a:pt x="214" y="161"/>
                  </a:lnTo>
                  <a:cubicBezTo>
                    <a:pt x="107" y="161"/>
                    <a:pt x="0" y="321"/>
                    <a:pt x="54" y="482"/>
                  </a:cubicBezTo>
                  <a:cubicBezTo>
                    <a:pt x="54" y="643"/>
                    <a:pt x="161" y="750"/>
                    <a:pt x="268" y="750"/>
                  </a:cubicBezTo>
                  <a:lnTo>
                    <a:pt x="1071" y="643"/>
                  </a:lnTo>
                  <a:cubicBezTo>
                    <a:pt x="1178" y="589"/>
                    <a:pt x="1231" y="482"/>
                    <a:pt x="1178" y="268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0"/>
            <p:cNvSpPr/>
            <p:nvPr/>
          </p:nvSpPr>
          <p:spPr>
            <a:xfrm>
              <a:off x="2419356" y="2954940"/>
              <a:ext cx="33867" cy="21879"/>
            </a:xfrm>
            <a:custGeom>
              <a:avLst/>
              <a:gdLst/>
              <a:ahLst/>
              <a:cxnLst/>
              <a:rect l="l" t="t" r="r" b="b"/>
              <a:pathLst>
                <a:path w="1178" h="761" extrusionOk="0">
                  <a:moveTo>
                    <a:pt x="910" y="1"/>
                  </a:moveTo>
                  <a:lnTo>
                    <a:pt x="161" y="161"/>
                  </a:lnTo>
                  <a:cubicBezTo>
                    <a:pt x="54" y="161"/>
                    <a:pt x="0" y="322"/>
                    <a:pt x="0" y="483"/>
                  </a:cubicBezTo>
                  <a:cubicBezTo>
                    <a:pt x="47" y="622"/>
                    <a:pt x="133" y="761"/>
                    <a:pt x="225" y="761"/>
                  </a:cubicBezTo>
                  <a:cubicBezTo>
                    <a:pt x="239" y="761"/>
                    <a:pt x="254" y="757"/>
                    <a:pt x="268" y="750"/>
                  </a:cubicBezTo>
                  <a:lnTo>
                    <a:pt x="1017" y="590"/>
                  </a:lnTo>
                  <a:cubicBezTo>
                    <a:pt x="1124" y="536"/>
                    <a:pt x="1178" y="429"/>
                    <a:pt x="1178" y="269"/>
                  </a:cubicBezTo>
                  <a:cubicBezTo>
                    <a:pt x="1124" y="108"/>
                    <a:pt x="1017" y="1"/>
                    <a:pt x="9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2425509" y="2979579"/>
              <a:ext cx="36972" cy="32631"/>
            </a:xfrm>
            <a:custGeom>
              <a:avLst/>
              <a:gdLst/>
              <a:ahLst/>
              <a:cxnLst/>
              <a:rect l="l" t="t" r="r" b="b"/>
              <a:pathLst>
                <a:path w="1286" h="1135" extrusionOk="0">
                  <a:moveTo>
                    <a:pt x="910" y="0"/>
                  </a:moveTo>
                  <a:lnTo>
                    <a:pt x="161" y="214"/>
                  </a:lnTo>
                  <a:cubicBezTo>
                    <a:pt x="54" y="268"/>
                    <a:pt x="0" y="482"/>
                    <a:pt x="108" y="750"/>
                  </a:cubicBezTo>
                  <a:cubicBezTo>
                    <a:pt x="201" y="983"/>
                    <a:pt x="375" y="1135"/>
                    <a:pt x="489" y="1135"/>
                  </a:cubicBezTo>
                  <a:cubicBezTo>
                    <a:pt x="506" y="1135"/>
                    <a:pt x="522" y="1131"/>
                    <a:pt x="536" y="1125"/>
                  </a:cubicBezTo>
                  <a:lnTo>
                    <a:pt x="1232" y="803"/>
                  </a:lnTo>
                  <a:cubicBezTo>
                    <a:pt x="1285" y="750"/>
                    <a:pt x="1285" y="536"/>
                    <a:pt x="1232" y="322"/>
                  </a:cubicBezTo>
                  <a:cubicBezTo>
                    <a:pt x="1125" y="161"/>
                    <a:pt x="1018" y="0"/>
                    <a:pt x="9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0"/>
            <p:cNvSpPr/>
            <p:nvPr/>
          </p:nvSpPr>
          <p:spPr>
            <a:xfrm>
              <a:off x="2442443" y="3008243"/>
              <a:ext cx="33867" cy="28721"/>
            </a:xfrm>
            <a:custGeom>
              <a:avLst/>
              <a:gdLst/>
              <a:ahLst/>
              <a:cxnLst/>
              <a:rect l="l" t="t" r="r" b="b"/>
              <a:pathLst>
                <a:path w="1178" h="999" extrusionOk="0">
                  <a:moveTo>
                    <a:pt x="830" y="0"/>
                  </a:moveTo>
                  <a:cubicBezTo>
                    <a:pt x="803" y="0"/>
                    <a:pt x="776" y="7"/>
                    <a:pt x="750" y="20"/>
                  </a:cubicBezTo>
                  <a:lnTo>
                    <a:pt x="107" y="449"/>
                  </a:lnTo>
                  <a:cubicBezTo>
                    <a:pt x="0" y="502"/>
                    <a:pt x="0" y="663"/>
                    <a:pt x="107" y="823"/>
                  </a:cubicBezTo>
                  <a:cubicBezTo>
                    <a:pt x="195" y="911"/>
                    <a:pt x="318" y="998"/>
                    <a:pt x="389" y="998"/>
                  </a:cubicBezTo>
                  <a:cubicBezTo>
                    <a:pt x="405" y="998"/>
                    <a:pt x="419" y="994"/>
                    <a:pt x="429" y="984"/>
                  </a:cubicBezTo>
                  <a:lnTo>
                    <a:pt x="1124" y="556"/>
                  </a:lnTo>
                  <a:cubicBezTo>
                    <a:pt x="1178" y="449"/>
                    <a:pt x="1178" y="288"/>
                    <a:pt x="1071" y="181"/>
                  </a:cubicBezTo>
                  <a:cubicBezTo>
                    <a:pt x="991" y="61"/>
                    <a:pt x="910" y="0"/>
                    <a:pt x="83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0"/>
            <p:cNvSpPr/>
            <p:nvPr/>
          </p:nvSpPr>
          <p:spPr>
            <a:xfrm>
              <a:off x="2457824" y="3031501"/>
              <a:ext cx="36972" cy="33292"/>
            </a:xfrm>
            <a:custGeom>
              <a:avLst/>
              <a:gdLst/>
              <a:ahLst/>
              <a:cxnLst/>
              <a:rect l="l" t="t" r="r" b="b"/>
              <a:pathLst>
                <a:path w="1286" h="1158" extrusionOk="0">
                  <a:moveTo>
                    <a:pt x="811" y="1"/>
                  </a:moveTo>
                  <a:cubicBezTo>
                    <a:pt x="790" y="1"/>
                    <a:pt x="769" y="5"/>
                    <a:pt x="750" y="14"/>
                  </a:cubicBezTo>
                  <a:lnTo>
                    <a:pt x="108" y="443"/>
                  </a:lnTo>
                  <a:cubicBezTo>
                    <a:pt x="1" y="496"/>
                    <a:pt x="54" y="710"/>
                    <a:pt x="215" y="924"/>
                  </a:cubicBezTo>
                  <a:cubicBezTo>
                    <a:pt x="297" y="1088"/>
                    <a:pt x="441" y="1158"/>
                    <a:pt x="552" y="1158"/>
                  </a:cubicBezTo>
                  <a:cubicBezTo>
                    <a:pt x="586" y="1158"/>
                    <a:pt x="618" y="1151"/>
                    <a:pt x="643" y="1139"/>
                  </a:cubicBezTo>
                  <a:lnTo>
                    <a:pt x="1232" y="657"/>
                  </a:lnTo>
                  <a:cubicBezTo>
                    <a:pt x="1285" y="603"/>
                    <a:pt x="1285" y="389"/>
                    <a:pt x="1125" y="229"/>
                  </a:cubicBezTo>
                  <a:cubicBezTo>
                    <a:pt x="1037" y="96"/>
                    <a:pt x="912" y="1"/>
                    <a:pt x="8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2480910" y="3056284"/>
              <a:ext cx="30820" cy="31194"/>
            </a:xfrm>
            <a:custGeom>
              <a:avLst/>
              <a:gdLst/>
              <a:ahLst/>
              <a:cxnLst/>
              <a:rect l="l" t="t" r="r" b="b"/>
              <a:pathLst>
                <a:path w="1072" h="1085" extrusionOk="0">
                  <a:moveTo>
                    <a:pt x="756" y="1"/>
                  </a:moveTo>
                  <a:cubicBezTo>
                    <a:pt x="707" y="1"/>
                    <a:pt x="666" y="17"/>
                    <a:pt x="643" y="62"/>
                  </a:cubicBezTo>
                  <a:lnTo>
                    <a:pt x="54" y="598"/>
                  </a:lnTo>
                  <a:cubicBezTo>
                    <a:pt x="1" y="651"/>
                    <a:pt x="54" y="812"/>
                    <a:pt x="215" y="972"/>
                  </a:cubicBezTo>
                  <a:cubicBezTo>
                    <a:pt x="281" y="1039"/>
                    <a:pt x="408" y="1084"/>
                    <a:pt x="509" y="1084"/>
                  </a:cubicBezTo>
                  <a:cubicBezTo>
                    <a:pt x="571" y="1084"/>
                    <a:pt x="622" y="1067"/>
                    <a:pt x="643" y="1026"/>
                  </a:cubicBezTo>
                  <a:lnTo>
                    <a:pt x="1018" y="330"/>
                  </a:lnTo>
                  <a:cubicBezTo>
                    <a:pt x="1071" y="277"/>
                    <a:pt x="1071" y="170"/>
                    <a:pt x="964" y="62"/>
                  </a:cubicBezTo>
                  <a:cubicBezTo>
                    <a:pt x="902" y="32"/>
                    <a:pt x="823" y="1"/>
                    <a:pt x="7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2353174" y="3076524"/>
              <a:ext cx="149299" cy="115460"/>
            </a:xfrm>
            <a:custGeom>
              <a:avLst/>
              <a:gdLst/>
              <a:ahLst/>
              <a:cxnLst/>
              <a:rect l="l" t="t" r="r" b="b"/>
              <a:pathLst>
                <a:path w="5193" h="4016" extrusionOk="0">
                  <a:moveTo>
                    <a:pt x="4872" y="1"/>
                  </a:moveTo>
                  <a:cubicBezTo>
                    <a:pt x="3962" y="322"/>
                    <a:pt x="2998" y="697"/>
                    <a:pt x="2142" y="1286"/>
                  </a:cubicBezTo>
                  <a:cubicBezTo>
                    <a:pt x="1232" y="1821"/>
                    <a:pt x="536" y="2624"/>
                    <a:pt x="0" y="3480"/>
                  </a:cubicBezTo>
                  <a:lnTo>
                    <a:pt x="857" y="4016"/>
                  </a:lnTo>
                  <a:cubicBezTo>
                    <a:pt x="1339" y="3266"/>
                    <a:pt x="1928" y="2570"/>
                    <a:pt x="2677" y="2089"/>
                  </a:cubicBezTo>
                  <a:cubicBezTo>
                    <a:pt x="3426" y="1607"/>
                    <a:pt x="4283" y="1286"/>
                    <a:pt x="5193" y="964"/>
                  </a:cubicBezTo>
                  <a:lnTo>
                    <a:pt x="4872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2353174" y="3076524"/>
              <a:ext cx="140070" cy="100079"/>
            </a:xfrm>
            <a:custGeom>
              <a:avLst/>
              <a:gdLst/>
              <a:ahLst/>
              <a:cxnLst/>
              <a:rect l="l" t="t" r="r" b="b"/>
              <a:pathLst>
                <a:path w="4872" h="3481" fill="none" extrusionOk="0">
                  <a:moveTo>
                    <a:pt x="4872" y="1"/>
                  </a:moveTo>
                  <a:cubicBezTo>
                    <a:pt x="3962" y="322"/>
                    <a:pt x="2998" y="697"/>
                    <a:pt x="2142" y="1286"/>
                  </a:cubicBezTo>
                  <a:cubicBezTo>
                    <a:pt x="1232" y="1821"/>
                    <a:pt x="536" y="2624"/>
                    <a:pt x="0" y="348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2377784" y="3104239"/>
              <a:ext cx="124689" cy="87745"/>
            </a:xfrm>
            <a:custGeom>
              <a:avLst/>
              <a:gdLst/>
              <a:ahLst/>
              <a:cxnLst/>
              <a:rect l="l" t="t" r="r" b="b"/>
              <a:pathLst>
                <a:path w="4337" h="3052" fill="none" extrusionOk="0">
                  <a:moveTo>
                    <a:pt x="1" y="3052"/>
                  </a:moveTo>
                  <a:cubicBezTo>
                    <a:pt x="483" y="2302"/>
                    <a:pt x="1072" y="1606"/>
                    <a:pt x="1821" y="1125"/>
                  </a:cubicBezTo>
                  <a:cubicBezTo>
                    <a:pt x="2570" y="643"/>
                    <a:pt x="3427" y="322"/>
                    <a:pt x="4337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2359326" y="3157513"/>
              <a:ext cx="32344" cy="28922"/>
            </a:xfrm>
            <a:custGeom>
              <a:avLst/>
              <a:gdLst/>
              <a:ahLst/>
              <a:cxnLst/>
              <a:rect l="l" t="t" r="r" b="b"/>
              <a:pathLst>
                <a:path w="1125" h="1006" extrusionOk="0">
                  <a:moveTo>
                    <a:pt x="349" y="1"/>
                  </a:moveTo>
                  <a:cubicBezTo>
                    <a:pt x="268" y="1"/>
                    <a:pt x="188" y="61"/>
                    <a:pt x="108" y="182"/>
                  </a:cubicBezTo>
                  <a:cubicBezTo>
                    <a:pt x="1" y="289"/>
                    <a:pt x="1" y="449"/>
                    <a:pt x="54" y="503"/>
                  </a:cubicBezTo>
                  <a:lnTo>
                    <a:pt x="697" y="985"/>
                  </a:lnTo>
                  <a:cubicBezTo>
                    <a:pt x="725" y="999"/>
                    <a:pt x="758" y="1006"/>
                    <a:pt x="791" y="1006"/>
                  </a:cubicBezTo>
                  <a:cubicBezTo>
                    <a:pt x="882" y="1006"/>
                    <a:pt x="979" y="956"/>
                    <a:pt x="1018" y="877"/>
                  </a:cubicBezTo>
                  <a:cubicBezTo>
                    <a:pt x="1125" y="717"/>
                    <a:pt x="1125" y="610"/>
                    <a:pt x="1018" y="556"/>
                  </a:cubicBezTo>
                  <a:lnTo>
                    <a:pt x="429" y="21"/>
                  </a:lnTo>
                  <a:cubicBezTo>
                    <a:pt x="402" y="8"/>
                    <a:pt x="375" y="1"/>
                    <a:pt x="3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2377784" y="3134886"/>
              <a:ext cx="32372" cy="30015"/>
            </a:xfrm>
            <a:custGeom>
              <a:avLst/>
              <a:gdLst/>
              <a:ahLst/>
              <a:cxnLst/>
              <a:rect l="l" t="t" r="r" b="b"/>
              <a:pathLst>
                <a:path w="1126" h="1044" extrusionOk="0">
                  <a:moveTo>
                    <a:pt x="384" y="0"/>
                  </a:moveTo>
                  <a:cubicBezTo>
                    <a:pt x="314" y="0"/>
                    <a:pt x="228" y="46"/>
                    <a:pt x="162" y="112"/>
                  </a:cubicBezTo>
                  <a:cubicBezTo>
                    <a:pt x="1" y="273"/>
                    <a:pt x="1" y="433"/>
                    <a:pt x="55" y="487"/>
                  </a:cubicBezTo>
                  <a:lnTo>
                    <a:pt x="643" y="1022"/>
                  </a:lnTo>
                  <a:cubicBezTo>
                    <a:pt x="672" y="1036"/>
                    <a:pt x="701" y="1043"/>
                    <a:pt x="729" y="1043"/>
                  </a:cubicBezTo>
                  <a:cubicBezTo>
                    <a:pt x="808" y="1043"/>
                    <a:pt x="886" y="993"/>
                    <a:pt x="965" y="915"/>
                  </a:cubicBezTo>
                  <a:cubicBezTo>
                    <a:pt x="1072" y="862"/>
                    <a:pt x="1125" y="701"/>
                    <a:pt x="1018" y="647"/>
                  </a:cubicBezTo>
                  <a:lnTo>
                    <a:pt x="483" y="59"/>
                  </a:lnTo>
                  <a:cubicBezTo>
                    <a:pt x="462" y="18"/>
                    <a:pt x="426" y="0"/>
                    <a:pt x="38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2396270" y="3113410"/>
              <a:ext cx="36972" cy="34874"/>
            </a:xfrm>
            <a:custGeom>
              <a:avLst/>
              <a:gdLst/>
              <a:ahLst/>
              <a:cxnLst/>
              <a:rect l="l" t="t" r="r" b="b"/>
              <a:pathLst>
                <a:path w="1286" h="1213" extrusionOk="0">
                  <a:moveTo>
                    <a:pt x="693" y="0"/>
                  </a:moveTo>
                  <a:cubicBezTo>
                    <a:pt x="598" y="0"/>
                    <a:pt x="460" y="59"/>
                    <a:pt x="322" y="163"/>
                  </a:cubicBezTo>
                  <a:cubicBezTo>
                    <a:pt x="107" y="324"/>
                    <a:pt x="0" y="484"/>
                    <a:pt x="107" y="591"/>
                  </a:cubicBezTo>
                  <a:lnTo>
                    <a:pt x="589" y="1180"/>
                  </a:lnTo>
                  <a:cubicBezTo>
                    <a:pt x="609" y="1200"/>
                    <a:pt x="650" y="1212"/>
                    <a:pt x="702" y="1212"/>
                  </a:cubicBezTo>
                  <a:cubicBezTo>
                    <a:pt x="792" y="1212"/>
                    <a:pt x="916" y="1175"/>
                    <a:pt x="1017" y="1073"/>
                  </a:cubicBezTo>
                  <a:cubicBezTo>
                    <a:pt x="1178" y="966"/>
                    <a:pt x="1285" y="806"/>
                    <a:pt x="1232" y="698"/>
                  </a:cubicBezTo>
                  <a:lnTo>
                    <a:pt x="803" y="56"/>
                  </a:lnTo>
                  <a:cubicBezTo>
                    <a:pt x="784" y="18"/>
                    <a:pt x="745" y="0"/>
                    <a:pt x="69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2425509" y="3099466"/>
              <a:ext cx="27715" cy="31970"/>
            </a:xfrm>
            <a:custGeom>
              <a:avLst/>
              <a:gdLst/>
              <a:ahLst/>
              <a:cxnLst/>
              <a:rect l="l" t="t" r="r" b="b"/>
              <a:pathLst>
                <a:path w="964" h="1112" extrusionOk="0">
                  <a:moveTo>
                    <a:pt x="390" y="1"/>
                  </a:moveTo>
                  <a:cubicBezTo>
                    <a:pt x="337" y="1"/>
                    <a:pt x="276" y="18"/>
                    <a:pt x="215" y="59"/>
                  </a:cubicBezTo>
                  <a:cubicBezTo>
                    <a:pt x="54" y="113"/>
                    <a:pt x="0" y="273"/>
                    <a:pt x="54" y="381"/>
                  </a:cubicBezTo>
                  <a:lnTo>
                    <a:pt x="429" y="1023"/>
                  </a:lnTo>
                  <a:cubicBezTo>
                    <a:pt x="460" y="1086"/>
                    <a:pt x="528" y="1112"/>
                    <a:pt x="601" y="1112"/>
                  </a:cubicBezTo>
                  <a:cubicBezTo>
                    <a:pt x="652" y="1112"/>
                    <a:pt x="706" y="1099"/>
                    <a:pt x="750" y="1076"/>
                  </a:cubicBezTo>
                  <a:cubicBezTo>
                    <a:pt x="910" y="1023"/>
                    <a:pt x="964" y="862"/>
                    <a:pt x="910" y="809"/>
                  </a:cubicBezTo>
                  <a:lnTo>
                    <a:pt x="536" y="113"/>
                  </a:lnTo>
                  <a:cubicBezTo>
                    <a:pt x="536" y="47"/>
                    <a:pt x="474" y="1"/>
                    <a:pt x="39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2448595" y="3086529"/>
              <a:ext cx="32344" cy="34126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649" y="1"/>
                  </a:moveTo>
                  <a:cubicBezTo>
                    <a:pt x="576" y="1"/>
                    <a:pt x="482" y="28"/>
                    <a:pt x="375" y="81"/>
                  </a:cubicBezTo>
                  <a:cubicBezTo>
                    <a:pt x="161" y="135"/>
                    <a:pt x="0" y="295"/>
                    <a:pt x="54" y="402"/>
                  </a:cubicBezTo>
                  <a:lnTo>
                    <a:pt x="375" y="1098"/>
                  </a:lnTo>
                  <a:cubicBezTo>
                    <a:pt x="406" y="1161"/>
                    <a:pt x="493" y="1187"/>
                    <a:pt x="591" y="1187"/>
                  </a:cubicBezTo>
                  <a:cubicBezTo>
                    <a:pt x="661" y="1187"/>
                    <a:pt x="737" y="1174"/>
                    <a:pt x="803" y="1152"/>
                  </a:cubicBezTo>
                  <a:cubicBezTo>
                    <a:pt x="964" y="1045"/>
                    <a:pt x="1125" y="938"/>
                    <a:pt x="1071" y="831"/>
                  </a:cubicBezTo>
                  <a:lnTo>
                    <a:pt x="803" y="81"/>
                  </a:lnTo>
                  <a:cubicBezTo>
                    <a:pt x="777" y="28"/>
                    <a:pt x="723" y="1"/>
                    <a:pt x="6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0"/>
            <p:cNvSpPr/>
            <p:nvPr/>
          </p:nvSpPr>
          <p:spPr>
            <a:xfrm>
              <a:off x="2479386" y="3077473"/>
              <a:ext cx="24639" cy="33551"/>
            </a:xfrm>
            <a:custGeom>
              <a:avLst/>
              <a:gdLst/>
              <a:ahLst/>
              <a:cxnLst/>
              <a:rect l="l" t="t" r="r" b="b"/>
              <a:pathLst>
                <a:path w="857" h="1167" extrusionOk="0">
                  <a:moveTo>
                    <a:pt x="385" y="0"/>
                  </a:moveTo>
                  <a:cubicBezTo>
                    <a:pt x="350" y="0"/>
                    <a:pt x="311" y="7"/>
                    <a:pt x="268" y="21"/>
                  </a:cubicBezTo>
                  <a:cubicBezTo>
                    <a:pt x="107" y="75"/>
                    <a:pt x="0" y="182"/>
                    <a:pt x="54" y="289"/>
                  </a:cubicBezTo>
                  <a:lnTo>
                    <a:pt x="321" y="1038"/>
                  </a:lnTo>
                  <a:cubicBezTo>
                    <a:pt x="321" y="1117"/>
                    <a:pt x="407" y="1167"/>
                    <a:pt x="516" y="1167"/>
                  </a:cubicBezTo>
                  <a:cubicBezTo>
                    <a:pt x="556" y="1167"/>
                    <a:pt x="599" y="1160"/>
                    <a:pt x="642" y="1146"/>
                  </a:cubicBezTo>
                  <a:cubicBezTo>
                    <a:pt x="749" y="1092"/>
                    <a:pt x="857" y="985"/>
                    <a:pt x="857" y="878"/>
                  </a:cubicBezTo>
                  <a:lnTo>
                    <a:pt x="589" y="128"/>
                  </a:lnTo>
                  <a:cubicBezTo>
                    <a:pt x="550" y="50"/>
                    <a:pt x="482" y="0"/>
                    <a:pt x="38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0"/>
            <p:cNvSpPr/>
            <p:nvPr/>
          </p:nvSpPr>
          <p:spPr>
            <a:xfrm>
              <a:off x="2396270" y="3332025"/>
              <a:ext cx="195471" cy="112729"/>
            </a:xfrm>
            <a:custGeom>
              <a:avLst/>
              <a:gdLst/>
              <a:ahLst/>
              <a:cxnLst/>
              <a:rect l="l" t="t" r="r" b="b"/>
              <a:pathLst>
                <a:path w="6799" h="3921" extrusionOk="0">
                  <a:moveTo>
                    <a:pt x="5889" y="0"/>
                  </a:moveTo>
                  <a:cubicBezTo>
                    <a:pt x="5461" y="964"/>
                    <a:pt x="4551" y="1820"/>
                    <a:pt x="3587" y="2355"/>
                  </a:cubicBezTo>
                  <a:cubicBezTo>
                    <a:pt x="2973" y="2711"/>
                    <a:pt x="2281" y="2930"/>
                    <a:pt x="1664" y="2930"/>
                  </a:cubicBezTo>
                  <a:cubicBezTo>
                    <a:pt x="1259" y="2930"/>
                    <a:pt x="886" y="2835"/>
                    <a:pt x="589" y="2623"/>
                  </a:cubicBezTo>
                  <a:lnTo>
                    <a:pt x="0" y="3426"/>
                  </a:lnTo>
                  <a:cubicBezTo>
                    <a:pt x="543" y="3788"/>
                    <a:pt x="1163" y="3921"/>
                    <a:pt x="1762" y="3921"/>
                  </a:cubicBezTo>
                  <a:cubicBezTo>
                    <a:pt x="1871" y="3921"/>
                    <a:pt x="1980" y="3916"/>
                    <a:pt x="2088" y="3908"/>
                  </a:cubicBezTo>
                  <a:cubicBezTo>
                    <a:pt x="2784" y="3801"/>
                    <a:pt x="3480" y="3587"/>
                    <a:pt x="4069" y="3265"/>
                  </a:cubicBezTo>
                  <a:cubicBezTo>
                    <a:pt x="4658" y="2944"/>
                    <a:pt x="5193" y="2516"/>
                    <a:pt x="5621" y="2088"/>
                  </a:cubicBezTo>
                  <a:cubicBezTo>
                    <a:pt x="6103" y="1606"/>
                    <a:pt x="6531" y="1071"/>
                    <a:pt x="6799" y="375"/>
                  </a:cubicBezTo>
                  <a:lnTo>
                    <a:pt x="588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2413204" y="3332025"/>
              <a:ext cx="152375" cy="90821"/>
            </a:xfrm>
            <a:custGeom>
              <a:avLst/>
              <a:gdLst/>
              <a:ahLst/>
              <a:cxnLst/>
              <a:rect l="l" t="t" r="r" b="b"/>
              <a:pathLst>
                <a:path w="5300" h="3159" fill="none" extrusionOk="0">
                  <a:moveTo>
                    <a:pt x="5300" y="0"/>
                  </a:moveTo>
                  <a:cubicBezTo>
                    <a:pt x="4872" y="964"/>
                    <a:pt x="3962" y="1820"/>
                    <a:pt x="2998" y="2355"/>
                  </a:cubicBezTo>
                  <a:cubicBezTo>
                    <a:pt x="1981" y="2944"/>
                    <a:pt x="750" y="3158"/>
                    <a:pt x="0" y="262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0"/>
            <p:cNvSpPr/>
            <p:nvPr/>
          </p:nvSpPr>
          <p:spPr>
            <a:xfrm>
              <a:off x="2396270" y="3342778"/>
              <a:ext cx="195471" cy="103155"/>
            </a:xfrm>
            <a:custGeom>
              <a:avLst/>
              <a:gdLst/>
              <a:ahLst/>
              <a:cxnLst/>
              <a:rect l="l" t="t" r="r" b="b"/>
              <a:pathLst>
                <a:path w="6799" h="3588" fill="none" extrusionOk="0">
                  <a:moveTo>
                    <a:pt x="0" y="3052"/>
                  </a:moveTo>
                  <a:cubicBezTo>
                    <a:pt x="643" y="3480"/>
                    <a:pt x="1392" y="3587"/>
                    <a:pt x="2088" y="3534"/>
                  </a:cubicBezTo>
                  <a:cubicBezTo>
                    <a:pt x="2784" y="3427"/>
                    <a:pt x="3480" y="3213"/>
                    <a:pt x="4069" y="2891"/>
                  </a:cubicBezTo>
                  <a:cubicBezTo>
                    <a:pt x="4658" y="2570"/>
                    <a:pt x="5193" y="2142"/>
                    <a:pt x="5621" y="1714"/>
                  </a:cubicBezTo>
                  <a:cubicBezTo>
                    <a:pt x="6103" y="1232"/>
                    <a:pt x="6531" y="697"/>
                    <a:pt x="6799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0"/>
            <p:cNvSpPr/>
            <p:nvPr/>
          </p:nvSpPr>
          <p:spPr>
            <a:xfrm>
              <a:off x="2407051" y="3411432"/>
              <a:ext cx="27715" cy="34241"/>
            </a:xfrm>
            <a:custGeom>
              <a:avLst/>
              <a:gdLst/>
              <a:ahLst/>
              <a:cxnLst/>
              <a:rect l="l" t="t" r="r" b="b"/>
              <a:pathLst>
                <a:path w="964" h="1191" extrusionOk="0">
                  <a:moveTo>
                    <a:pt x="601" y="1"/>
                  </a:moveTo>
                  <a:cubicBezTo>
                    <a:pt x="511" y="1"/>
                    <a:pt x="414" y="50"/>
                    <a:pt x="375" y="129"/>
                  </a:cubicBezTo>
                  <a:lnTo>
                    <a:pt x="0" y="825"/>
                  </a:lnTo>
                  <a:cubicBezTo>
                    <a:pt x="0" y="878"/>
                    <a:pt x="107" y="1092"/>
                    <a:pt x="375" y="1146"/>
                  </a:cubicBezTo>
                  <a:cubicBezTo>
                    <a:pt x="438" y="1177"/>
                    <a:pt x="500" y="1190"/>
                    <a:pt x="559" y="1190"/>
                  </a:cubicBezTo>
                  <a:cubicBezTo>
                    <a:pt x="701" y="1190"/>
                    <a:pt x="819" y="1114"/>
                    <a:pt x="857" y="1039"/>
                  </a:cubicBezTo>
                  <a:lnTo>
                    <a:pt x="964" y="289"/>
                  </a:lnTo>
                  <a:cubicBezTo>
                    <a:pt x="964" y="182"/>
                    <a:pt x="857" y="75"/>
                    <a:pt x="696" y="22"/>
                  </a:cubicBezTo>
                  <a:cubicBezTo>
                    <a:pt x="667" y="7"/>
                    <a:pt x="635" y="1"/>
                    <a:pt x="60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0"/>
            <p:cNvSpPr/>
            <p:nvPr/>
          </p:nvSpPr>
          <p:spPr>
            <a:xfrm>
              <a:off x="2448595" y="3413589"/>
              <a:ext cx="24639" cy="33868"/>
            </a:xfrm>
            <a:custGeom>
              <a:avLst/>
              <a:gdLst/>
              <a:ahLst/>
              <a:cxnLst/>
              <a:rect l="l" t="t" r="r" b="b"/>
              <a:pathLst>
                <a:path w="857" h="1178" extrusionOk="0">
                  <a:moveTo>
                    <a:pt x="268" y="0"/>
                  </a:moveTo>
                  <a:cubicBezTo>
                    <a:pt x="107" y="54"/>
                    <a:pt x="0" y="107"/>
                    <a:pt x="0" y="214"/>
                  </a:cubicBezTo>
                  <a:lnTo>
                    <a:pt x="54" y="1017"/>
                  </a:lnTo>
                  <a:cubicBezTo>
                    <a:pt x="54" y="1124"/>
                    <a:pt x="215" y="1178"/>
                    <a:pt x="482" y="1178"/>
                  </a:cubicBezTo>
                  <a:cubicBezTo>
                    <a:pt x="696" y="1124"/>
                    <a:pt x="857" y="1017"/>
                    <a:pt x="857" y="910"/>
                  </a:cubicBezTo>
                  <a:lnTo>
                    <a:pt x="643" y="107"/>
                  </a:lnTo>
                  <a:cubicBezTo>
                    <a:pt x="643" y="54"/>
                    <a:pt x="482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0"/>
            <p:cNvSpPr/>
            <p:nvPr/>
          </p:nvSpPr>
          <p:spPr>
            <a:xfrm>
              <a:off x="2476281" y="3401140"/>
              <a:ext cx="40049" cy="36570"/>
            </a:xfrm>
            <a:custGeom>
              <a:avLst/>
              <a:gdLst/>
              <a:ahLst/>
              <a:cxnLst/>
              <a:rect l="l" t="t" r="r" b="b"/>
              <a:pathLst>
                <a:path w="1393" h="1272" extrusionOk="0">
                  <a:moveTo>
                    <a:pt x="824" y="0"/>
                  </a:moveTo>
                  <a:cubicBezTo>
                    <a:pt x="714" y="0"/>
                    <a:pt x="562" y="46"/>
                    <a:pt x="429" y="112"/>
                  </a:cubicBezTo>
                  <a:cubicBezTo>
                    <a:pt x="162" y="219"/>
                    <a:pt x="1" y="380"/>
                    <a:pt x="1" y="487"/>
                  </a:cubicBezTo>
                  <a:lnTo>
                    <a:pt x="269" y="1236"/>
                  </a:lnTo>
                  <a:cubicBezTo>
                    <a:pt x="291" y="1258"/>
                    <a:pt x="350" y="1271"/>
                    <a:pt x="434" y="1271"/>
                  </a:cubicBezTo>
                  <a:cubicBezTo>
                    <a:pt x="553" y="1271"/>
                    <a:pt x="723" y="1245"/>
                    <a:pt x="911" y="1183"/>
                  </a:cubicBezTo>
                  <a:cubicBezTo>
                    <a:pt x="1179" y="1022"/>
                    <a:pt x="1393" y="808"/>
                    <a:pt x="1339" y="754"/>
                  </a:cubicBezTo>
                  <a:lnTo>
                    <a:pt x="965" y="58"/>
                  </a:lnTo>
                  <a:cubicBezTo>
                    <a:pt x="944" y="18"/>
                    <a:pt x="892" y="0"/>
                    <a:pt x="82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2510149" y="3384206"/>
              <a:ext cx="33896" cy="33407"/>
            </a:xfrm>
            <a:custGeom>
              <a:avLst/>
              <a:gdLst/>
              <a:ahLst/>
              <a:cxnLst/>
              <a:rect l="l" t="t" r="r" b="b"/>
              <a:pathLst>
                <a:path w="1179" h="1162" extrusionOk="0">
                  <a:moveTo>
                    <a:pt x="541" y="0"/>
                  </a:moveTo>
                  <a:cubicBezTo>
                    <a:pt x="467" y="0"/>
                    <a:pt x="368" y="46"/>
                    <a:pt x="268" y="112"/>
                  </a:cubicBezTo>
                  <a:cubicBezTo>
                    <a:pt x="108" y="219"/>
                    <a:pt x="1" y="380"/>
                    <a:pt x="108" y="433"/>
                  </a:cubicBezTo>
                  <a:lnTo>
                    <a:pt x="536" y="1129"/>
                  </a:lnTo>
                  <a:cubicBezTo>
                    <a:pt x="556" y="1149"/>
                    <a:pt x="590" y="1161"/>
                    <a:pt x="635" y="1161"/>
                  </a:cubicBezTo>
                  <a:cubicBezTo>
                    <a:pt x="714" y="1161"/>
                    <a:pt x="828" y="1124"/>
                    <a:pt x="964" y="1022"/>
                  </a:cubicBezTo>
                  <a:cubicBezTo>
                    <a:pt x="1125" y="915"/>
                    <a:pt x="1178" y="755"/>
                    <a:pt x="1125" y="647"/>
                  </a:cubicBezTo>
                  <a:lnTo>
                    <a:pt x="643" y="59"/>
                  </a:lnTo>
                  <a:cubicBezTo>
                    <a:pt x="623" y="18"/>
                    <a:pt x="587" y="0"/>
                    <a:pt x="5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0"/>
            <p:cNvSpPr/>
            <p:nvPr/>
          </p:nvSpPr>
          <p:spPr>
            <a:xfrm>
              <a:off x="2534788" y="3357785"/>
              <a:ext cx="41572" cy="37030"/>
            </a:xfrm>
            <a:custGeom>
              <a:avLst/>
              <a:gdLst/>
              <a:ahLst/>
              <a:cxnLst/>
              <a:rect l="l" t="t" r="r" b="b"/>
              <a:pathLst>
                <a:path w="1446" h="1288" extrusionOk="0">
                  <a:moveTo>
                    <a:pt x="654" y="0"/>
                  </a:moveTo>
                  <a:cubicBezTo>
                    <a:pt x="568" y="0"/>
                    <a:pt x="400" y="96"/>
                    <a:pt x="268" y="228"/>
                  </a:cubicBezTo>
                  <a:cubicBezTo>
                    <a:pt x="107" y="389"/>
                    <a:pt x="0" y="603"/>
                    <a:pt x="107" y="710"/>
                  </a:cubicBezTo>
                  <a:lnTo>
                    <a:pt x="643" y="1245"/>
                  </a:lnTo>
                  <a:cubicBezTo>
                    <a:pt x="657" y="1274"/>
                    <a:pt x="687" y="1287"/>
                    <a:pt x="726" y="1287"/>
                  </a:cubicBezTo>
                  <a:cubicBezTo>
                    <a:pt x="832" y="1287"/>
                    <a:pt x="1007" y="1188"/>
                    <a:pt x="1124" y="1031"/>
                  </a:cubicBezTo>
                  <a:cubicBezTo>
                    <a:pt x="1338" y="817"/>
                    <a:pt x="1446" y="549"/>
                    <a:pt x="1338" y="496"/>
                  </a:cubicBezTo>
                  <a:lnTo>
                    <a:pt x="696" y="14"/>
                  </a:lnTo>
                  <a:cubicBezTo>
                    <a:pt x="687" y="5"/>
                    <a:pt x="672" y="0"/>
                    <a:pt x="65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0"/>
            <p:cNvSpPr/>
            <p:nvPr/>
          </p:nvSpPr>
          <p:spPr>
            <a:xfrm>
              <a:off x="2559398" y="3331623"/>
              <a:ext cx="35420" cy="28520"/>
            </a:xfrm>
            <a:custGeom>
              <a:avLst/>
              <a:gdLst/>
              <a:ahLst/>
              <a:cxnLst/>
              <a:rect l="l" t="t" r="r" b="b"/>
              <a:pathLst>
                <a:path w="1232" h="992" extrusionOk="0">
                  <a:moveTo>
                    <a:pt x="318" y="0"/>
                  </a:moveTo>
                  <a:cubicBezTo>
                    <a:pt x="230" y="0"/>
                    <a:pt x="142" y="96"/>
                    <a:pt x="54" y="228"/>
                  </a:cubicBezTo>
                  <a:cubicBezTo>
                    <a:pt x="1" y="389"/>
                    <a:pt x="1" y="549"/>
                    <a:pt x="108" y="603"/>
                  </a:cubicBezTo>
                  <a:lnTo>
                    <a:pt x="750" y="978"/>
                  </a:lnTo>
                  <a:cubicBezTo>
                    <a:pt x="768" y="987"/>
                    <a:pt x="788" y="991"/>
                    <a:pt x="809" y="991"/>
                  </a:cubicBezTo>
                  <a:cubicBezTo>
                    <a:pt x="911" y="991"/>
                    <a:pt x="1036" y="887"/>
                    <a:pt x="1125" y="710"/>
                  </a:cubicBezTo>
                  <a:cubicBezTo>
                    <a:pt x="1232" y="496"/>
                    <a:pt x="1232" y="282"/>
                    <a:pt x="1125" y="282"/>
                  </a:cubicBezTo>
                  <a:lnTo>
                    <a:pt x="375" y="14"/>
                  </a:lnTo>
                  <a:cubicBezTo>
                    <a:pt x="356" y="5"/>
                    <a:pt x="337" y="0"/>
                    <a:pt x="3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0"/>
            <p:cNvSpPr/>
            <p:nvPr/>
          </p:nvSpPr>
          <p:spPr>
            <a:xfrm>
              <a:off x="2567103" y="3335101"/>
              <a:ext cx="43125" cy="223186"/>
            </a:xfrm>
            <a:custGeom>
              <a:avLst/>
              <a:gdLst/>
              <a:ahLst/>
              <a:cxnLst/>
              <a:rect l="l" t="t" r="r" b="b"/>
              <a:pathLst>
                <a:path w="1500" h="7763" extrusionOk="0">
                  <a:moveTo>
                    <a:pt x="375" y="0"/>
                  </a:moveTo>
                  <a:cubicBezTo>
                    <a:pt x="161" y="750"/>
                    <a:pt x="161" y="1392"/>
                    <a:pt x="161" y="1981"/>
                  </a:cubicBezTo>
                  <a:cubicBezTo>
                    <a:pt x="161" y="2570"/>
                    <a:pt x="54" y="3212"/>
                    <a:pt x="54" y="3801"/>
                  </a:cubicBezTo>
                  <a:cubicBezTo>
                    <a:pt x="0" y="4443"/>
                    <a:pt x="0" y="5086"/>
                    <a:pt x="54" y="5728"/>
                  </a:cubicBezTo>
                  <a:cubicBezTo>
                    <a:pt x="161" y="6370"/>
                    <a:pt x="214" y="7066"/>
                    <a:pt x="750" y="7762"/>
                  </a:cubicBezTo>
                  <a:lnTo>
                    <a:pt x="1499" y="7120"/>
                  </a:lnTo>
                  <a:cubicBezTo>
                    <a:pt x="1232" y="6799"/>
                    <a:pt x="1124" y="6210"/>
                    <a:pt x="1071" y="5674"/>
                  </a:cubicBezTo>
                  <a:cubicBezTo>
                    <a:pt x="1017" y="5086"/>
                    <a:pt x="1017" y="4497"/>
                    <a:pt x="1071" y="3854"/>
                  </a:cubicBezTo>
                  <a:cubicBezTo>
                    <a:pt x="1071" y="3265"/>
                    <a:pt x="1178" y="2677"/>
                    <a:pt x="1178" y="2034"/>
                  </a:cubicBezTo>
                  <a:cubicBezTo>
                    <a:pt x="1178" y="1445"/>
                    <a:pt x="1178" y="803"/>
                    <a:pt x="1339" y="321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0"/>
            <p:cNvSpPr/>
            <p:nvPr/>
          </p:nvSpPr>
          <p:spPr>
            <a:xfrm>
              <a:off x="2567103" y="3335101"/>
              <a:ext cx="21563" cy="223186"/>
            </a:xfrm>
            <a:custGeom>
              <a:avLst/>
              <a:gdLst/>
              <a:ahLst/>
              <a:cxnLst/>
              <a:rect l="l" t="t" r="r" b="b"/>
              <a:pathLst>
                <a:path w="750" h="7763" fill="none" extrusionOk="0">
                  <a:moveTo>
                    <a:pt x="375" y="0"/>
                  </a:moveTo>
                  <a:cubicBezTo>
                    <a:pt x="161" y="750"/>
                    <a:pt x="161" y="1392"/>
                    <a:pt x="161" y="1981"/>
                  </a:cubicBezTo>
                  <a:cubicBezTo>
                    <a:pt x="161" y="2570"/>
                    <a:pt x="54" y="3212"/>
                    <a:pt x="54" y="3801"/>
                  </a:cubicBezTo>
                  <a:cubicBezTo>
                    <a:pt x="0" y="4443"/>
                    <a:pt x="0" y="5086"/>
                    <a:pt x="54" y="5728"/>
                  </a:cubicBezTo>
                  <a:cubicBezTo>
                    <a:pt x="161" y="6370"/>
                    <a:pt x="214" y="7066"/>
                    <a:pt x="750" y="776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0"/>
            <p:cNvSpPr/>
            <p:nvPr/>
          </p:nvSpPr>
          <p:spPr>
            <a:xfrm>
              <a:off x="2596341" y="3344330"/>
              <a:ext cx="13886" cy="195471"/>
            </a:xfrm>
            <a:custGeom>
              <a:avLst/>
              <a:gdLst/>
              <a:ahLst/>
              <a:cxnLst/>
              <a:rect l="l" t="t" r="r" b="b"/>
              <a:pathLst>
                <a:path w="483" h="6799" fill="none" extrusionOk="0">
                  <a:moveTo>
                    <a:pt x="482" y="6799"/>
                  </a:moveTo>
                  <a:cubicBezTo>
                    <a:pt x="215" y="6478"/>
                    <a:pt x="107" y="5889"/>
                    <a:pt x="54" y="5353"/>
                  </a:cubicBezTo>
                  <a:cubicBezTo>
                    <a:pt x="0" y="4765"/>
                    <a:pt x="0" y="4176"/>
                    <a:pt x="54" y="3533"/>
                  </a:cubicBezTo>
                  <a:cubicBezTo>
                    <a:pt x="54" y="2944"/>
                    <a:pt x="161" y="2356"/>
                    <a:pt x="161" y="1713"/>
                  </a:cubicBezTo>
                  <a:cubicBezTo>
                    <a:pt x="161" y="1124"/>
                    <a:pt x="161" y="482"/>
                    <a:pt x="322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0"/>
            <p:cNvSpPr/>
            <p:nvPr/>
          </p:nvSpPr>
          <p:spPr>
            <a:xfrm>
              <a:off x="2573255" y="3517923"/>
              <a:ext cx="35420" cy="28347"/>
            </a:xfrm>
            <a:custGeom>
              <a:avLst/>
              <a:gdLst/>
              <a:ahLst/>
              <a:cxnLst/>
              <a:rect l="l" t="t" r="r" b="b"/>
              <a:pathLst>
                <a:path w="1232" h="986" extrusionOk="0">
                  <a:moveTo>
                    <a:pt x="954" y="1"/>
                  </a:moveTo>
                  <a:cubicBezTo>
                    <a:pt x="940" y="1"/>
                    <a:pt x="925" y="4"/>
                    <a:pt x="910" y="11"/>
                  </a:cubicBezTo>
                  <a:lnTo>
                    <a:pt x="108" y="172"/>
                  </a:lnTo>
                  <a:cubicBezTo>
                    <a:pt x="54" y="225"/>
                    <a:pt x="0" y="386"/>
                    <a:pt x="54" y="654"/>
                  </a:cubicBezTo>
                  <a:cubicBezTo>
                    <a:pt x="147" y="840"/>
                    <a:pt x="280" y="985"/>
                    <a:pt x="384" y="985"/>
                  </a:cubicBezTo>
                  <a:cubicBezTo>
                    <a:pt x="400" y="985"/>
                    <a:pt x="415" y="982"/>
                    <a:pt x="429" y="975"/>
                  </a:cubicBezTo>
                  <a:lnTo>
                    <a:pt x="1125" y="600"/>
                  </a:lnTo>
                  <a:cubicBezTo>
                    <a:pt x="1178" y="547"/>
                    <a:pt x="1232" y="386"/>
                    <a:pt x="1178" y="225"/>
                  </a:cubicBezTo>
                  <a:cubicBezTo>
                    <a:pt x="1132" y="133"/>
                    <a:pt x="1046" y="1"/>
                    <a:pt x="95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0"/>
            <p:cNvSpPr/>
            <p:nvPr/>
          </p:nvSpPr>
          <p:spPr>
            <a:xfrm>
              <a:off x="2567103" y="3484371"/>
              <a:ext cx="33867" cy="21591"/>
            </a:xfrm>
            <a:custGeom>
              <a:avLst/>
              <a:gdLst/>
              <a:ahLst/>
              <a:cxnLst/>
              <a:rect l="l" t="t" r="r" b="b"/>
              <a:pathLst>
                <a:path w="1178" h="751" extrusionOk="0">
                  <a:moveTo>
                    <a:pt x="161" y="1"/>
                  </a:moveTo>
                  <a:cubicBezTo>
                    <a:pt x="107" y="1"/>
                    <a:pt x="0" y="161"/>
                    <a:pt x="0" y="375"/>
                  </a:cubicBezTo>
                  <a:cubicBezTo>
                    <a:pt x="54" y="589"/>
                    <a:pt x="161" y="750"/>
                    <a:pt x="268" y="750"/>
                  </a:cubicBezTo>
                  <a:lnTo>
                    <a:pt x="1017" y="643"/>
                  </a:lnTo>
                  <a:cubicBezTo>
                    <a:pt x="1124" y="643"/>
                    <a:pt x="1178" y="482"/>
                    <a:pt x="1178" y="322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0"/>
            <p:cNvSpPr/>
            <p:nvPr/>
          </p:nvSpPr>
          <p:spPr>
            <a:xfrm>
              <a:off x="2567103" y="3441275"/>
              <a:ext cx="33867" cy="32344"/>
            </a:xfrm>
            <a:custGeom>
              <a:avLst/>
              <a:gdLst/>
              <a:ahLst/>
              <a:cxnLst/>
              <a:rect l="l" t="t" r="r" b="b"/>
              <a:pathLst>
                <a:path w="1178" h="1125" extrusionOk="0">
                  <a:moveTo>
                    <a:pt x="214" y="1"/>
                  </a:moveTo>
                  <a:cubicBezTo>
                    <a:pt x="107" y="1"/>
                    <a:pt x="0" y="268"/>
                    <a:pt x="0" y="536"/>
                  </a:cubicBezTo>
                  <a:cubicBezTo>
                    <a:pt x="0" y="857"/>
                    <a:pt x="54" y="1125"/>
                    <a:pt x="161" y="1125"/>
                  </a:cubicBezTo>
                  <a:lnTo>
                    <a:pt x="964" y="1125"/>
                  </a:lnTo>
                  <a:cubicBezTo>
                    <a:pt x="1071" y="1125"/>
                    <a:pt x="1178" y="857"/>
                    <a:pt x="1178" y="590"/>
                  </a:cubicBezTo>
                  <a:cubicBezTo>
                    <a:pt x="1178" y="322"/>
                    <a:pt x="1124" y="54"/>
                    <a:pt x="1017" y="54"/>
                  </a:cubicBezTo>
                  <a:lnTo>
                    <a:pt x="214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0"/>
            <p:cNvSpPr/>
            <p:nvPr/>
          </p:nvSpPr>
          <p:spPr>
            <a:xfrm>
              <a:off x="2568626" y="3410513"/>
              <a:ext cx="33896" cy="21563"/>
            </a:xfrm>
            <a:custGeom>
              <a:avLst/>
              <a:gdLst/>
              <a:ahLst/>
              <a:cxnLst/>
              <a:rect l="l" t="t" r="r" b="b"/>
              <a:pathLst>
                <a:path w="1179" h="750" extrusionOk="0">
                  <a:moveTo>
                    <a:pt x="215" y="0"/>
                  </a:moveTo>
                  <a:cubicBezTo>
                    <a:pt x="108" y="0"/>
                    <a:pt x="54" y="107"/>
                    <a:pt x="1" y="321"/>
                  </a:cubicBezTo>
                  <a:cubicBezTo>
                    <a:pt x="1" y="535"/>
                    <a:pt x="54" y="696"/>
                    <a:pt x="161" y="696"/>
                  </a:cubicBezTo>
                  <a:lnTo>
                    <a:pt x="964" y="750"/>
                  </a:lnTo>
                  <a:cubicBezTo>
                    <a:pt x="1071" y="750"/>
                    <a:pt x="1179" y="589"/>
                    <a:pt x="1179" y="428"/>
                  </a:cubicBezTo>
                  <a:cubicBezTo>
                    <a:pt x="1179" y="214"/>
                    <a:pt x="1125" y="54"/>
                    <a:pt x="1018" y="54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0"/>
            <p:cNvSpPr/>
            <p:nvPr/>
          </p:nvSpPr>
          <p:spPr>
            <a:xfrm>
              <a:off x="2570179" y="3368940"/>
              <a:ext cx="33896" cy="29268"/>
            </a:xfrm>
            <a:custGeom>
              <a:avLst/>
              <a:gdLst/>
              <a:ahLst/>
              <a:cxnLst/>
              <a:rect l="l" t="t" r="r" b="b"/>
              <a:pathLst>
                <a:path w="1179" h="1018" extrusionOk="0">
                  <a:moveTo>
                    <a:pt x="215" y="1"/>
                  </a:moveTo>
                  <a:cubicBezTo>
                    <a:pt x="107" y="1"/>
                    <a:pt x="0" y="215"/>
                    <a:pt x="0" y="536"/>
                  </a:cubicBezTo>
                  <a:cubicBezTo>
                    <a:pt x="0" y="804"/>
                    <a:pt x="107" y="1018"/>
                    <a:pt x="215" y="1018"/>
                  </a:cubicBezTo>
                  <a:lnTo>
                    <a:pt x="964" y="1018"/>
                  </a:lnTo>
                  <a:cubicBezTo>
                    <a:pt x="1071" y="1018"/>
                    <a:pt x="1178" y="804"/>
                    <a:pt x="1178" y="590"/>
                  </a:cubicBezTo>
                  <a:cubicBezTo>
                    <a:pt x="1178" y="322"/>
                    <a:pt x="1125" y="108"/>
                    <a:pt x="1017" y="108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0"/>
            <p:cNvSpPr/>
            <p:nvPr/>
          </p:nvSpPr>
          <p:spPr>
            <a:xfrm>
              <a:off x="2573255" y="3333549"/>
              <a:ext cx="35420" cy="26191"/>
            </a:xfrm>
            <a:custGeom>
              <a:avLst/>
              <a:gdLst/>
              <a:ahLst/>
              <a:cxnLst/>
              <a:rect l="l" t="t" r="r" b="b"/>
              <a:pathLst>
                <a:path w="1232" h="911" extrusionOk="0">
                  <a:moveTo>
                    <a:pt x="375" y="1"/>
                  </a:moveTo>
                  <a:cubicBezTo>
                    <a:pt x="268" y="1"/>
                    <a:pt x="108" y="161"/>
                    <a:pt x="54" y="375"/>
                  </a:cubicBezTo>
                  <a:cubicBezTo>
                    <a:pt x="0" y="589"/>
                    <a:pt x="54" y="804"/>
                    <a:pt x="161" y="804"/>
                  </a:cubicBezTo>
                  <a:lnTo>
                    <a:pt x="964" y="911"/>
                  </a:lnTo>
                  <a:cubicBezTo>
                    <a:pt x="1071" y="911"/>
                    <a:pt x="1178" y="804"/>
                    <a:pt x="1178" y="643"/>
                  </a:cubicBezTo>
                  <a:cubicBezTo>
                    <a:pt x="1232" y="482"/>
                    <a:pt x="1178" y="322"/>
                    <a:pt x="1071" y="322"/>
                  </a:cubicBezTo>
                  <a:lnTo>
                    <a:pt x="37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0"/>
            <p:cNvSpPr/>
            <p:nvPr/>
          </p:nvSpPr>
          <p:spPr>
            <a:xfrm>
              <a:off x="2633285" y="3364340"/>
              <a:ext cx="175461" cy="56034"/>
            </a:xfrm>
            <a:custGeom>
              <a:avLst/>
              <a:gdLst/>
              <a:ahLst/>
              <a:cxnLst/>
              <a:rect l="l" t="t" r="r" b="b"/>
              <a:pathLst>
                <a:path w="6103" h="1949" extrusionOk="0">
                  <a:moveTo>
                    <a:pt x="5942" y="0"/>
                  </a:moveTo>
                  <a:cubicBezTo>
                    <a:pt x="5300" y="161"/>
                    <a:pt x="4872" y="375"/>
                    <a:pt x="4390" y="535"/>
                  </a:cubicBezTo>
                  <a:cubicBezTo>
                    <a:pt x="3961" y="696"/>
                    <a:pt x="3480" y="857"/>
                    <a:pt x="3051" y="910"/>
                  </a:cubicBezTo>
                  <a:cubicBezTo>
                    <a:pt x="2900" y="928"/>
                    <a:pt x="2751" y="937"/>
                    <a:pt x="2605" y="937"/>
                  </a:cubicBezTo>
                  <a:cubicBezTo>
                    <a:pt x="1877" y="937"/>
                    <a:pt x="1222" y="714"/>
                    <a:pt x="643" y="268"/>
                  </a:cubicBezTo>
                  <a:lnTo>
                    <a:pt x="0" y="1017"/>
                  </a:lnTo>
                  <a:cubicBezTo>
                    <a:pt x="428" y="1392"/>
                    <a:pt x="964" y="1660"/>
                    <a:pt x="1499" y="1820"/>
                  </a:cubicBezTo>
                  <a:cubicBezTo>
                    <a:pt x="1823" y="1909"/>
                    <a:pt x="2131" y="1948"/>
                    <a:pt x="2441" y="1948"/>
                  </a:cubicBezTo>
                  <a:cubicBezTo>
                    <a:pt x="2693" y="1948"/>
                    <a:pt x="2947" y="1922"/>
                    <a:pt x="3212" y="1874"/>
                  </a:cubicBezTo>
                  <a:cubicBezTo>
                    <a:pt x="3747" y="1820"/>
                    <a:pt x="4283" y="1660"/>
                    <a:pt x="4764" y="1499"/>
                  </a:cubicBezTo>
                  <a:cubicBezTo>
                    <a:pt x="5246" y="1285"/>
                    <a:pt x="5728" y="1071"/>
                    <a:pt x="6103" y="1017"/>
                  </a:cubicBezTo>
                  <a:lnTo>
                    <a:pt x="5942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2651743" y="3364340"/>
              <a:ext cx="152404" cy="29268"/>
            </a:xfrm>
            <a:custGeom>
              <a:avLst/>
              <a:gdLst/>
              <a:ahLst/>
              <a:cxnLst/>
              <a:rect l="l" t="t" r="r" b="b"/>
              <a:pathLst>
                <a:path w="5301" h="1018" fill="none" extrusionOk="0">
                  <a:moveTo>
                    <a:pt x="5300" y="0"/>
                  </a:moveTo>
                  <a:cubicBezTo>
                    <a:pt x="4658" y="161"/>
                    <a:pt x="4230" y="375"/>
                    <a:pt x="3748" y="535"/>
                  </a:cubicBezTo>
                  <a:cubicBezTo>
                    <a:pt x="3319" y="696"/>
                    <a:pt x="2838" y="857"/>
                    <a:pt x="2409" y="910"/>
                  </a:cubicBezTo>
                  <a:cubicBezTo>
                    <a:pt x="1499" y="1017"/>
                    <a:pt x="696" y="803"/>
                    <a:pt x="1" y="26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0"/>
            <p:cNvSpPr/>
            <p:nvPr/>
          </p:nvSpPr>
          <p:spPr>
            <a:xfrm>
              <a:off x="2633285" y="3393579"/>
              <a:ext cx="175461" cy="27715"/>
            </a:xfrm>
            <a:custGeom>
              <a:avLst/>
              <a:gdLst/>
              <a:ahLst/>
              <a:cxnLst/>
              <a:rect l="l" t="t" r="r" b="b"/>
              <a:pathLst>
                <a:path w="6103" h="964" fill="none" extrusionOk="0">
                  <a:moveTo>
                    <a:pt x="0" y="0"/>
                  </a:moveTo>
                  <a:cubicBezTo>
                    <a:pt x="428" y="375"/>
                    <a:pt x="964" y="643"/>
                    <a:pt x="1499" y="803"/>
                  </a:cubicBezTo>
                  <a:cubicBezTo>
                    <a:pt x="2088" y="964"/>
                    <a:pt x="2623" y="964"/>
                    <a:pt x="3212" y="857"/>
                  </a:cubicBezTo>
                  <a:cubicBezTo>
                    <a:pt x="3747" y="803"/>
                    <a:pt x="4283" y="643"/>
                    <a:pt x="4764" y="482"/>
                  </a:cubicBezTo>
                  <a:cubicBezTo>
                    <a:pt x="5246" y="268"/>
                    <a:pt x="5728" y="54"/>
                    <a:pt x="6103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0"/>
            <p:cNvSpPr/>
            <p:nvPr/>
          </p:nvSpPr>
          <p:spPr>
            <a:xfrm>
              <a:off x="2639438" y="3377163"/>
              <a:ext cx="29267" cy="32603"/>
            </a:xfrm>
            <a:custGeom>
              <a:avLst/>
              <a:gdLst/>
              <a:ahLst/>
              <a:cxnLst/>
              <a:rect l="l" t="t" r="r" b="b"/>
              <a:pathLst>
                <a:path w="1018" h="1134" extrusionOk="0">
                  <a:moveTo>
                    <a:pt x="708" y="1"/>
                  </a:moveTo>
                  <a:cubicBezTo>
                    <a:pt x="635" y="1"/>
                    <a:pt x="567" y="27"/>
                    <a:pt x="536" y="89"/>
                  </a:cubicBezTo>
                  <a:lnTo>
                    <a:pt x="107" y="732"/>
                  </a:lnTo>
                  <a:cubicBezTo>
                    <a:pt x="0" y="785"/>
                    <a:pt x="107" y="946"/>
                    <a:pt x="268" y="1053"/>
                  </a:cubicBezTo>
                  <a:cubicBezTo>
                    <a:pt x="348" y="1107"/>
                    <a:pt x="429" y="1133"/>
                    <a:pt x="495" y="1133"/>
                  </a:cubicBezTo>
                  <a:cubicBezTo>
                    <a:pt x="562" y="1133"/>
                    <a:pt x="616" y="1107"/>
                    <a:pt x="643" y="1053"/>
                  </a:cubicBezTo>
                  <a:lnTo>
                    <a:pt x="1017" y="357"/>
                  </a:lnTo>
                  <a:cubicBezTo>
                    <a:pt x="1017" y="250"/>
                    <a:pt x="964" y="143"/>
                    <a:pt x="857" y="36"/>
                  </a:cubicBezTo>
                  <a:cubicBezTo>
                    <a:pt x="812" y="14"/>
                    <a:pt x="759" y="1"/>
                    <a:pt x="70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2670200" y="3387426"/>
              <a:ext cx="23115" cy="33868"/>
            </a:xfrm>
            <a:custGeom>
              <a:avLst/>
              <a:gdLst/>
              <a:ahLst/>
              <a:cxnLst/>
              <a:rect l="l" t="t" r="r" b="b"/>
              <a:pathLst>
                <a:path w="804" h="1178" extrusionOk="0">
                  <a:moveTo>
                    <a:pt x="590" y="0"/>
                  </a:moveTo>
                  <a:cubicBezTo>
                    <a:pt x="483" y="0"/>
                    <a:pt x="322" y="54"/>
                    <a:pt x="322" y="107"/>
                  </a:cubicBezTo>
                  <a:lnTo>
                    <a:pt x="54" y="857"/>
                  </a:lnTo>
                  <a:cubicBezTo>
                    <a:pt x="1" y="964"/>
                    <a:pt x="162" y="1124"/>
                    <a:pt x="322" y="1178"/>
                  </a:cubicBezTo>
                  <a:cubicBezTo>
                    <a:pt x="536" y="1178"/>
                    <a:pt x="697" y="1124"/>
                    <a:pt x="697" y="1017"/>
                  </a:cubicBezTo>
                  <a:lnTo>
                    <a:pt x="804" y="268"/>
                  </a:lnTo>
                  <a:cubicBezTo>
                    <a:pt x="804" y="161"/>
                    <a:pt x="697" y="54"/>
                    <a:pt x="59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0"/>
            <p:cNvSpPr/>
            <p:nvPr/>
          </p:nvSpPr>
          <p:spPr>
            <a:xfrm>
              <a:off x="2699468" y="3389899"/>
              <a:ext cx="29267" cy="33350"/>
            </a:xfrm>
            <a:custGeom>
              <a:avLst/>
              <a:gdLst/>
              <a:ahLst/>
              <a:cxnLst/>
              <a:rect l="l" t="t" r="r" b="b"/>
              <a:pathLst>
                <a:path w="1018" h="1160" extrusionOk="0">
                  <a:moveTo>
                    <a:pt x="596" y="0"/>
                  </a:moveTo>
                  <a:cubicBezTo>
                    <a:pt x="543" y="0"/>
                    <a:pt x="486" y="7"/>
                    <a:pt x="428" y="21"/>
                  </a:cubicBezTo>
                  <a:cubicBezTo>
                    <a:pt x="268" y="21"/>
                    <a:pt x="54" y="75"/>
                    <a:pt x="54" y="182"/>
                  </a:cubicBezTo>
                  <a:lnTo>
                    <a:pt x="0" y="985"/>
                  </a:lnTo>
                  <a:cubicBezTo>
                    <a:pt x="0" y="1072"/>
                    <a:pt x="178" y="1160"/>
                    <a:pt x="390" y="1160"/>
                  </a:cubicBezTo>
                  <a:cubicBezTo>
                    <a:pt x="437" y="1160"/>
                    <a:pt x="486" y="1155"/>
                    <a:pt x="535" y="1145"/>
                  </a:cubicBezTo>
                  <a:cubicBezTo>
                    <a:pt x="803" y="1145"/>
                    <a:pt x="1017" y="1038"/>
                    <a:pt x="964" y="931"/>
                  </a:cubicBezTo>
                  <a:lnTo>
                    <a:pt x="857" y="128"/>
                  </a:lnTo>
                  <a:cubicBezTo>
                    <a:pt x="857" y="50"/>
                    <a:pt x="742" y="0"/>
                    <a:pt x="59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0"/>
            <p:cNvSpPr/>
            <p:nvPr/>
          </p:nvSpPr>
          <p:spPr>
            <a:xfrm>
              <a:off x="2731783" y="3385270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362" y="1"/>
                  </a:moveTo>
                  <a:cubicBezTo>
                    <a:pt x="329" y="1"/>
                    <a:pt x="297" y="7"/>
                    <a:pt x="268" y="22"/>
                  </a:cubicBezTo>
                  <a:cubicBezTo>
                    <a:pt x="107" y="22"/>
                    <a:pt x="0" y="129"/>
                    <a:pt x="0" y="236"/>
                  </a:cubicBezTo>
                  <a:lnTo>
                    <a:pt x="214" y="1039"/>
                  </a:lnTo>
                  <a:cubicBezTo>
                    <a:pt x="214" y="1117"/>
                    <a:pt x="300" y="1167"/>
                    <a:pt x="409" y="1167"/>
                  </a:cubicBezTo>
                  <a:cubicBezTo>
                    <a:pt x="449" y="1167"/>
                    <a:pt x="492" y="1160"/>
                    <a:pt x="535" y="1146"/>
                  </a:cubicBezTo>
                  <a:cubicBezTo>
                    <a:pt x="696" y="1092"/>
                    <a:pt x="803" y="985"/>
                    <a:pt x="803" y="878"/>
                  </a:cubicBezTo>
                  <a:lnTo>
                    <a:pt x="589" y="129"/>
                  </a:lnTo>
                  <a:cubicBezTo>
                    <a:pt x="550" y="50"/>
                    <a:pt x="453" y="1"/>
                    <a:pt x="36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2756392" y="3374863"/>
              <a:ext cx="30820" cy="34356"/>
            </a:xfrm>
            <a:custGeom>
              <a:avLst/>
              <a:gdLst/>
              <a:ahLst/>
              <a:cxnLst/>
              <a:rect l="l" t="t" r="r" b="b"/>
              <a:pathLst>
                <a:path w="1072" h="1195" extrusionOk="0">
                  <a:moveTo>
                    <a:pt x="577" y="1"/>
                  </a:moveTo>
                  <a:cubicBezTo>
                    <a:pt x="503" y="1"/>
                    <a:pt x="412" y="17"/>
                    <a:pt x="322" y="62"/>
                  </a:cubicBezTo>
                  <a:cubicBezTo>
                    <a:pt x="108" y="116"/>
                    <a:pt x="1" y="277"/>
                    <a:pt x="1" y="384"/>
                  </a:cubicBezTo>
                  <a:lnTo>
                    <a:pt x="268" y="1133"/>
                  </a:lnTo>
                  <a:cubicBezTo>
                    <a:pt x="299" y="1164"/>
                    <a:pt x="384" y="1195"/>
                    <a:pt x="491" y="1195"/>
                  </a:cubicBezTo>
                  <a:cubicBezTo>
                    <a:pt x="569" y="1195"/>
                    <a:pt x="660" y="1178"/>
                    <a:pt x="750" y="1133"/>
                  </a:cubicBezTo>
                  <a:cubicBezTo>
                    <a:pt x="964" y="1080"/>
                    <a:pt x="1071" y="919"/>
                    <a:pt x="1071" y="812"/>
                  </a:cubicBezTo>
                  <a:lnTo>
                    <a:pt x="750" y="62"/>
                  </a:lnTo>
                  <a:cubicBezTo>
                    <a:pt x="750" y="32"/>
                    <a:pt x="679" y="1"/>
                    <a:pt x="5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0"/>
            <p:cNvSpPr/>
            <p:nvPr/>
          </p:nvSpPr>
          <p:spPr>
            <a:xfrm>
              <a:off x="2787184" y="3365260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436" y="1"/>
                  </a:moveTo>
                  <a:cubicBezTo>
                    <a:pt x="383" y="1"/>
                    <a:pt x="325" y="7"/>
                    <a:pt x="268" y="22"/>
                  </a:cubicBezTo>
                  <a:cubicBezTo>
                    <a:pt x="107" y="75"/>
                    <a:pt x="0" y="182"/>
                    <a:pt x="54" y="289"/>
                  </a:cubicBezTo>
                  <a:lnTo>
                    <a:pt x="321" y="1039"/>
                  </a:lnTo>
                  <a:cubicBezTo>
                    <a:pt x="321" y="1117"/>
                    <a:pt x="408" y="1167"/>
                    <a:pt x="496" y="1167"/>
                  </a:cubicBezTo>
                  <a:cubicBezTo>
                    <a:pt x="528" y="1167"/>
                    <a:pt x="560" y="1160"/>
                    <a:pt x="589" y="1146"/>
                  </a:cubicBezTo>
                  <a:cubicBezTo>
                    <a:pt x="750" y="1092"/>
                    <a:pt x="803" y="985"/>
                    <a:pt x="803" y="878"/>
                  </a:cubicBezTo>
                  <a:lnTo>
                    <a:pt x="696" y="129"/>
                  </a:lnTo>
                  <a:cubicBezTo>
                    <a:pt x="696" y="50"/>
                    <a:pt x="581" y="1"/>
                    <a:pt x="4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0"/>
            <p:cNvSpPr/>
            <p:nvPr/>
          </p:nvSpPr>
          <p:spPr>
            <a:xfrm>
              <a:off x="2710220" y="3382798"/>
              <a:ext cx="107755" cy="172414"/>
            </a:xfrm>
            <a:custGeom>
              <a:avLst/>
              <a:gdLst/>
              <a:ahLst/>
              <a:cxnLst/>
              <a:rect l="l" t="t" r="r" b="b"/>
              <a:pathLst>
                <a:path w="3748" h="5997" extrusionOk="0">
                  <a:moveTo>
                    <a:pt x="3106" y="1"/>
                  </a:moveTo>
                  <a:cubicBezTo>
                    <a:pt x="2249" y="804"/>
                    <a:pt x="1660" y="1767"/>
                    <a:pt x="1178" y="2731"/>
                  </a:cubicBezTo>
                  <a:cubicBezTo>
                    <a:pt x="697" y="3694"/>
                    <a:pt x="322" y="4711"/>
                    <a:pt x="1" y="5675"/>
                  </a:cubicBezTo>
                  <a:lnTo>
                    <a:pt x="911" y="5996"/>
                  </a:lnTo>
                  <a:cubicBezTo>
                    <a:pt x="1285" y="5032"/>
                    <a:pt x="1607" y="4069"/>
                    <a:pt x="2088" y="3159"/>
                  </a:cubicBezTo>
                  <a:cubicBezTo>
                    <a:pt x="2517" y="2249"/>
                    <a:pt x="3052" y="1392"/>
                    <a:pt x="3748" y="804"/>
                  </a:cubicBezTo>
                  <a:lnTo>
                    <a:pt x="3106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2710220" y="3382798"/>
              <a:ext cx="89297" cy="163156"/>
            </a:xfrm>
            <a:custGeom>
              <a:avLst/>
              <a:gdLst/>
              <a:ahLst/>
              <a:cxnLst/>
              <a:rect l="l" t="t" r="r" b="b"/>
              <a:pathLst>
                <a:path w="3106" h="5675" fill="none" extrusionOk="0">
                  <a:moveTo>
                    <a:pt x="3106" y="1"/>
                  </a:moveTo>
                  <a:cubicBezTo>
                    <a:pt x="2249" y="804"/>
                    <a:pt x="1660" y="1767"/>
                    <a:pt x="1178" y="2731"/>
                  </a:cubicBezTo>
                  <a:cubicBezTo>
                    <a:pt x="697" y="3694"/>
                    <a:pt x="322" y="4711"/>
                    <a:pt x="1" y="567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0"/>
            <p:cNvSpPr/>
            <p:nvPr/>
          </p:nvSpPr>
          <p:spPr>
            <a:xfrm>
              <a:off x="2736383" y="3405884"/>
              <a:ext cx="81592" cy="149328"/>
            </a:xfrm>
            <a:custGeom>
              <a:avLst/>
              <a:gdLst/>
              <a:ahLst/>
              <a:cxnLst/>
              <a:rect l="l" t="t" r="r" b="b"/>
              <a:pathLst>
                <a:path w="2838" h="5194" fill="none" extrusionOk="0">
                  <a:moveTo>
                    <a:pt x="1" y="5193"/>
                  </a:moveTo>
                  <a:cubicBezTo>
                    <a:pt x="375" y="4229"/>
                    <a:pt x="697" y="3266"/>
                    <a:pt x="1178" y="2356"/>
                  </a:cubicBezTo>
                  <a:cubicBezTo>
                    <a:pt x="1607" y="1446"/>
                    <a:pt x="2142" y="589"/>
                    <a:pt x="2838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0"/>
            <p:cNvSpPr/>
            <p:nvPr/>
          </p:nvSpPr>
          <p:spPr>
            <a:xfrm>
              <a:off x="2713296" y="3522436"/>
              <a:ext cx="33896" cy="25070"/>
            </a:xfrm>
            <a:custGeom>
              <a:avLst/>
              <a:gdLst/>
              <a:ahLst/>
              <a:cxnLst/>
              <a:rect l="l" t="t" r="r" b="b"/>
              <a:pathLst>
                <a:path w="1179" h="872" extrusionOk="0">
                  <a:moveTo>
                    <a:pt x="265" y="1"/>
                  </a:moveTo>
                  <a:cubicBezTo>
                    <a:pt x="179" y="1"/>
                    <a:pt x="98" y="97"/>
                    <a:pt x="54" y="229"/>
                  </a:cubicBezTo>
                  <a:cubicBezTo>
                    <a:pt x="1" y="390"/>
                    <a:pt x="1" y="550"/>
                    <a:pt x="108" y="604"/>
                  </a:cubicBezTo>
                  <a:lnTo>
                    <a:pt x="857" y="871"/>
                  </a:lnTo>
                  <a:cubicBezTo>
                    <a:pt x="964" y="871"/>
                    <a:pt x="1071" y="764"/>
                    <a:pt x="1125" y="657"/>
                  </a:cubicBezTo>
                  <a:cubicBezTo>
                    <a:pt x="1178" y="497"/>
                    <a:pt x="1178" y="336"/>
                    <a:pt x="1071" y="283"/>
                  </a:cubicBezTo>
                  <a:lnTo>
                    <a:pt x="322" y="15"/>
                  </a:lnTo>
                  <a:cubicBezTo>
                    <a:pt x="303" y="5"/>
                    <a:pt x="284" y="1"/>
                    <a:pt x="26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2724078" y="3493198"/>
              <a:ext cx="33896" cy="25472"/>
            </a:xfrm>
            <a:custGeom>
              <a:avLst/>
              <a:gdLst/>
              <a:ahLst/>
              <a:cxnLst/>
              <a:rect l="l" t="t" r="r" b="b"/>
              <a:pathLst>
                <a:path w="1179" h="886" extrusionOk="0">
                  <a:moveTo>
                    <a:pt x="265" y="1"/>
                  </a:moveTo>
                  <a:cubicBezTo>
                    <a:pt x="178" y="1"/>
                    <a:pt x="98" y="97"/>
                    <a:pt x="54" y="229"/>
                  </a:cubicBezTo>
                  <a:cubicBezTo>
                    <a:pt x="1" y="390"/>
                    <a:pt x="1" y="550"/>
                    <a:pt x="108" y="604"/>
                  </a:cubicBezTo>
                  <a:lnTo>
                    <a:pt x="857" y="871"/>
                  </a:lnTo>
                  <a:cubicBezTo>
                    <a:pt x="876" y="881"/>
                    <a:pt x="895" y="885"/>
                    <a:pt x="914" y="885"/>
                  </a:cubicBezTo>
                  <a:cubicBezTo>
                    <a:pt x="1000" y="885"/>
                    <a:pt x="1081" y="789"/>
                    <a:pt x="1125" y="657"/>
                  </a:cubicBezTo>
                  <a:cubicBezTo>
                    <a:pt x="1178" y="497"/>
                    <a:pt x="1178" y="336"/>
                    <a:pt x="1071" y="282"/>
                  </a:cubicBezTo>
                  <a:lnTo>
                    <a:pt x="322" y="15"/>
                  </a:lnTo>
                  <a:cubicBezTo>
                    <a:pt x="303" y="5"/>
                    <a:pt x="284" y="1"/>
                    <a:pt x="26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0"/>
            <p:cNvSpPr/>
            <p:nvPr/>
          </p:nvSpPr>
          <p:spPr>
            <a:xfrm>
              <a:off x="2734859" y="3459445"/>
              <a:ext cx="36944" cy="34500"/>
            </a:xfrm>
            <a:custGeom>
              <a:avLst/>
              <a:gdLst/>
              <a:ahLst/>
              <a:cxnLst/>
              <a:rect l="l" t="t" r="r" b="b"/>
              <a:pathLst>
                <a:path w="1285" h="1200" extrusionOk="0">
                  <a:moveTo>
                    <a:pt x="438" y="1"/>
                  </a:moveTo>
                  <a:cubicBezTo>
                    <a:pt x="334" y="1"/>
                    <a:pt x="201" y="153"/>
                    <a:pt x="107" y="386"/>
                  </a:cubicBezTo>
                  <a:cubicBezTo>
                    <a:pt x="0" y="600"/>
                    <a:pt x="0" y="814"/>
                    <a:pt x="107" y="868"/>
                  </a:cubicBezTo>
                  <a:lnTo>
                    <a:pt x="803" y="1189"/>
                  </a:lnTo>
                  <a:cubicBezTo>
                    <a:pt x="817" y="1196"/>
                    <a:pt x="832" y="1199"/>
                    <a:pt x="848" y="1199"/>
                  </a:cubicBezTo>
                  <a:cubicBezTo>
                    <a:pt x="952" y="1199"/>
                    <a:pt x="1085" y="1054"/>
                    <a:pt x="1178" y="868"/>
                  </a:cubicBezTo>
                  <a:cubicBezTo>
                    <a:pt x="1285" y="653"/>
                    <a:pt x="1285" y="439"/>
                    <a:pt x="1178" y="386"/>
                  </a:cubicBezTo>
                  <a:lnTo>
                    <a:pt x="482" y="11"/>
                  </a:lnTo>
                  <a:cubicBezTo>
                    <a:pt x="468" y="4"/>
                    <a:pt x="453" y="1"/>
                    <a:pt x="43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0"/>
            <p:cNvSpPr/>
            <p:nvPr/>
          </p:nvSpPr>
          <p:spPr>
            <a:xfrm>
              <a:off x="2750240" y="3434720"/>
              <a:ext cx="33896" cy="28549"/>
            </a:xfrm>
            <a:custGeom>
              <a:avLst/>
              <a:gdLst/>
              <a:ahLst/>
              <a:cxnLst/>
              <a:rect l="l" t="t" r="r" b="b"/>
              <a:pathLst>
                <a:path w="1179" h="993" extrusionOk="0">
                  <a:moveTo>
                    <a:pt x="368" y="1"/>
                  </a:moveTo>
                  <a:cubicBezTo>
                    <a:pt x="268" y="1"/>
                    <a:pt x="152" y="97"/>
                    <a:pt x="108" y="229"/>
                  </a:cubicBezTo>
                  <a:cubicBezTo>
                    <a:pt x="1" y="389"/>
                    <a:pt x="1" y="550"/>
                    <a:pt x="108" y="603"/>
                  </a:cubicBezTo>
                  <a:lnTo>
                    <a:pt x="804" y="978"/>
                  </a:lnTo>
                  <a:cubicBezTo>
                    <a:pt x="823" y="988"/>
                    <a:pt x="843" y="992"/>
                    <a:pt x="862" y="992"/>
                  </a:cubicBezTo>
                  <a:cubicBezTo>
                    <a:pt x="950" y="992"/>
                    <a:pt x="1037" y="905"/>
                    <a:pt x="1125" y="818"/>
                  </a:cubicBezTo>
                  <a:cubicBezTo>
                    <a:pt x="1178" y="657"/>
                    <a:pt x="1178" y="496"/>
                    <a:pt x="1071" y="443"/>
                  </a:cubicBezTo>
                  <a:lnTo>
                    <a:pt x="429" y="15"/>
                  </a:lnTo>
                  <a:cubicBezTo>
                    <a:pt x="410" y="5"/>
                    <a:pt x="389" y="1"/>
                    <a:pt x="3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2765621" y="3405481"/>
              <a:ext cx="36972" cy="34701"/>
            </a:xfrm>
            <a:custGeom>
              <a:avLst/>
              <a:gdLst/>
              <a:ahLst/>
              <a:cxnLst/>
              <a:rect l="l" t="t" r="r" b="b"/>
              <a:pathLst>
                <a:path w="1286" h="1207" extrusionOk="0">
                  <a:moveTo>
                    <a:pt x="549" y="1"/>
                  </a:moveTo>
                  <a:cubicBezTo>
                    <a:pt x="466" y="1"/>
                    <a:pt x="304" y="105"/>
                    <a:pt x="215" y="282"/>
                  </a:cubicBezTo>
                  <a:cubicBezTo>
                    <a:pt x="54" y="443"/>
                    <a:pt x="1" y="657"/>
                    <a:pt x="108" y="710"/>
                  </a:cubicBezTo>
                  <a:lnTo>
                    <a:pt x="750" y="1192"/>
                  </a:lnTo>
                  <a:cubicBezTo>
                    <a:pt x="769" y="1202"/>
                    <a:pt x="790" y="1206"/>
                    <a:pt x="812" y="1206"/>
                  </a:cubicBezTo>
                  <a:cubicBezTo>
                    <a:pt x="913" y="1206"/>
                    <a:pt x="1037" y="1110"/>
                    <a:pt x="1125" y="978"/>
                  </a:cubicBezTo>
                  <a:cubicBezTo>
                    <a:pt x="1232" y="817"/>
                    <a:pt x="1286" y="603"/>
                    <a:pt x="1232" y="550"/>
                  </a:cubicBezTo>
                  <a:lnTo>
                    <a:pt x="590" y="15"/>
                  </a:lnTo>
                  <a:cubicBezTo>
                    <a:pt x="581" y="5"/>
                    <a:pt x="567" y="1"/>
                    <a:pt x="5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0"/>
            <p:cNvSpPr/>
            <p:nvPr/>
          </p:nvSpPr>
          <p:spPr>
            <a:xfrm>
              <a:off x="2788708" y="3384206"/>
              <a:ext cx="32344" cy="30418"/>
            </a:xfrm>
            <a:custGeom>
              <a:avLst/>
              <a:gdLst/>
              <a:ahLst/>
              <a:cxnLst/>
              <a:rect l="l" t="t" r="r" b="b"/>
              <a:pathLst>
                <a:path w="1125" h="1058" extrusionOk="0">
                  <a:moveTo>
                    <a:pt x="434" y="0"/>
                  </a:moveTo>
                  <a:cubicBezTo>
                    <a:pt x="360" y="0"/>
                    <a:pt x="261" y="46"/>
                    <a:pt x="161" y="112"/>
                  </a:cubicBezTo>
                  <a:cubicBezTo>
                    <a:pt x="54" y="273"/>
                    <a:pt x="1" y="433"/>
                    <a:pt x="54" y="487"/>
                  </a:cubicBezTo>
                  <a:lnTo>
                    <a:pt x="643" y="1022"/>
                  </a:lnTo>
                  <a:cubicBezTo>
                    <a:pt x="665" y="1044"/>
                    <a:pt x="706" y="1057"/>
                    <a:pt x="753" y="1057"/>
                  </a:cubicBezTo>
                  <a:cubicBezTo>
                    <a:pt x="821" y="1057"/>
                    <a:pt x="902" y="1031"/>
                    <a:pt x="964" y="969"/>
                  </a:cubicBezTo>
                  <a:cubicBezTo>
                    <a:pt x="1071" y="862"/>
                    <a:pt x="1125" y="701"/>
                    <a:pt x="1071" y="647"/>
                  </a:cubicBezTo>
                  <a:lnTo>
                    <a:pt x="536" y="59"/>
                  </a:lnTo>
                  <a:cubicBezTo>
                    <a:pt x="516" y="18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0"/>
            <p:cNvSpPr/>
            <p:nvPr/>
          </p:nvSpPr>
          <p:spPr>
            <a:xfrm>
              <a:off x="2974950" y="3430523"/>
              <a:ext cx="104679" cy="123136"/>
            </a:xfrm>
            <a:custGeom>
              <a:avLst/>
              <a:gdLst/>
              <a:ahLst/>
              <a:cxnLst/>
              <a:rect l="l" t="t" r="r" b="b"/>
              <a:pathLst>
                <a:path w="3641" h="4283" extrusionOk="0">
                  <a:moveTo>
                    <a:pt x="3480" y="0"/>
                  </a:moveTo>
                  <a:lnTo>
                    <a:pt x="2516" y="214"/>
                  </a:lnTo>
                  <a:cubicBezTo>
                    <a:pt x="2623" y="803"/>
                    <a:pt x="2302" y="1552"/>
                    <a:pt x="1820" y="2141"/>
                  </a:cubicBezTo>
                  <a:cubicBezTo>
                    <a:pt x="1338" y="2677"/>
                    <a:pt x="642" y="3158"/>
                    <a:pt x="0" y="3265"/>
                  </a:cubicBezTo>
                  <a:lnTo>
                    <a:pt x="161" y="4283"/>
                  </a:lnTo>
                  <a:cubicBezTo>
                    <a:pt x="1178" y="4068"/>
                    <a:pt x="1981" y="3480"/>
                    <a:pt x="2570" y="2784"/>
                  </a:cubicBezTo>
                  <a:cubicBezTo>
                    <a:pt x="3158" y="2034"/>
                    <a:pt x="3640" y="1124"/>
                    <a:pt x="348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2974950" y="3436675"/>
              <a:ext cx="75440" cy="87745"/>
            </a:xfrm>
            <a:custGeom>
              <a:avLst/>
              <a:gdLst/>
              <a:ahLst/>
              <a:cxnLst/>
              <a:rect l="l" t="t" r="r" b="b"/>
              <a:pathLst>
                <a:path w="2624" h="3052" fill="none" extrusionOk="0">
                  <a:moveTo>
                    <a:pt x="2516" y="0"/>
                  </a:moveTo>
                  <a:cubicBezTo>
                    <a:pt x="2623" y="589"/>
                    <a:pt x="2302" y="1338"/>
                    <a:pt x="1820" y="1927"/>
                  </a:cubicBezTo>
                  <a:cubicBezTo>
                    <a:pt x="1338" y="2463"/>
                    <a:pt x="642" y="2944"/>
                    <a:pt x="0" y="305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0"/>
            <p:cNvSpPr/>
            <p:nvPr/>
          </p:nvSpPr>
          <p:spPr>
            <a:xfrm>
              <a:off x="2979550" y="3430523"/>
              <a:ext cx="100079" cy="123136"/>
            </a:xfrm>
            <a:custGeom>
              <a:avLst/>
              <a:gdLst/>
              <a:ahLst/>
              <a:cxnLst/>
              <a:rect l="l" t="t" r="r" b="b"/>
              <a:pathLst>
                <a:path w="3481" h="4283" fill="none" extrusionOk="0">
                  <a:moveTo>
                    <a:pt x="1" y="4283"/>
                  </a:moveTo>
                  <a:cubicBezTo>
                    <a:pt x="1018" y="4068"/>
                    <a:pt x="1821" y="3480"/>
                    <a:pt x="2410" y="2784"/>
                  </a:cubicBezTo>
                  <a:cubicBezTo>
                    <a:pt x="2998" y="2034"/>
                    <a:pt x="3480" y="1124"/>
                    <a:pt x="332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0"/>
            <p:cNvSpPr/>
            <p:nvPr/>
          </p:nvSpPr>
          <p:spPr>
            <a:xfrm>
              <a:off x="2981103" y="3520682"/>
              <a:ext cx="23115" cy="32085"/>
            </a:xfrm>
            <a:custGeom>
              <a:avLst/>
              <a:gdLst/>
              <a:ahLst/>
              <a:cxnLst/>
              <a:rect l="l" t="t" r="r" b="b"/>
              <a:pathLst>
                <a:path w="804" h="1116" extrusionOk="0">
                  <a:moveTo>
                    <a:pt x="254" y="0"/>
                  </a:moveTo>
                  <a:cubicBezTo>
                    <a:pt x="224" y="0"/>
                    <a:pt x="192" y="7"/>
                    <a:pt x="161" y="22"/>
                  </a:cubicBezTo>
                  <a:cubicBezTo>
                    <a:pt x="54" y="22"/>
                    <a:pt x="0" y="129"/>
                    <a:pt x="0" y="236"/>
                  </a:cubicBezTo>
                  <a:lnTo>
                    <a:pt x="214" y="1039"/>
                  </a:lnTo>
                  <a:cubicBezTo>
                    <a:pt x="214" y="1077"/>
                    <a:pt x="295" y="1115"/>
                    <a:pt x="398" y="1115"/>
                  </a:cubicBezTo>
                  <a:cubicBezTo>
                    <a:pt x="441" y="1115"/>
                    <a:pt x="489" y="1109"/>
                    <a:pt x="536" y="1093"/>
                  </a:cubicBezTo>
                  <a:cubicBezTo>
                    <a:pt x="696" y="1039"/>
                    <a:pt x="803" y="932"/>
                    <a:pt x="750" y="825"/>
                  </a:cubicBezTo>
                  <a:lnTo>
                    <a:pt x="428" y="76"/>
                  </a:lnTo>
                  <a:cubicBezTo>
                    <a:pt x="391" y="38"/>
                    <a:pt x="326" y="0"/>
                    <a:pt x="25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2999560" y="3509528"/>
              <a:ext cx="29267" cy="31050"/>
            </a:xfrm>
            <a:custGeom>
              <a:avLst/>
              <a:gdLst/>
              <a:ahLst/>
              <a:cxnLst/>
              <a:rect l="l" t="t" r="r" b="b"/>
              <a:pathLst>
                <a:path w="1018" h="1080" extrusionOk="0">
                  <a:moveTo>
                    <a:pt x="294" y="0"/>
                  </a:moveTo>
                  <a:cubicBezTo>
                    <a:pt x="250" y="0"/>
                    <a:pt x="206" y="13"/>
                    <a:pt x="161" y="36"/>
                  </a:cubicBezTo>
                  <a:cubicBezTo>
                    <a:pt x="54" y="89"/>
                    <a:pt x="1" y="250"/>
                    <a:pt x="54" y="303"/>
                  </a:cubicBezTo>
                  <a:lnTo>
                    <a:pt x="482" y="999"/>
                  </a:lnTo>
                  <a:cubicBezTo>
                    <a:pt x="509" y="1053"/>
                    <a:pt x="563" y="1079"/>
                    <a:pt x="623" y="1079"/>
                  </a:cubicBezTo>
                  <a:cubicBezTo>
                    <a:pt x="683" y="1079"/>
                    <a:pt x="750" y="1053"/>
                    <a:pt x="804" y="999"/>
                  </a:cubicBezTo>
                  <a:cubicBezTo>
                    <a:pt x="964" y="892"/>
                    <a:pt x="1018" y="785"/>
                    <a:pt x="964" y="678"/>
                  </a:cubicBezTo>
                  <a:lnTo>
                    <a:pt x="482" y="89"/>
                  </a:lnTo>
                  <a:cubicBezTo>
                    <a:pt x="420" y="26"/>
                    <a:pt x="357" y="0"/>
                    <a:pt x="29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0"/>
            <p:cNvSpPr/>
            <p:nvPr/>
          </p:nvSpPr>
          <p:spPr>
            <a:xfrm>
              <a:off x="3016494" y="3491501"/>
              <a:ext cx="35420" cy="33494"/>
            </a:xfrm>
            <a:custGeom>
              <a:avLst/>
              <a:gdLst/>
              <a:ahLst/>
              <a:cxnLst/>
              <a:rect l="l" t="t" r="r" b="b"/>
              <a:pathLst>
                <a:path w="1232" h="1165" extrusionOk="0">
                  <a:moveTo>
                    <a:pt x="447" y="0"/>
                  </a:moveTo>
                  <a:cubicBezTo>
                    <a:pt x="352" y="0"/>
                    <a:pt x="241" y="60"/>
                    <a:pt x="161" y="181"/>
                  </a:cubicBezTo>
                  <a:cubicBezTo>
                    <a:pt x="54" y="288"/>
                    <a:pt x="0" y="449"/>
                    <a:pt x="54" y="556"/>
                  </a:cubicBezTo>
                  <a:lnTo>
                    <a:pt x="589" y="1144"/>
                  </a:lnTo>
                  <a:cubicBezTo>
                    <a:pt x="603" y="1158"/>
                    <a:pt x="626" y="1164"/>
                    <a:pt x="656" y="1164"/>
                  </a:cubicBezTo>
                  <a:cubicBezTo>
                    <a:pt x="747" y="1164"/>
                    <a:pt x="897" y="1104"/>
                    <a:pt x="1018" y="984"/>
                  </a:cubicBezTo>
                  <a:cubicBezTo>
                    <a:pt x="1178" y="823"/>
                    <a:pt x="1232" y="609"/>
                    <a:pt x="1125" y="556"/>
                  </a:cubicBezTo>
                  <a:lnTo>
                    <a:pt x="536" y="20"/>
                  </a:lnTo>
                  <a:cubicBezTo>
                    <a:pt x="509" y="7"/>
                    <a:pt x="479" y="0"/>
                    <a:pt x="44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0"/>
            <p:cNvSpPr/>
            <p:nvPr/>
          </p:nvSpPr>
          <p:spPr>
            <a:xfrm>
              <a:off x="3033428" y="3476034"/>
              <a:ext cx="32344" cy="24351"/>
            </a:xfrm>
            <a:custGeom>
              <a:avLst/>
              <a:gdLst/>
              <a:ahLst/>
              <a:cxnLst/>
              <a:rect l="l" t="t" r="r" b="b"/>
              <a:pathLst>
                <a:path w="1125" h="847" extrusionOk="0">
                  <a:moveTo>
                    <a:pt x="229" y="1"/>
                  </a:moveTo>
                  <a:cubicBezTo>
                    <a:pt x="156" y="1"/>
                    <a:pt x="92" y="39"/>
                    <a:pt x="54" y="76"/>
                  </a:cubicBezTo>
                  <a:cubicBezTo>
                    <a:pt x="0" y="184"/>
                    <a:pt x="0" y="344"/>
                    <a:pt x="107" y="398"/>
                  </a:cubicBezTo>
                  <a:lnTo>
                    <a:pt x="750" y="826"/>
                  </a:lnTo>
                  <a:cubicBezTo>
                    <a:pt x="764" y="840"/>
                    <a:pt x="786" y="847"/>
                    <a:pt x="812" y="847"/>
                  </a:cubicBezTo>
                  <a:cubicBezTo>
                    <a:pt x="882" y="847"/>
                    <a:pt x="978" y="797"/>
                    <a:pt x="1017" y="719"/>
                  </a:cubicBezTo>
                  <a:cubicBezTo>
                    <a:pt x="1124" y="558"/>
                    <a:pt x="1124" y="398"/>
                    <a:pt x="1017" y="398"/>
                  </a:cubicBezTo>
                  <a:lnTo>
                    <a:pt x="321" y="23"/>
                  </a:lnTo>
                  <a:cubicBezTo>
                    <a:pt x="290" y="7"/>
                    <a:pt x="259" y="1"/>
                    <a:pt x="2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0"/>
            <p:cNvSpPr/>
            <p:nvPr/>
          </p:nvSpPr>
          <p:spPr>
            <a:xfrm>
              <a:off x="3042656" y="3453206"/>
              <a:ext cx="35420" cy="25329"/>
            </a:xfrm>
            <a:custGeom>
              <a:avLst/>
              <a:gdLst/>
              <a:ahLst/>
              <a:cxnLst/>
              <a:rect l="l" t="t" r="r" b="b"/>
              <a:pathLst>
                <a:path w="1232" h="881" extrusionOk="0">
                  <a:moveTo>
                    <a:pt x="216" y="0"/>
                  </a:moveTo>
                  <a:cubicBezTo>
                    <a:pt x="142" y="0"/>
                    <a:pt x="98" y="96"/>
                    <a:pt x="54" y="228"/>
                  </a:cubicBezTo>
                  <a:cubicBezTo>
                    <a:pt x="0" y="335"/>
                    <a:pt x="0" y="496"/>
                    <a:pt x="108" y="549"/>
                  </a:cubicBezTo>
                  <a:lnTo>
                    <a:pt x="857" y="870"/>
                  </a:lnTo>
                  <a:cubicBezTo>
                    <a:pt x="864" y="878"/>
                    <a:pt x="873" y="881"/>
                    <a:pt x="883" y="881"/>
                  </a:cubicBezTo>
                  <a:cubicBezTo>
                    <a:pt x="952" y="881"/>
                    <a:pt x="1085" y="735"/>
                    <a:pt x="1178" y="549"/>
                  </a:cubicBezTo>
                  <a:cubicBezTo>
                    <a:pt x="1232" y="335"/>
                    <a:pt x="1178" y="121"/>
                    <a:pt x="1071" y="121"/>
                  </a:cubicBezTo>
                  <a:lnTo>
                    <a:pt x="268" y="14"/>
                  </a:lnTo>
                  <a:cubicBezTo>
                    <a:pt x="249" y="4"/>
                    <a:pt x="232" y="0"/>
                    <a:pt x="21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0"/>
            <p:cNvSpPr/>
            <p:nvPr/>
          </p:nvSpPr>
          <p:spPr>
            <a:xfrm>
              <a:off x="3045733" y="3428970"/>
              <a:ext cx="33896" cy="18486"/>
            </a:xfrm>
            <a:custGeom>
              <a:avLst/>
              <a:gdLst/>
              <a:ahLst/>
              <a:cxnLst/>
              <a:rect l="l" t="t" r="r" b="b"/>
              <a:pathLst>
                <a:path w="1179" h="643" extrusionOk="0">
                  <a:moveTo>
                    <a:pt x="964" y="0"/>
                  </a:moveTo>
                  <a:lnTo>
                    <a:pt x="161" y="161"/>
                  </a:lnTo>
                  <a:cubicBezTo>
                    <a:pt x="54" y="215"/>
                    <a:pt x="1" y="268"/>
                    <a:pt x="1" y="375"/>
                  </a:cubicBezTo>
                  <a:cubicBezTo>
                    <a:pt x="1" y="482"/>
                    <a:pt x="108" y="589"/>
                    <a:pt x="215" y="589"/>
                  </a:cubicBezTo>
                  <a:lnTo>
                    <a:pt x="1018" y="643"/>
                  </a:lnTo>
                  <a:cubicBezTo>
                    <a:pt x="1125" y="643"/>
                    <a:pt x="1178" y="482"/>
                    <a:pt x="1178" y="322"/>
                  </a:cubicBezTo>
                  <a:cubicBezTo>
                    <a:pt x="1178" y="108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0"/>
            <p:cNvSpPr/>
            <p:nvPr/>
          </p:nvSpPr>
          <p:spPr>
            <a:xfrm>
              <a:off x="3070371" y="3421265"/>
              <a:ext cx="109279" cy="95450"/>
            </a:xfrm>
            <a:custGeom>
              <a:avLst/>
              <a:gdLst/>
              <a:ahLst/>
              <a:cxnLst/>
              <a:rect l="l" t="t" r="r" b="b"/>
              <a:pathLst>
                <a:path w="3801" h="3320" extrusionOk="0">
                  <a:moveTo>
                    <a:pt x="803" y="1"/>
                  </a:moveTo>
                  <a:lnTo>
                    <a:pt x="0" y="590"/>
                  </a:lnTo>
                  <a:cubicBezTo>
                    <a:pt x="803" y="1767"/>
                    <a:pt x="2088" y="2731"/>
                    <a:pt x="3373" y="3320"/>
                  </a:cubicBezTo>
                  <a:lnTo>
                    <a:pt x="3801" y="2410"/>
                  </a:lnTo>
                  <a:cubicBezTo>
                    <a:pt x="2570" y="1874"/>
                    <a:pt x="1552" y="1071"/>
                    <a:pt x="80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0"/>
            <p:cNvSpPr/>
            <p:nvPr/>
          </p:nvSpPr>
          <p:spPr>
            <a:xfrm>
              <a:off x="3070371" y="3438199"/>
              <a:ext cx="96974" cy="78516"/>
            </a:xfrm>
            <a:custGeom>
              <a:avLst/>
              <a:gdLst/>
              <a:ahLst/>
              <a:cxnLst/>
              <a:rect l="l" t="t" r="r" b="b"/>
              <a:pathLst>
                <a:path w="3373" h="2731" fill="none" extrusionOk="0">
                  <a:moveTo>
                    <a:pt x="0" y="1"/>
                  </a:moveTo>
                  <a:cubicBezTo>
                    <a:pt x="803" y="1178"/>
                    <a:pt x="2088" y="2142"/>
                    <a:pt x="3373" y="273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0"/>
            <p:cNvSpPr/>
            <p:nvPr/>
          </p:nvSpPr>
          <p:spPr>
            <a:xfrm>
              <a:off x="3093458" y="3421265"/>
              <a:ext cx="86192" cy="69288"/>
            </a:xfrm>
            <a:custGeom>
              <a:avLst/>
              <a:gdLst/>
              <a:ahLst/>
              <a:cxnLst/>
              <a:rect l="l" t="t" r="r" b="b"/>
              <a:pathLst>
                <a:path w="2998" h="2410" fill="none" extrusionOk="0">
                  <a:moveTo>
                    <a:pt x="2998" y="2410"/>
                  </a:moveTo>
                  <a:cubicBezTo>
                    <a:pt x="1767" y="1874"/>
                    <a:pt x="749" y="1071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0"/>
            <p:cNvSpPr/>
            <p:nvPr/>
          </p:nvSpPr>
          <p:spPr>
            <a:xfrm>
              <a:off x="3151935" y="3482186"/>
              <a:ext cx="23115" cy="30935"/>
            </a:xfrm>
            <a:custGeom>
              <a:avLst/>
              <a:gdLst/>
              <a:ahLst/>
              <a:cxnLst/>
              <a:rect l="l" t="t" r="r" b="b"/>
              <a:pathLst>
                <a:path w="804" h="1076" extrusionOk="0">
                  <a:moveTo>
                    <a:pt x="603" y="1"/>
                  </a:moveTo>
                  <a:cubicBezTo>
                    <a:pt x="531" y="1"/>
                    <a:pt x="466" y="39"/>
                    <a:pt x="428" y="77"/>
                  </a:cubicBezTo>
                  <a:lnTo>
                    <a:pt x="54" y="773"/>
                  </a:lnTo>
                  <a:cubicBezTo>
                    <a:pt x="0" y="880"/>
                    <a:pt x="54" y="987"/>
                    <a:pt x="161" y="1040"/>
                  </a:cubicBezTo>
                  <a:cubicBezTo>
                    <a:pt x="205" y="1062"/>
                    <a:pt x="249" y="1075"/>
                    <a:pt x="290" y="1075"/>
                  </a:cubicBezTo>
                  <a:cubicBezTo>
                    <a:pt x="347" y="1075"/>
                    <a:pt x="397" y="1049"/>
                    <a:pt x="428" y="987"/>
                  </a:cubicBezTo>
                  <a:lnTo>
                    <a:pt x="750" y="291"/>
                  </a:lnTo>
                  <a:cubicBezTo>
                    <a:pt x="803" y="184"/>
                    <a:pt x="750" y="77"/>
                    <a:pt x="696" y="23"/>
                  </a:cubicBezTo>
                  <a:cubicBezTo>
                    <a:pt x="665" y="7"/>
                    <a:pt x="633" y="1"/>
                    <a:pt x="60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0"/>
            <p:cNvSpPr/>
            <p:nvPr/>
          </p:nvSpPr>
          <p:spPr>
            <a:xfrm>
              <a:off x="3133449" y="3472584"/>
              <a:ext cx="24667" cy="30935"/>
            </a:xfrm>
            <a:custGeom>
              <a:avLst/>
              <a:gdLst/>
              <a:ahLst/>
              <a:cxnLst/>
              <a:rect l="l" t="t" r="r" b="b"/>
              <a:pathLst>
                <a:path w="858" h="1076" extrusionOk="0">
                  <a:moveTo>
                    <a:pt x="621" y="1"/>
                  </a:moveTo>
                  <a:cubicBezTo>
                    <a:pt x="564" y="1"/>
                    <a:pt x="514" y="27"/>
                    <a:pt x="483" y="89"/>
                  </a:cubicBezTo>
                  <a:lnTo>
                    <a:pt x="54" y="732"/>
                  </a:lnTo>
                  <a:cubicBezTo>
                    <a:pt x="1" y="839"/>
                    <a:pt x="1" y="946"/>
                    <a:pt x="108" y="1053"/>
                  </a:cubicBezTo>
                  <a:cubicBezTo>
                    <a:pt x="139" y="1069"/>
                    <a:pt x="175" y="1075"/>
                    <a:pt x="212" y="1075"/>
                  </a:cubicBezTo>
                  <a:cubicBezTo>
                    <a:pt x="300" y="1075"/>
                    <a:pt x="391" y="1037"/>
                    <a:pt x="429" y="999"/>
                  </a:cubicBezTo>
                  <a:lnTo>
                    <a:pt x="804" y="304"/>
                  </a:lnTo>
                  <a:cubicBezTo>
                    <a:pt x="857" y="196"/>
                    <a:pt x="804" y="89"/>
                    <a:pt x="750" y="36"/>
                  </a:cubicBezTo>
                  <a:cubicBezTo>
                    <a:pt x="706" y="14"/>
                    <a:pt x="662" y="1"/>
                    <a:pt x="62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0"/>
            <p:cNvSpPr/>
            <p:nvPr/>
          </p:nvSpPr>
          <p:spPr>
            <a:xfrm>
              <a:off x="3113439" y="3460509"/>
              <a:ext cx="30820" cy="31740"/>
            </a:xfrm>
            <a:custGeom>
              <a:avLst/>
              <a:gdLst/>
              <a:ahLst/>
              <a:cxnLst/>
              <a:rect l="l" t="t" r="r" b="b"/>
              <a:pathLst>
                <a:path w="1072" h="1104" extrusionOk="0">
                  <a:moveTo>
                    <a:pt x="677" y="1"/>
                  </a:moveTo>
                  <a:cubicBezTo>
                    <a:pt x="617" y="1"/>
                    <a:pt x="563" y="28"/>
                    <a:pt x="536" y="81"/>
                  </a:cubicBezTo>
                  <a:lnTo>
                    <a:pt x="54" y="670"/>
                  </a:lnTo>
                  <a:cubicBezTo>
                    <a:pt x="1" y="777"/>
                    <a:pt x="54" y="884"/>
                    <a:pt x="162" y="991"/>
                  </a:cubicBezTo>
                  <a:cubicBezTo>
                    <a:pt x="261" y="1057"/>
                    <a:pt x="360" y="1103"/>
                    <a:pt x="434" y="1103"/>
                  </a:cubicBezTo>
                  <a:cubicBezTo>
                    <a:pt x="480" y="1103"/>
                    <a:pt x="516" y="1086"/>
                    <a:pt x="536" y="1045"/>
                  </a:cubicBezTo>
                  <a:lnTo>
                    <a:pt x="1018" y="402"/>
                  </a:lnTo>
                  <a:cubicBezTo>
                    <a:pt x="1072" y="295"/>
                    <a:pt x="1018" y="188"/>
                    <a:pt x="857" y="81"/>
                  </a:cubicBezTo>
                  <a:cubicBezTo>
                    <a:pt x="804" y="28"/>
                    <a:pt x="737" y="1"/>
                    <a:pt x="6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0"/>
            <p:cNvSpPr/>
            <p:nvPr/>
          </p:nvSpPr>
          <p:spPr>
            <a:xfrm>
              <a:off x="3098058" y="3449354"/>
              <a:ext cx="29267" cy="28118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777" y="1"/>
                  </a:moveTo>
                  <a:cubicBezTo>
                    <a:pt x="723" y="1"/>
                    <a:pt x="670" y="14"/>
                    <a:pt x="643" y="41"/>
                  </a:cubicBezTo>
                  <a:lnTo>
                    <a:pt x="108" y="630"/>
                  </a:lnTo>
                  <a:cubicBezTo>
                    <a:pt x="1" y="683"/>
                    <a:pt x="54" y="844"/>
                    <a:pt x="108" y="897"/>
                  </a:cubicBezTo>
                  <a:cubicBezTo>
                    <a:pt x="161" y="951"/>
                    <a:pt x="215" y="978"/>
                    <a:pt x="268" y="978"/>
                  </a:cubicBezTo>
                  <a:cubicBezTo>
                    <a:pt x="322" y="978"/>
                    <a:pt x="375" y="951"/>
                    <a:pt x="429" y="897"/>
                  </a:cubicBezTo>
                  <a:lnTo>
                    <a:pt x="911" y="309"/>
                  </a:lnTo>
                  <a:cubicBezTo>
                    <a:pt x="1018" y="255"/>
                    <a:pt x="964" y="94"/>
                    <a:pt x="911" y="41"/>
                  </a:cubicBezTo>
                  <a:cubicBezTo>
                    <a:pt x="884" y="14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0"/>
            <p:cNvSpPr/>
            <p:nvPr/>
          </p:nvSpPr>
          <p:spPr>
            <a:xfrm>
              <a:off x="3082676" y="3434116"/>
              <a:ext cx="32344" cy="28865"/>
            </a:xfrm>
            <a:custGeom>
              <a:avLst/>
              <a:gdLst/>
              <a:ahLst/>
              <a:cxnLst/>
              <a:rect l="l" t="t" r="r" b="b"/>
              <a:pathLst>
                <a:path w="1125" h="1004" extrusionOk="0">
                  <a:moveTo>
                    <a:pt x="806" y="0"/>
                  </a:moveTo>
                  <a:cubicBezTo>
                    <a:pt x="759" y="0"/>
                    <a:pt x="718" y="13"/>
                    <a:pt x="696" y="36"/>
                  </a:cubicBezTo>
                  <a:lnTo>
                    <a:pt x="54" y="517"/>
                  </a:lnTo>
                  <a:cubicBezTo>
                    <a:pt x="0" y="624"/>
                    <a:pt x="0" y="785"/>
                    <a:pt x="107" y="892"/>
                  </a:cubicBezTo>
                  <a:cubicBezTo>
                    <a:pt x="174" y="958"/>
                    <a:pt x="260" y="1004"/>
                    <a:pt x="329" y="1004"/>
                  </a:cubicBezTo>
                  <a:cubicBezTo>
                    <a:pt x="372" y="1004"/>
                    <a:pt x="408" y="987"/>
                    <a:pt x="429" y="946"/>
                  </a:cubicBezTo>
                  <a:lnTo>
                    <a:pt x="1017" y="410"/>
                  </a:lnTo>
                  <a:cubicBezTo>
                    <a:pt x="1124" y="357"/>
                    <a:pt x="1071" y="196"/>
                    <a:pt x="1017" y="89"/>
                  </a:cubicBezTo>
                  <a:cubicBezTo>
                    <a:pt x="955" y="26"/>
                    <a:pt x="874" y="0"/>
                    <a:pt x="80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3070371" y="3420259"/>
              <a:ext cx="30791" cy="24754"/>
            </a:xfrm>
            <a:custGeom>
              <a:avLst/>
              <a:gdLst/>
              <a:ahLst/>
              <a:cxnLst/>
              <a:rect l="l" t="t" r="r" b="b"/>
              <a:pathLst>
                <a:path w="1071" h="861" extrusionOk="0">
                  <a:moveTo>
                    <a:pt x="856" y="1"/>
                  </a:moveTo>
                  <a:cubicBezTo>
                    <a:pt x="812" y="1"/>
                    <a:pt x="772" y="14"/>
                    <a:pt x="749" y="36"/>
                  </a:cubicBezTo>
                  <a:lnTo>
                    <a:pt x="107" y="464"/>
                  </a:lnTo>
                  <a:cubicBezTo>
                    <a:pt x="0" y="518"/>
                    <a:pt x="0" y="678"/>
                    <a:pt x="54" y="785"/>
                  </a:cubicBezTo>
                  <a:cubicBezTo>
                    <a:pt x="91" y="823"/>
                    <a:pt x="183" y="861"/>
                    <a:pt x="252" y="861"/>
                  </a:cubicBezTo>
                  <a:cubicBezTo>
                    <a:pt x="281" y="861"/>
                    <a:pt x="306" y="854"/>
                    <a:pt x="321" y="839"/>
                  </a:cubicBezTo>
                  <a:lnTo>
                    <a:pt x="964" y="357"/>
                  </a:lnTo>
                  <a:cubicBezTo>
                    <a:pt x="1071" y="250"/>
                    <a:pt x="1071" y="143"/>
                    <a:pt x="1017" y="89"/>
                  </a:cubicBezTo>
                  <a:cubicBezTo>
                    <a:pt x="986" y="27"/>
                    <a:pt x="918" y="1"/>
                    <a:pt x="8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3074971" y="3188879"/>
              <a:ext cx="106231" cy="65234"/>
            </a:xfrm>
            <a:custGeom>
              <a:avLst/>
              <a:gdLst/>
              <a:ahLst/>
              <a:cxnLst/>
              <a:rect l="l" t="t" r="r" b="b"/>
              <a:pathLst>
                <a:path w="3695" h="2269" extrusionOk="0">
                  <a:moveTo>
                    <a:pt x="2838" y="1"/>
                  </a:moveTo>
                  <a:cubicBezTo>
                    <a:pt x="2784" y="161"/>
                    <a:pt x="2570" y="322"/>
                    <a:pt x="2356" y="482"/>
                  </a:cubicBezTo>
                  <a:cubicBezTo>
                    <a:pt x="2142" y="643"/>
                    <a:pt x="1928" y="804"/>
                    <a:pt x="1660" y="911"/>
                  </a:cubicBezTo>
                  <a:cubicBezTo>
                    <a:pt x="1446" y="1071"/>
                    <a:pt x="1178" y="1125"/>
                    <a:pt x="964" y="1232"/>
                  </a:cubicBezTo>
                  <a:cubicBezTo>
                    <a:pt x="804" y="1232"/>
                    <a:pt x="697" y="1285"/>
                    <a:pt x="643" y="1285"/>
                  </a:cubicBezTo>
                  <a:lnTo>
                    <a:pt x="536" y="1285"/>
                  </a:lnTo>
                  <a:lnTo>
                    <a:pt x="1" y="2088"/>
                  </a:lnTo>
                  <a:cubicBezTo>
                    <a:pt x="121" y="2209"/>
                    <a:pt x="332" y="2269"/>
                    <a:pt x="520" y="2269"/>
                  </a:cubicBezTo>
                  <a:cubicBezTo>
                    <a:pt x="583" y="2269"/>
                    <a:pt x="643" y="2262"/>
                    <a:pt x="697" y="2249"/>
                  </a:cubicBezTo>
                  <a:cubicBezTo>
                    <a:pt x="857" y="2249"/>
                    <a:pt x="1071" y="2249"/>
                    <a:pt x="1232" y="2195"/>
                  </a:cubicBezTo>
                  <a:cubicBezTo>
                    <a:pt x="1553" y="2088"/>
                    <a:pt x="1821" y="1981"/>
                    <a:pt x="2142" y="1821"/>
                  </a:cubicBezTo>
                  <a:cubicBezTo>
                    <a:pt x="2410" y="1660"/>
                    <a:pt x="2677" y="1499"/>
                    <a:pt x="2945" y="1285"/>
                  </a:cubicBezTo>
                  <a:cubicBezTo>
                    <a:pt x="3213" y="1125"/>
                    <a:pt x="3480" y="911"/>
                    <a:pt x="3694" y="536"/>
                  </a:cubicBezTo>
                  <a:lnTo>
                    <a:pt x="2838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3090353" y="3188879"/>
              <a:ext cx="66211" cy="36972"/>
            </a:xfrm>
            <a:custGeom>
              <a:avLst/>
              <a:gdLst/>
              <a:ahLst/>
              <a:cxnLst/>
              <a:rect l="l" t="t" r="r" b="b"/>
              <a:pathLst>
                <a:path w="2303" h="1286" fill="none" extrusionOk="0">
                  <a:moveTo>
                    <a:pt x="2303" y="1"/>
                  </a:moveTo>
                  <a:cubicBezTo>
                    <a:pt x="2249" y="161"/>
                    <a:pt x="2035" y="322"/>
                    <a:pt x="1821" y="482"/>
                  </a:cubicBezTo>
                  <a:cubicBezTo>
                    <a:pt x="1607" y="643"/>
                    <a:pt x="1393" y="804"/>
                    <a:pt x="1125" y="911"/>
                  </a:cubicBezTo>
                  <a:cubicBezTo>
                    <a:pt x="911" y="1071"/>
                    <a:pt x="643" y="1125"/>
                    <a:pt x="429" y="1232"/>
                  </a:cubicBezTo>
                  <a:cubicBezTo>
                    <a:pt x="269" y="1232"/>
                    <a:pt x="162" y="1285"/>
                    <a:pt x="108" y="1285"/>
                  </a:cubicBezTo>
                  <a:cubicBezTo>
                    <a:pt x="1" y="1285"/>
                    <a:pt x="1" y="1285"/>
                    <a:pt x="1" y="128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0"/>
            <p:cNvSpPr/>
            <p:nvPr/>
          </p:nvSpPr>
          <p:spPr>
            <a:xfrm>
              <a:off x="3074971" y="3204260"/>
              <a:ext cx="106231" cy="50830"/>
            </a:xfrm>
            <a:custGeom>
              <a:avLst/>
              <a:gdLst/>
              <a:ahLst/>
              <a:cxnLst/>
              <a:rect l="l" t="t" r="r" b="b"/>
              <a:pathLst>
                <a:path w="3695" h="1768" fill="none" extrusionOk="0">
                  <a:moveTo>
                    <a:pt x="1" y="1553"/>
                  </a:moveTo>
                  <a:cubicBezTo>
                    <a:pt x="161" y="1714"/>
                    <a:pt x="482" y="1767"/>
                    <a:pt x="697" y="1714"/>
                  </a:cubicBezTo>
                  <a:cubicBezTo>
                    <a:pt x="857" y="1714"/>
                    <a:pt x="1071" y="1714"/>
                    <a:pt x="1232" y="1660"/>
                  </a:cubicBezTo>
                  <a:cubicBezTo>
                    <a:pt x="1553" y="1553"/>
                    <a:pt x="1821" y="1446"/>
                    <a:pt x="2142" y="1286"/>
                  </a:cubicBezTo>
                  <a:cubicBezTo>
                    <a:pt x="2410" y="1125"/>
                    <a:pt x="2677" y="964"/>
                    <a:pt x="2945" y="750"/>
                  </a:cubicBezTo>
                  <a:cubicBezTo>
                    <a:pt x="3213" y="590"/>
                    <a:pt x="3480" y="376"/>
                    <a:pt x="3694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3081124" y="3224270"/>
              <a:ext cx="15439" cy="33896"/>
            </a:xfrm>
            <a:custGeom>
              <a:avLst/>
              <a:gdLst/>
              <a:ahLst/>
              <a:cxnLst/>
              <a:rect l="l" t="t" r="r" b="b"/>
              <a:pathLst>
                <a:path w="537" h="1179" extrusionOk="0">
                  <a:moveTo>
                    <a:pt x="375" y="1"/>
                  </a:moveTo>
                  <a:cubicBezTo>
                    <a:pt x="322" y="1"/>
                    <a:pt x="322" y="108"/>
                    <a:pt x="268" y="161"/>
                  </a:cubicBezTo>
                  <a:lnTo>
                    <a:pt x="54" y="911"/>
                  </a:lnTo>
                  <a:cubicBezTo>
                    <a:pt x="1" y="1018"/>
                    <a:pt x="161" y="1179"/>
                    <a:pt x="322" y="1179"/>
                  </a:cubicBezTo>
                  <a:cubicBezTo>
                    <a:pt x="483" y="1179"/>
                    <a:pt x="536" y="1071"/>
                    <a:pt x="536" y="964"/>
                  </a:cubicBezTo>
                  <a:lnTo>
                    <a:pt x="483" y="161"/>
                  </a:lnTo>
                  <a:cubicBezTo>
                    <a:pt x="483" y="108"/>
                    <a:pt x="375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3099610" y="3222143"/>
              <a:ext cx="18486" cy="32947"/>
            </a:xfrm>
            <a:custGeom>
              <a:avLst/>
              <a:gdLst/>
              <a:ahLst/>
              <a:cxnLst/>
              <a:rect l="l" t="t" r="r" b="b"/>
              <a:pathLst>
                <a:path w="643" h="1146" extrusionOk="0">
                  <a:moveTo>
                    <a:pt x="191" y="0"/>
                  </a:moveTo>
                  <a:cubicBezTo>
                    <a:pt x="165" y="0"/>
                    <a:pt x="136" y="7"/>
                    <a:pt x="107" y="21"/>
                  </a:cubicBezTo>
                  <a:cubicBezTo>
                    <a:pt x="54" y="21"/>
                    <a:pt x="0" y="128"/>
                    <a:pt x="54" y="235"/>
                  </a:cubicBezTo>
                  <a:lnTo>
                    <a:pt x="214" y="985"/>
                  </a:lnTo>
                  <a:cubicBezTo>
                    <a:pt x="268" y="1092"/>
                    <a:pt x="375" y="1145"/>
                    <a:pt x="482" y="1145"/>
                  </a:cubicBezTo>
                  <a:cubicBezTo>
                    <a:pt x="589" y="1092"/>
                    <a:pt x="643" y="985"/>
                    <a:pt x="589" y="878"/>
                  </a:cubicBezTo>
                  <a:lnTo>
                    <a:pt x="321" y="128"/>
                  </a:lnTo>
                  <a:cubicBezTo>
                    <a:pt x="321" y="50"/>
                    <a:pt x="264" y="0"/>
                    <a:pt x="19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0"/>
            <p:cNvSpPr/>
            <p:nvPr/>
          </p:nvSpPr>
          <p:spPr>
            <a:xfrm>
              <a:off x="3111915" y="3215961"/>
              <a:ext cx="26191" cy="32056"/>
            </a:xfrm>
            <a:custGeom>
              <a:avLst/>
              <a:gdLst/>
              <a:ahLst/>
              <a:cxnLst/>
              <a:rect l="l" t="t" r="r" b="b"/>
              <a:pathLst>
                <a:path w="911" h="1115" extrusionOk="0">
                  <a:moveTo>
                    <a:pt x="307" y="0"/>
                  </a:moveTo>
                  <a:cubicBezTo>
                    <a:pt x="277" y="0"/>
                    <a:pt x="246" y="6"/>
                    <a:pt x="215" y="22"/>
                  </a:cubicBezTo>
                  <a:cubicBezTo>
                    <a:pt x="107" y="76"/>
                    <a:pt x="0" y="183"/>
                    <a:pt x="54" y="290"/>
                  </a:cubicBezTo>
                  <a:lnTo>
                    <a:pt x="375" y="1039"/>
                  </a:lnTo>
                  <a:cubicBezTo>
                    <a:pt x="375" y="1077"/>
                    <a:pt x="455" y="1115"/>
                    <a:pt x="559" y="1115"/>
                  </a:cubicBezTo>
                  <a:cubicBezTo>
                    <a:pt x="602" y="1115"/>
                    <a:pt x="649" y="1108"/>
                    <a:pt x="696" y="1093"/>
                  </a:cubicBezTo>
                  <a:cubicBezTo>
                    <a:pt x="857" y="1039"/>
                    <a:pt x="910" y="879"/>
                    <a:pt x="857" y="772"/>
                  </a:cubicBezTo>
                  <a:lnTo>
                    <a:pt x="482" y="76"/>
                  </a:lnTo>
                  <a:cubicBezTo>
                    <a:pt x="444" y="38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3128849" y="3208285"/>
              <a:ext cx="23115" cy="30475"/>
            </a:xfrm>
            <a:custGeom>
              <a:avLst/>
              <a:gdLst/>
              <a:ahLst/>
              <a:cxnLst/>
              <a:rect l="l" t="t" r="r" b="b"/>
              <a:pathLst>
                <a:path w="804" h="1060" extrusionOk="0">
                  <a:moveTo>
                    <a:pt x="160" y="1"/>
                  </a:moveTo>
                  <a:cubicBezTo>
                    <a:pt x="140" y="1"/>
                    <a:pt x="122" y="7"/>
                    <a:pt x="107" y="22"/>
                  </a:cubicBezTo>
                  <a:cubicBezTo>
                    <a:pt x="0" y="75"/>
                    <a:pt x="0" y="182"/>
                    <a:pt x="54" y="289"/>
                  </a:cubicBezTo>
                  <a:lnTo>
                    <a:pt x="428" y="932"/>
                  </a:lnTo>
                  <a:cubicBezTo>
                    <a:pt x="468" y="1010"/>
                    <a:pt x="564" y="1060"/>
                    <a:pt x="634" y="1060"/>
                  </a:cubicBezTo>
                  <a:cubicBezTo>
                    <a:pt x="660" y="1060"/>
                    <a:pt x="682" y="1053"/>
                    <a:pt x="696" y="1039"/>
                  </a:cubicBezTo>
                  <a:cubicBezTo>
                    <a:pt x="803" y="985"/>
                    <a:pt x="803" y="824"/>
                    <a:pt x="750" y="771"/>
                  </a:cubicBezTo>
                  <a:lnTo>
                    <a:pt x="321" y="129"/>
                  </a:lnTo>
                  <a:cubicBezTo>
                    <a:pt x="282" y="50"/>
                    <a:pt x="214" y="1"/>
                    <a:pt x="16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3141154" y="3198654"/>
              <a:ext cx="29267" cy="29756"/>
            </a:xfrm>
            <a:custGeom>
              <a:avLst/>
              <a:gdLst/>
              <a:ahLst/>
              <a:cxnLst/>
              <a:rect l="l" t="t" r="r" b="b"/>
              <a:pathLst>
                <a:path w="1018" h="1035" extrusionOk="0">
                  <a:moveTo>
                    <a:pt x="241" y="0"/>
                  </a:moveTo>
                  <a:cubicBezTo>
                    <a:pt x="196" y="0"/>
                    <a:pt x="152" y="13"/>
                    <a:pt x="108" y="35"/>
                  </a:cubicBezTo>
                  <a:cubicBezTo>
                    <a:pt x="54" y="142"/>
                    <a:pt x="0" y="249"/>
                    <a:pt x="54" y="357"/>
                  </a:cubicBezTo>
                  <a:lnTo>
                    <a:pt x="536" y="999"/>
                  </a:lnTo>
                  <a:cubicBezTo>
                    <a:pt x="558" y="1021"/>
                    <a:pt x="599" y="1034"/>
                    <a:pt x="646" y="1034"/>
                  </a:cubicBezTo>
                  <a:cubicBezTo>
                    <a:pt x="713" y="1034"/>
                    <a:pt x="794" y="1008"/>
                    <a:pt x="857" y="945"/>
                  </a:cubicBezTo>
                  <a:cubicBezTo>
                    <a:pt x="964" y="892"/>
                    <a:pt x="1018" y="731"/>
                    <a:pt x="911" y="678"/>
                  </a:cubicBezTo>
                  <a:lnTo>
                    <a:pt x="429" y="89"/>
                  </a:lnTo>
                  <a:cubicBezTo>
                    <a:pt x="366" y="26"/>
                    <a:pt x="303" y="0"/>
                    <a:pt x="2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3153459" y="3189770"/>
              <a:ext cx="30820" cy="24524"/>
            </a:xfrm>
            <a:custGeom>
              <a:avLst/>
              <a:gdLst/>
              <a:ahLst/>
              <a:cxnLst/>
              <a:rect l="l" t="t" r="r" b="b"/>
              <a:pathLst>
                <a:path w="1072" h="853" extrusionOk="0">
                  <a:moveTo>
                    <a:pt x="79" y="1"/>
                  </a:moveTo>
                  <a:cubicBezTo>
                    <a:pt x="63" y="1"/>
                    <a:pt x="54" y="7"/>
                    <a:pt x="54" y="23"/>
                  </a:cubicBezTo>
                  <a:cubicBezTo>
                    <a:pt x="1" y="77"/>
                    <a:pt x="1" y="184"/>
                    <a:pt x="108" y="237"/>
                  </a:cubicBezTo>
                  <a:lnTo>
                    <a:pt x="697" y="773"/>
                  </a:lnTo>
                  <a:cubicBezTo>
                    <a:pt x="723" y="826"/>
                    <a:pt x="764" y="853"/>
                    <a:pt x="810" y="853"/>
                  </a:cubicBezTo>
                  <a:cubicBezTo>
                    <a:pt x="857" y="853"/>
                    <a:pt x="911" y="826"/>
                    <a:pt x="964" y="773"/>
                  </a:cubicBezTo>
                  <a:cubicBezTo>
                    <a:pt x="1071" y="666"/>
                    <a:pt x="1018" y="505"/>
                    <a:pt x="964" y="451"/>
                  </a:cubicBezTo>
                  <a:lnTo>
                    <a:pt x="268" y="77"/>
                  </a:lnTo>
                  <a:cubicBezTo>
                    <a:pt x="193" y="39"/>
                    <a:pt x="117" y="1"/>
                    <a:pt x="7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3153459" y="3196584"/>
              <a:ext cx="38525" cy="127765"/>
            </a:xfrm>
            <a:custGeom>
              <a:avLst/>
              <a:gdLst/>
              <a:ahLst/>
              <a:cxnLst/>
              <a:rect l="l" t="t" r="r" b="b"/>
              <a:pathLst>
                <a:path w="1340" h="4444" extrusionOk="0">
                  <a:moveTo>
                    <a:pt x="483" y="0"/>
                  </a:moveTo>
                  <a:cubicBezTo>
                    <a:pt x="54" y="750"/>
                    <a:pt x="1" y="1660"/>
                    <a:pt x="108" y="2356"/>
                  </a:cubicBezTo>
                  <a:cubicBezTo>
                    <a:pt x="215" y="3052"/>
                    <a:pt x="268" y="3694"/>
                    <a:pt x="161" y="4283"/>
                  </a:cubicBezTo>
                  <a:lnTo>
                    <a:pt x="1178" y="4443"/>
                  </a:lnTo>
                  <a:cubicBezTo>
                    <a:pt x="1339" y="3694"/>
                    <a:pt x="1178" y="2891"/>
                    <a:pt x="1125" y="2249"/>
                  </a:cubicBezTo>
                  <a:cubicBezTo>
                    <a:pt x="1018" y="1553"/>
                    <a:pt x="1071" y="964"/>
                    <a:pt x="1339" y="482"/>
                  </a:cubicBezTo>
                  <a:lnTo>
                    <a:pt x="48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3153459" y="3196584"/>
              <a:ext cx="13886" cy="123136"/>
            </a:xfrm>
            <a:custGeom>
              <a:avLst/>
              <a:gdLst/>
              <a:ahLst/>
              <a:cxnLst/>
              <a:rect l="l" t="t" r="r" b="b"/>
              <a:pathLst>
                <a:path w="483" h="4283" fill="none" extrusionOk="0">
                  <a:moveTo>
                    <a:pt x="483" y="0"/>
                  </a:moveTo>
                  <a:cubicBezTo>
                    <a:pt x="54" y="750"/>
                    <a:pt x="1" y="1660"/>
                    <a:pt x="108" y="2356"/>
                  </a:cubicBezTo>
                  <a:cubicBezTo>
                    <a:pt x="215" y="3052"/>
                    <a:pt x="268" y="3694"/>
                    <a:pt x="161" y="428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3182698" y="3210441"/>
              <a:ext cx="9286" cy="113907"/>
            </a:xfrm>
            <a:custGeom>
              <a:avLst/>
              <a:gdLst/>
              <a:ahLst/>
              <a:cxnLst/>
              <a:rect l="l" t="t" r="r" b="b"/>
              <a:pathLst>
                <a:path w="323" h="3962" fill="none" extrusionOk="0">
                  <a:moveTo>
                    <a:pt x="161" y="3961"/>
                  </a:moveTo>
                  <a:cubicBezTo>
                    <a:pt x="322" y="3212"/>
                    <a:pt x="161" y="2409"/>
                    <a:pt x="108" y="1767"/>
                  </a:cubicBezTo>
                  <a:cubicBezTo>
                    <a:pt x="1" y="1071"/>
                    <a:pt x="54" y="482"/>
                    <a:pt x="322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3158088" y="3304310"/>
              <a:ext cx="33896" cy="13886"/>
            </a:xfrm>
            <a:custGeom>
              <a:avLst/>
              <a:gdLst/>
              <a:ahLst/>
              <a:cxnLst/>
              <a:rect l="l" t="t" r="r" b="b"/>
              <a:pathLst>
                <a:path w="1179" h="483" extrusionOk="0">
                  <a:moveTo>
                    <a:pt x="214" y="0"/>
                  </a:moveTo>
                  <a:cubicBezTo>
                    <a:pt x="107" y="0"/>
                    <a:pt x="0" y="108"/>
                    <a:pt x="0" y="215"/>
                  </a:cubicBezTo>
                  <a:cubicBezTo>
                    <a:pt x="0" y="268"/>
                    <a:pt x="107" y="375"/>
                    <a:pt x="214" y="375"/>
                  </a:cubicBezTo>
                  <a:lnTo>
                    <a:pt x="964" y="482"/>
                  </a:lnTo>
                  <a:cubicBezTo>
                    <a:pt x="1071" y="482"/>
                    <a:pt x="1178" y="429"/>
                    <a:pt x="1178" y="268"/>
                  </a:cubicBezTo>
                  <a:cubicBezTo>
                    <a:pt x="1178" y="161"/>
                    <a:pt x="1124" y="54"/>
                    <a:pt x="1017" y="5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3158088" y="3282776"/>
              <a:ext cx="33896" cy="13857"/>
            </a:xfrm>
            <a:custGeom>
              <a:avLst/>
              <a:gdLst/>
              <a:ahLst/>
              <a:cxnLst/>
              <a:rect l="l" t="t" r="r" b="b"/>
              <a:pathLst>
                <a:path w="1179" h="482" extrusionOk="0">
                  <a:moveTo>
                    <a:pt x="964" y="0"/>
                  </a:moveTo>
                  <a:lnTo>
                    <a:pt x="161" y="107"/>
                  </a:lnTo>
                  <a:cubicBezTo>
                    <a:pt x="54" y="107"/>
                    <a:pt x="0" y="214"/>
                    <a:pt x="0" y="321"/>
                  </a:cubicBezTo>
                  <a:cubicBezTo>
                    <a:pt x="0" y="375"/>
                    <a:pt x="107" y="482"/>
                    <a:pt x="214" y="482"/>
                  </a:cubicBezTo>
                  <a:lnTo>
                    <a:pt x="1017" y="428"/>
                  </a:lnTo>
                  <a:cubicBezTo>
                    <a:pt x="1124" y="428"/>
                    <a:pt x="1178" y="321"/>
                    <a:pt x="1178" y="214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3155011" y="3259690"/>
              <a:ext cx="35420" cy="20010"/>
            </a:xfrm>
            <a:custGeom>
              <a:avLst/>
              <a:gdLst/>
              <a:ahLst/>
              <a:cxnLst/>
              <a:rect l="l" t="t" r="r" b="b"/>
              <a:pathLst>
                <a:path w="1232" h="696" extrusionOk="0">
                  <a:moveTo>
                    <a:pt x="964" y="0"/>
                  </a:moveTo>
                  <a:lnTo>
                    <a:pt x="214" y="54"/>
                  </a:lnTo>
                  <a:cubicBezTo>
                    <a:pt x="107" y="54"/>
                    <a:pt x="0" y="214"/>
                    <a:pt x="54" y="375"/>
                  </a:cubicBezTo>
                  <a:cubicBezTo>
                    <a:pt x="54" y="589"/>
                    <a:pt x="161" y="696"/>
                    <a:pt x="268" y="696"/>
                  </a:cubicBezTo>
                  <a:lnTo>
                    <a:pt x="1071" y="589"/>
                  </a:lnTo>
                  <a:cubicBezTo>
                    <a:pt x="1178" y="589"/>
                    <a:pt x="1231" y="428"/>
                    <a:pt x="1178" y="268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3153459" y="3242756"/>
              <a:ext cx="33896" cy="12334"/>
            </a:xfrm>
            <a:custGeom>
              <a:avLst/>
              <a:gdLst/>
              <a:ahLst/>
              <a:cxnLst/>
              <a:rect l="l" t="t" r="r" b="b"/>
              <a:pathLst>
                <a:path w="1179" h="429" extrusionOk="0">
                  <a:moveTo>
                    <a:pt x="215" y="0"/>
                  </a:moveTo>
                  <a:cubicBezTo>
                    <a:pt x="108" y="0"/>
                    <a:pt x="1" y="107"/>
                    <a:pt x="54" y="214"/>
                  </a:cubicBezTo>
                  <a:cubicBezTo>
                    <a:pt x="54" y="321"/>
                    <a:pt x="108" y="428"/>
                    <a:pt x="215" y="428"/>
                  </a:cubicBezTo>
                  <a:lnTo>
                    <a:pt x="1018" y="375"/>
                  </a:lnTo>
                  <a:cubicBezTo>
                    <a:pt x="1125" y="375"/>
                    <a:pt x="1178" y="268"/>
                    <a:pt x="1178" y="161"/>
                  </a:cubicBezTo>
                  <a:cubicBezTo>
                    <a:pt x="1178" y="54"/>
                    <a:pt x="1125" y="0"/>
                    <a:pt x="10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0"/>
            <p:cNvSpPr/>
            <p:nvPr/>
          </p:nvSpPr>
          <p:spPr>
            <a:xfrm>
              <a:off x="3155011" y="3216278"/>
              <a:ext cx="33867" cy="20355"/>
            </a:xfrm>
            <a:custGeom>
              <a:avLst/>
              <a:gdLst/>
              <a:ahLst/>
              <a:cxnLst/>
              <a:rect l="l" t="t" r="r" b="b"/>
              <a:pathLst>
                <a:path w="1178" h="708" extrusionOk="0">
                  <a:moveTo>
                    <a:pt x="225" y="1"/>
                  </a:moveTo>
                  <a:cubicBezTo>
                    <a:pt x="133" y="1"/>
                    <a:pt x="47" y="140"/>
                    <a:pt x="0" y="279"/>
                  </a:cubicBezTo>
                  <a:cubicBezTo>
                    <a:pt x="0" y="493"/>
                    <a:pt x="54" y="654"/>
                    <a:pt x="161" y="654"/>
                  </a:cubicBezTo>
                  <a:lnTo>
                    <a:pt x="964" y="707"/>
                  </a:lnTo>
                  <a:cubicBezTo>
                    <a:pt x="1071" y="707"/>
                    <a:pt x="1178" y="600"/>
                    <a:pt x="1178" y="493"/>
                  </a:cubicBezTo>
                  <a:cubicBezTo>
                    <a:pt x="1178" y="386"/>
                    <a:pt x="1124" y="279"/>
                    <a:pt x="1017" y="225"/>
                  </a:cubicBezTo>
                  <a:lnTo>
                    <a:pt x="268" y="11"/>
                  </a:lnTo>
                  <a:cubicBezTo>
                    <a:pt x="254" y="4"/>
                    <a:pt x="239" y="1"/>
                    <a:pt x="22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0"/>
            <p:cNvSpPr/>
            <p:nvPr/>
          </p:nvSpPr>
          <p:spPr>
            <a:xfrm>
              <a:off x="3161164" y="3195980"/>
              <a:ext cx="33896" cy="21275"/>
            </a:xfrm>
            <a:custGeom>
              <a:avLst/>
              <a:gdLst/>
              <a:ahLst/>
              <a:cxnLst/>
              <a:rect l="l" t="t" r="r" b="b"/>
              <a:pathLst>
                <a:path w="1179" h="740" extrusionOk="0">
                  <a:moveTo>
                    <a:pt x="290" y="0"/>
                  </a:moveTo>
                  <a:cubicBezTo>
                    <a:pt x="215" y="0"/>
                    <a:pt x="147" y="50"/>
                    <a:pt x="107" y="128"/>
                  </a:cubicBezTo>
                  <a:cubicBezTo>
                    <a:pt x="0" y="289"/>
                    <a:pt x="54" y="396"/>
                    <a:pt x="161" y="450"/>
                  </a:cubicBezTo>
                  <a:lnTo>
                    <a:pt x="910" y="717"/>
                  </a:lnTo>
                  <a:cubicBezTo>
                    <a:pt x="942" y="733"/>
                    <a:pt x="969" y="739"/>
                    <a:pt x="992" y="739"/>
                  </a:cubicBezTo>
                  <a:cubicBezTo>
                    <a:pt x="1049" y="739"/>
                    <a:pt x="1087" y="701"/>
                    <a:pt x="1125" y="664"/>
                  </a:cubicBezTo>
                  <a:cubicBezTo>
                    <a:pt x="1178" y="610"/>
                    <a:pt x="1125" y="503"/>
                    <a:pt x="1071" y="450"/>
                  </a:cubicBezTo>
                  <a:lnTo>
                    <a:pt x="375" y="21"/>
                  </a:lnTo>
                  <a:cubicBezTo>
                    <a:pt x="346" y="7"/>
                    <a:pt x="318" y="0"/>
                    <a:pt x="29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4176930" y="2854919"/>
              <a:ext cx="106203" cy="87745"/>
            </a:xfrm>
            <a:custGeom>
              <a:avLst/>
              <a:gdLst/>
              <a:ahLst/>
              <a:cxnLst/>
              <a:rect l="l" t="t" r="r" b="b"/>
              <a:pathLst>
                <a:path w="3694" h="3052" extrusionOk="0">
                  <a:moveTo>
                    <a:pt x="2623" y="1232"/>
                  </a:moveTo>
                  <a:cubicBezTo>
                    <a:pt x="2998" y="1446"/>
                    <a:pt x="3694" y="1553"/>
                    <a:pt x="3051" y="2088"/>
                  </a:cubicBezTo>
                  <a:cubicBezTo>
                    <a:pt x="2677" y="2356"/>
                    <a:pt x="2891" y="2302"/>
                    <a:pt x="2623" y="2516"/>
                  </a:cubicBezTo>
                  <a:cubicBezTo>
                    <a:pt x="2302" y="2784"/>
                    <a:pt x="1981" y="3052"/>
                    <a:pt x="1552" y="2837"/>
                  </a:cubicBezTo>
                  <a:cubicBezTo>
                    <a:pt x="964" y="2463"/>
                    <a:pt x="589" y="2249"/>
                    <a:pt x="375" y="1820"/>
                  </a:cubicBezTo>
                  <a:cubicBezTo>
                    <a:pt x="214" y="1446"/>
                    <a:pt x="0" y="1071"/>
                    <a:pt x="482" y="696"/>
                  </a:cubicBezTo>
                  <a:cubicBezTo>
                    <a:pt x="964" y="322"/>
                    <a:pt x="910" y="429"/>
                    <a:pt x="1178" y="214"/>
                  </a:cubicBezTo>
                  <a:cubicBezTo>
                    <a:pt x="1392" y="54"/>
                    <a:pt x="1660" y="0"/>
                    <a:pt x="1820" y="429"/>
                  </a:cubicBezTo>
                  <a:cubicBezTo>
                    <a:pt x="1981" y="803"/>
                    <a:pt x="2516" y="1124"/>
                    <a:pt x="2623" y="1232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4253865" y="3102686"/>
              <a:ext cx="86221" cy="83145"/>
            </a:xfrm>
            <a:custGeom>
              <a:avLst/>
              <a:gdLst/>
              <a:ahLst/>
              <a:cxnLst/>
              <a:rect l="l" t="t" r="r" b="b"/>
              <a:pathLst>
                <a:path w="2999" h="2892" extrusionOk="0">
                  <a:moveTo>
                    <a:pt x="1660" y="269"/>
                  </a:moveTo>
                  <a:cubicBezTo>
                    <a:pt x="2249" y="590"/>
                    <a:pt x="2517" y="804"/>
                    <a:pt x="2784" y="1018"/>
                  </a:cubicBezTo>
                  <a:cubicBezTo>
                    <a:pt x="2998" y="1232"/>
                    <a:pt x="2945" y="1339"/>
                    <a:pt x="2891" y="1553"/>
                  </a:cubicBezTo>
                  <a:cubicBezTo>
                    <a:pt x="2784" y="1874"/>
                    <a:pt x="2517" y="2570"/>
                    <a:pt x="2410" y="2731"/>
                  </a:cubicBezTo>
                  <a:cubicBezTo>
                    <a:pt x="2356" y="2892"/>
                    <a:pt x="2195" y="2356"/>
                    <a:pt x="1821" y="1982"/>
                  </a:cubicBezTo>
                  <a:cubicBezTo>
                    <a:pt x="1446" y="1553"/>
                    <a:pt x="1071" y="1286"/>
                    <a:pt x="750" y="1232"/>
                  </a:cubicBezTo>
                  <a:cubicBezTo>
                    <a:pt x="482" y="1179"/>
                    <a:pt x="1" y="1393"/>
                    <a:pt x="215" y="1018"/>
                  </a:cubicBezTo>
                  <a:cubicBezTo>
                    <a:pt x="482" y="643"/>
                    <a:pt x="589" y="590"/>
                    <a:pt x="750" y="322"/>
                  </a:cubicBezTo>
                  <a:cubicBezTo>
                    <a:pt x="964" y="1"/>
                    <a:pt x="1071" y="1"/>
                    <a:pt x="1660" y="269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4290809" y="3205813"/>
              <a:ext cx="121613" cy="263206"/>
            </a:xfrm>
            <a:custGeom>
              <a:avLst/>
              <a:gdLst/>
              <a:ahLst/>
              <a:cxnLst/>
              <a:rect l="l" t="t" r="r" b="b"/>
              <a:pathLst>
                <a:path w="4230" h="9155" extrusionOk="0">
                  <a:moveTo>
                    <a:pt x="4069" y="0"/>
                  </a:moveTo>
                  <a:lnTo>
                    <a:pt x="2623" y="54"/>
                  </a:lnTo>
                  <a:cubicBezTo>
                    <a:pt x="2623" y="482"/>
                    <a:pt x="2730" y="964"/>
                    <a:pt x="2730" y="1339"/>
                  </a:cubicBezTo>
                  <a:cubicBezTo>
                    <a:pt x="2784" y="1660"/>
                    <a:pt x="2838" y="2035"/>
                    <a:pt x="2784" y="2356"/>
                  </a:cubicBezTo>
                  <a:cubicBezTo>
                    <a:pt x="2784" y="3105"/>
                    <a:pt x="2623" y="3801"/>
                    <a:pt x="2356" y="4497"/>
                  </a:cubicBezTo>
                  <a:cubicBezTo>
                    <a:pt x="1927" y="5889"/>
                    <a:pt x="1071" y="7174"/>
                    <a:pt x="0" y="8030"/>
                  </a:cubicBezTo>
                  <a:lnTo>
                    <a:pt x="910" y="9154"/>
                  </a:lnTo>
                  <a:cubicBezTo>
                    <a:pt x="2249" y="8030"/>
                    <a:pt x="3159" y="6531"/>
                    <a:pt x="3748" y="4925"/>
                  </a:cubicBezTo>
                  <a:cubicBezTo>
                    <a:pt x="4015" y="4122"/>
                    <a:pt x="4176" y="3319"/>
                    <a:pt x="4229" y="2409"/>
                  </a:cubicBezTo>
                  <a:cubicBezTo>
                    <a:pt x="4229" y="1981"/>
                    <a:pt x="4229" y="1553"/>
                    <a:pt x="4176" y="1125"/>
                  </a:cubicBezTo>
                  <a:cubicBezTo>
                    <a:pt x="4122" y="696"/>
                    <a:pt x="4069" y="375"/>
                    <a:pt x="4069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4290809" y="3207336"/>
              <a:ext cx="81593" cy="229367"/>
            </a:xfrm>
            <a:custGeom>
              <a:avLst/>
              <a:gdLst/>
              <a:ahLst/>
              <a:cxnLst/>
              <a:rect l="l" t="t" r="r" b="b"/>
              <a:pathLst>
                <a:path w="2838" h="7978" fill="none" extrusionOk="0">
                  <a:moveTo>
                    <a:pt x="2623" y="1"/>
                  </a:moveTo>
                  <a:cubicBezTo>
                    <a:pt x="2623" y="429"/>
                    <a:pt x="2730" y="911"/>
                    <a:pt x="2730" y="1286"/>
                  </a:cubicBezTo>
                  <a:cubicBezTo>
                    <a:pt x="2784" y="1607"/>
                    <a:pt x="2838" y="1982"/>
                    <a:pt x="2784" y="2303"/>
                  </a:cubicBezTo>
                  <a:cubicBezTo>
                    <a:pt x="2784" y="3052"/>
                    <a:pt x="2623" y="3748"/>
                    <a:pt x="2356" y="4444"/>
                  </a:cubicBezTo>
                  <a:cubicBezTo>
                    <a:pt x="1927" y="5836"/>
                    <a:pt x="1071" y="7121"/>
                    <a:pt x="0" y="7977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4316971" y="3205813"/>
              <a:ext cx="95450" cy="263206"/>
            </a:xfrm>
            <a:custGeom>
              <a:avLst/>
              <a:gdLst/>
              <a:ahLst/>
              <a:cxnLst/>
              <a:rect l="l" t="t" r="r" b="b"/>
              <a:pathLst>
                <a:path w="3320" h="9155" fill="none" extrusionOk="0">
                  <a:moveTo>
                    <a:pt x="0" y="9154"/>
                  </a:moveTo>
                  <a:cubicBezTo>
                    <a:pt x="1339" y="8030"/>
                    <a:pt x="2249" y="6531"/>
                    <a:pt x="2838" y="4925"/>
                  </a:cubicBezTo>
                  <a:cubicBezTo>
                    <a:pt x="3105" y="4122"/>
                    <a:pt x="3266" y="3319"/>
                    <a:pt x="3319" y="2409"/>
                  </a:cubicBezTo>
                  <a:cubicBezTo>
                    <a:pt x="3319" y="1981"/>
                    <a:pt x="3319" y="1553"/>
                    <a:pt x="3266" y="1125"/>
                  </a:cubicBezTo>
                  <a:cubicBezTo>
                    <a:pt x="3212" y="696"/>
                    <a:pt x="3159" y="375"/>
                    <a:pt x="3159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4301590" y="3415055"/>
              <a:ext cx="47725" cy="44419"/>
            </a:xfrm>
            <a:custGeom>
              <a:avLst/>
              <a:gdLst/>
              <a:ahLst/>
              <a:cxnLst/>
              <a:rect l="l" t="t" r="r" b="b"/>
              <a:pathLst>
                <a:path w="1660" h="1545" extrusionOk="0">
                  <a:moveTo>
                    <a:pt x="496" y="1"/>
                  </a:moveTo>
                  <a:cubicBezTo>
                    <a:pt x="390" y="1"/>
                    <a:pt x="264" y="60"/>
                    <a:pt x="161" y="163"/>
                  </a:cubicBezTo>
                  <a:cubicBezTo>
                    <a:pt x="54" y="324"/>
                    <a:pt x="0" y="538"/>
                    <a:pt x="54" y="645"/>
                  </a:cubicBezTo>
                  <a:lnTo>
                    <a:pt x="857" y="1502"/>
                  </a:lnTo>
                  <a:cubicBezTo>
                    <a:pt x="872" y="1531"/>
                    <a:pt x="903" y="1545"/>
                    <a:pt x="946" y="1545"/>
                  </a:cubicBezTo>
                  <a:cubicBezTo>
                    <a:pt x="1055" y="1545"/>
                    <a:pt x="1238" y="1457"/>
                    <a:pt x="1392" y="1341"/>
                  </a:cubicBezTo>
                  <a:cubicBezTo>
                    <a:pt x="1606" y="1127"/>
                    <a:pt x="1660" y="859"/>
                    <a:pt x="1499" y="752"/>
                  </a:cubicBezTo>
                  <a:lnTo>
                    <a:pt x="642" y="56"/>
                  </a:lnTo>
                  <a:cubicBezTo>
                    <a:pt x="605" y="18"/>
                    <a:pt x="553" y="1"/>
                    <a:pt x="49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4329276" y="3379319"/>
              <a:ext cx="49278" cy="40825"/>
            </a:xfrm>
            <a:custGeom>
              <a:avLst/>
              <a:gdLst/>
              <a:ahLst/>
              <a:cxnLst/>
              <a:rect l="l" t="t" r="r" b="b"/>
              <a:pathLst>
                <a:path w="1714" h="1420" extrusionOk="0">
                  <a:moveTo>
                    <a:pt x="504" y="1"/>
                  </a:moveTo>
                  <a:cubicBezTo>
                    <a:pt x="372" y="1"/>
                    <a:pt x="240" y="96"/>
                    <a:pt x="108" y="229"/>
                  </a:cubicBezTo>
                  <a:cubicBezTo>
                    <a:pt x="1" y="443"/>
                    <a:pt x="1" y="657"/>
                    <a:pt x="108" y="764"/>
                  </a:cubicBezTo>
                  <a:lnTo>
                    <a:pt x="1018" y="1406"/>
                  </a:lnTo>
                  <a:cubicBezTo>
                    <a:pt x="1045" y="1415"/>
                    <a:pt x="1074" y="1420"/>
                    <a:pt x="1105" y="1420"/>
                  </a:cubicBezTo>
                  <a:cubicBezTo>
                    <a:pt x="1250" y="1420"/>
                    <a:pt x="1420" y="1316"/>
                    <a:pt x="1553" y="1139"/>
                  </a:cubicBezTo>
                  <a:cubicBezTo>
                    <a:pt x="1660" y="871"/>
                    <a:pt x="1714" y="603"/>
                    <a:pt x="1553" y="550"/>
                  </a:cubicBezTo>
                  <a:lnTo>
                    <a:pt x="589" y="14"/>
                  </a:lnTo>
                  <a:cubicBezTo>
                    <a:pt x="561" y="5"/>
                    <a:pt x="533" y="1"/>
                    <a:pt x="50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4347763" y="3333319"/>
              <a:ext cx="53878" cy="48645"/>
            </a:xfrm>
            <a:custGeom>
              <a:avLst/>
              <a:gdLst/>
              <a:ahLst/>
              <a:cxnLst/>
              <a:rect l="l" t="t" r="r" b="b"/>
              <a:pathLst>
                <a:path w="1874" h="1692" extrusionOk="0">
                  <a:moveTo>
                    <a:pt x="593" y="0"/>
                  </a:moveTo>
                  <a:cubicBezTo>
                    <a:pt x="449" y="0"/>
                    <a:pt x="305" y="202"/>
                    <a:pt x="161" y="490"/>
                  </a:cubicBezTo>
                  <a:cubicBezTo>
                    <a:pt x="54" y="812"/>
                    <a:pt x="0" y="1133"/>
                    <a:pt x="161" y="1186"/>
                  </a:cubicBezTo>
                  <a:lnTo>
                    <a:pt x="1178" y="1668"/>
                  </a:lnTo>
                  <a:cubicBezTo>
                    <a:pt x="1194" y="1684"/>
                    <a:pt x="1214" y="1692"/>
                    <a:pt x="1236" y="1692"/>
                  </a:cubicBezTo>
                  <a:cubicBezTo>
                    <a:pt x="1363" y="1692"/>
                    <a:pt x="1577" y="1451"/>
                    <a:pt x="1713" y="1133"/>
                  </a:cubicBezTo>
                  <a:cubicBezTo>
                    <a:pt x="1874" y="758"/>
                    <a:pt x="1874" y="383"/>
                    <a:pt x="1713" y="330"/>
                  </a:cubicBezTo>
                  <a:lnTo>
                    <a:pt x="642" y="9"/>
                  </a:lnTo>
                  <a:cubicBezTo>
                    <a:pt x="626" y="3"/>
                    <a:pt x="609" y="0"/>
                    <a:pt x="59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4364668" y="3295081"/>
              <a:ext cx="49278" cy="33868"/>
            </a:xfrm>
            <a:custGeom>
              <a:avLst/>
              <a:gdLst/>
              <a:ahLst/>
              <a:cxnLst/>
              <a:rect l="l" t="t" r="r" b="b"/>
              <a:pathLst>
                <a:path w="1714" h="1178" extrusionOk="0">
                  <a:moveTo>
                    <a:pt x="376" y="0"/>
                  </a:moveTo>
                  <a:cubicBezTo>
                    <a:pt x="215" y="0"/>
                    <a:pt x="54" y="161"/>
                    <a:pt x="1" y="375"/>
                  </a:cubicBezTo>
                  <a:cubicBezTo>
                    <a:pt x="1" y="643"/>
                    <a:pt x="54" y="857"/>
                    <a:pt x="215" y="857"/>
                  </a:cubicBezTo>
                  <a:lnTo>
                    <a:pt x="1286" y="1178"/>
                  </a:lnTo>
                  <a:cubicBezTo>
                    <a:pt x="1393" y="1178"/>
                    <a:pt x="1607" y="1017"/>
                    <a:pt x="1660" y="750"/>
                  </a:cubicBezTo>
                  <a:cubicBezTo>
                    <a:pt x="1714" y="482"/>
                    <a:pt x="1607" y="214"/>
                    <a:pt x="1500" y="214"/>
                  </a:cubicBezTo>
                  <a:lnTo>
                    <a:pt x="376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4369296" y="3244280"/>
              <a:ext cx="47725" cy="40049"/>
            </a:xfrm>
            <a:custGeom>
              <a:avLst/>
              <a:gdLst/>
              <a:ahLst/>
              <a:cxnLst/>
              <a:rect l="l" t="t" r="r" b="b"/>
              <a:pathLst>
                <a:path w="1660" h="1393" extrusionOk="0">
                  <a:moveTo>
                    <a:pt x="1392" y="1"/>
                  </a:moveTo>
                  <a:lnTo>
                    <a:pt x="268" y="108"/>
                  </a:lnTo>
                  <a:cubicBezTo>
                    <a:pt x="108" y="161"/>
                    <a:pt x="0" y="375"/>
                    <a:pt x="0" y="697"/>
                  </a:cubicBezTo>
                  <a:cubicBezTo>
                    <a:pt x="0" y="1018"/>
                    <a:pt x="108" y="1285"/>
                    <a:pt x="268" y="1285"/>
                  </a:cubicBezTo>
                  <a:lnTo>
                    <a:pt x="1392" y="1393"/>
                  </a:lnTo>
                  <a:cubicBezTo>
                    <a:pt x="1553" y="1393"/>
                    <a:pt x="1660" y="1071"/>
                    <a:pt x="1660" y="697"/>
                  </a:cubicBezTo>
                  <a:cubicBezTo>
                    <a:pt x="1660" y="268"/>
                    <a:pt x="1499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4364668" y="3202736"/>
              <a:ext cx="49278" cy="29497"/>
            </a:xfrm>
            <a:custGeom>
              <a:avLst/>
              <a:gdLst/>
              <a:ahLst/>
              <a:cxnLst/>
              <a:rect l="l" t="t" r="r" b="b"/>
              <a:pathLst>
                <a:path w="1714" h="1026" extrusionOk="0">
                  <a:moveTo>
                    <a:pt x="1393" y="0"/>
                  </a:moveTo>
                  <a:lnTo>
                    <a:pt x="269" y="54"/>
                  </a:lnTo>
                  <a:cubicBezTo>
                    <a:pt x="108" y="54"/>
                    <a:pt x="1" y="268"/>
                    <a:pt x="1" y="589"/>
                  </a:cubicBezTo>
                  <a:cubicBezTo>
                    <a:pt x="49" y="829"/>
                    <a:pt x="183" y="1026"/>
                    <a:pt x="287" y="1026"/>
                  </a:cubicBezTo>
                  <a:cubicBezTo>
                    <a:pt x="299" y="1026"/>
                    <a:pt x="311" y="1023"/>
                    <a:pt x="322" y="1017"/>
                  </a:cubicBezTo>
                  <a:lnTo>
                    <a:pt x="1446" y="857"/>
                  </a:lnTo>
                  <a:cubicBezTo>
                    <a:pt x="1607" y="857"/>
                    <a:pt x="1714" y="643"/>
                    <a:pt x="1660" y="429"/>
                  </a:cubicBezTo>
                  <a:cubicBezTo>
                    <a:pt x="1660" y="215"/>
                    <a:pt x="1553" y="0"/>
                    <a:pt x="139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4389306" y="3195031"/>
              <a:ext cx="115460" cy="298597"/>
            </a:xfrm>
            <a:custGeom>
              <a:avLst/>
              <a:gdLst/>
              <a:ahLst/>
              <a:cxnLst/>
              <a:rect l="l" t="t" r="r" b="b"/>
              <a:pathLst>
                <a:path w="4016" h="10386" extrusionOk="0">
                  <a:moveTo>
                    <a:pt x="1392" y="1"/>
                  </a:moveTo>
                  <a:lnTo>
                    <a:pt x="0" y="215"/>
                  </a:lnTo>
                  <a:cubicBezTo>
                    <a:pt x="107" y="1125"/>
                    <a:pt x="322" y="1928"/>
                    <a:pt x="482" y="2784"/>
                  </a:cubicBezTo>
                  <a:lnTo>
                    <a:pt x="750" y="4069"/>
                  </a:lnTo>
                  <a:cubicBezTo>
                    <a:pt x="857" y="4444"/>
                    <a:pt x="910" y="4872"/>
                    <a:pt x="1017" y="5247"/>
                  </a:cubicBezTo>
                  <a:cubicBezTo>
                    <a:pt x="1178" y="6103"/>
                    <a:pt x="1339" y="6960"/>
                    <a:pt x="1606" y="7870"/>
                  </a:cubicBezTo>
                  <a:cubicBezTo>
                    <a:pt x="1874" y="8726"/>
                    <a:pt x="2249" y="9636"/>
                    <a:pt x="2891" y="10386"/>
                  </a:cubicBezTo>
                  <a:lnTo>
                    <a:pt x="4015" y="9476"/>
                  </a:lnTo>
                  <a:cubicBezTo>
                    <a:pt x="2998" y="8298"/>
                    <a:pt x="2730" y="6692"/>
                    <a:pt x="2409" y="5033"/>
                  </a:cubicBezTo>
                  <a:cubicBezTo>
                    <a:pt x="2356" y="4604"/>
                    <a:pt x="2249" y="4176"/>
                    <a:pt x="2142" y="3748"/>
                  </a:cubicBezTo>
                  <a:lnTo>
                    <a:pt x="1874" y="2463"/>
                  </a:lnTo>
                  <a:cubicBezTo>
                    <a:pt x="1713" y="1660"/>
                    <a:pt x="1499" y="804"/>
                    <a:pt x="139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4389306" y="3201184"/>
              <a:ext cx="83145" cy="292445"/>
            </a:xfrm>
            <a:custGeom>
              <a:avLst/>
              <a:gdLst/>
              <a:ahLst/>
              <a:cxnLst/>
              <a:rect l="l" t="t" r="r" b="b"/>
              <a:pathLst>
                <a:path w="2892" h="10172" fill="none" extrusionOk="0">
                  <a:moveTo>
                    <a:pt x="0" y="1"/>
                  </a:moveTo>
                  <a:cubicBezTo>
                    <a:pt x="107" y="911"/>
                    <a:pt x="322" y="1714"/>
                    <a:pt x="482" y="2570"/>
                  </a:cubicBezTo>
                  <a:lnTo>
                    <a:pt x="750" y="3855"/>
                  </a:lnTo>
                  <a:cubicBezTo>
                    <a:pt x="857" y="4230"/>
                    <a:pt x="910" y="4658"/>
                    <a:pt x="1017" y="5033"/>
                  </a:cubicBezTo>
                  <a:cubicBezTo>
                    <a:pt x="1178" y="5889"/>
                    <a:pt x="1339" y="6746"/>
                    <a:pt x="1606" y="7656"/>
                  </a:cubicBezTo>
                  <a:cubicBezTo>
                    <a:pt x="1874" y="8512"/>
                    <a:pt x="2249" y="9422"/>
                    <a:pt x="2891" y="10172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4429326" y="3195031"/>
              <a:ext cx="75440" cy="272435"/>
            </a:xfrm>
            <a:custGeom>
              <a:avLst/>
              <a:gdLst/>
              <a:ahLst/>
              <a:cxnLst/>
              <a:rect l="l" t="t" r="r" b="b"/>
              <a:pathLst>
                <a:path w="2624" h="9476" fill="none" extrusionOk="0">
                  <a:moveTo>
                    <a:pt x="2623" y="9476"/>
                  </a:moveTo>
                  <a:cubicBezTo>
                    <a:pt x="1606" y="8298"/>
                    <a:pt x="1338" y="6692"/>
                    <a:pt x="1017" y="5033"/>
                  </a:cubicBezTo>
                  <a:cubicBezTo>
                    <a:pt x="964" y="4604"/>
                    <a:pt x="857" y="4176"/>
                    <a:pt x="750" y="3748"/>
                  </a:cubicBezTo>
                  <a:lnTo>
                    <a:pt x="482" y="2463"/>
                  </a:lnTo>
                  <a:cubicBezTo>
                    <a:pt x="321" y="1660"/>
                    <a:pt x="107" y="804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4447784" y="3436273"/>
              <a:ext cx="50830" cy="42263"/>
            </a:xfrm>
            <a:custGeom>
              <a:avLst/>
              <a:gdLst/>
              <a:ahLst/>
              <a:cxnLst/>
              <a:rect l="l" t="t" r="r" b="b"/>
              <a:pathLst>
                <a:path w="1768" h="1470" extrusionOk="0">
                  <a:moveTo>
                    <a:pt x="1261" y="0"/>
                  </a:moveTo>
                  <a:cubicBezTo>
                    <a:pt x="1233" y="0"/>
                    <a:pt x="1206" y="5"/>
                    <a:pt x="1178" y="14"/>
                  </a:cubicBezTo>
                  <a:lnTo>
                    <a:pt x="161" y="496"/>
                  </a:lnTo>
                  <a:cubicBezTo>
                    <a:pt x="1" y="549"/>
                    <a:pt x="1" y="817"/>
                    <a:pt x="161" y="1085"/>
                  </a:cubicBezTo>
                  <a:cubicBezTo>
                    <a:pt x="301" y="1318"/>
                    <a:pt x="522" y="1470"/>
                    <a:pt x="648" y="1470"/>
                  </a:cubicBezTo>
                  <a:cubicBezTo>
                    <a:pt x="666" y="1470"/>
                    <a:pt x="683" y="1466"/>
                    <a:pt x="696" y="1459"/>
                  </a:cubicBezTo>
                  <a:lnTo>
                    <a:pt x="1606" y="817"/>
                  </a:lnTo>
                  <a:cubicBezTo>
                    <a:pt x="1767" y="710"/>
                    <a:pt x="1714" y="496"/>
                    <a:pt x="1606" y="282"/>
                  </a:cubicBezTo>
                  <a:cubicBezTo>
                    <a:pt x="1518" y="104"/>
                    <a:pt x="1392" y="0"/>
                    <a:pt x="126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4429326" y="3390503"/>
              <a:ext cx="50801" cy="37260"/>
            </a:xfrm>
            <a:custGeom>
              <a:avLst/>
              <a:gdLst/>
              <a:ahLst/>
              <a:cxnLst/>
              <a:rect l="l" t="t" r="r" b="b"/>
              <a:pathLst>
                <a:path w="1767" h="1296" extrusionOk="0">
                  <a:moveTo>
                    <a:pt x="1285" y="0"/>
                  </a:moveTo>
                  <a:lnTo>
                    <a:pt x="214" y="268"/>
                  </a:lnTo>
                  <a:cubicBezTo>
                    <a:pt x="54" y="321"/>
                    <a:pt x="0" y="589"/>
                    <a:pt x="54" y="857"/>
                  </a:cubicBezTo>
                  <a:cubicBezTo>
                    <a:pt x="147" y="1137"/>
                    <a:pt x="322" y="1295"/>
                    <a:pt x="436" y="1295"/>
                  </a:cubicBezTo>
                  <a:cubicBezTo>
                    <a:pt x="453" y="1295"/>
                    <a:pt x="468" y="1292"/>
                    <a:pt x="482" y="1285"/>
                  </a:cubicBezTo>
                  <a:lnTo>
                    <a:pt x="1553" y="910"/>
                  </a:lnTo>
                  <a:cubicBezTo>
                    <a:pt x="1713" y="910"/>
                    <a:pt x="1767" y="643"/>
                    <a:pt x="1660" y="428"/>
                  </a:cubicBezTo>
                  <a:cubicBezTo>
                    <a:pt x="1606" y="161"/>
                    <a:pt x="1446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4416993" y="3335101"/>
              <a:ext cx="52354" cy="47897"/>
            </a:xfrm>
            <a:custGeom>
              <a:avLst/>
              <a:gdLst/>
              <a:ahLst/>
              <a:cxnLst/>
              <a:rect l="l" t="t" r="r" b="b"/>
              <a:pathLst>
                <a:path w="1821" h="1666" extrusionOk="0">
                  <a:moveTo>
                    <a:pt x="1339" y="0"/>
                  </a:moveTo>
                  <a:lnTo>
                    <a:pt x="215" y="214"/>
                  </a:lnTo>
                  <a:cubicBezTo>
                    <a:pt x="108" y="214"/>
                    <a:pt x="1" y="589"/>
                    <a:pt x="108" y="964"/>
                  </a:cubicBezTo>
                  <a:cubicBezTo>
                    <a:pt x="158" y="1360"/>
                    <a:pt x="345" y="1665"/>
                    <a:pt x="458" y="1665"/>
                  </a:cubicBezTo>
                  <a:cubicBezTo>
                    <a:pt x="466" y="1665"/>
                    <a:pt x="475" y="1663"/>
                    <a:pt x="483" y="1660"/>
                  </a:cubicBezTo>
                  <a:lnTo>
                    <a:pt x="1607" y="1445"/>
                  </a:lnTo>
                  <a:cubicBezTo>
                    <a:pt x="1767" y="1392"/>
                    <a:pt x="1821" y="1071"/>
                    <a:pt x="1714" y="696"/>
                  </a:cubicBezTo>
                  <a:cubicBezTo>
                    <a:pt x="1660" y="268"/>
                    <a:pt x="1500" y="0"/>
                    <a:pt x="133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4407764" y="3291718"/>
              <a:ext cx="50830" cy="34414"/>
            </a:xfrm>
            <a:custGeom>
              <a:avLst/>
              <a:gdLst/>
              <a:ahLst/>
              <a:cxnLst/>
              <a:rect l="l" t="t" r="r" b="b"/>
              <a:pathLst>
                <a:path w="1768" h="1197" extrusionOk="0">
                  <a:moveTo>
                    <a:pt x="1400" y="0"/>
                  </a:moveTo>
                  <a:cubicBezTo>
                    <a:pt x="1380" y="0"/>
                    <a:pt x="1359" y="3"/>
                    <a:pt x="1339" y="10"/>
                  </a:cubicBezTo>
                  <a:lnTo>
                    <a:pt x="215" y="224"/>
                  </a:lnTo>
                  <a:cubicBezTo>
                    <a:pt x="108" y="278"/>
                    <a:pt x="1" y="546"/>
                    <a:pt x="108" y="760"/>
                  </a:cubicBezTo>
                  <a:cubicBezTo>
                    <a:pt x="156" y="999"/>
                    <a:pt x="290" y="1196"/>
                    <a:pt x="394" y="1196"/>
                  </a:cubicBezTo>
                  <a:cubicBezTo>
                    <a:pt x="406" y="1196"/>
                    <a:pt x="418" y="1193"/>
                    <a:pt x="429" y="1188"/>
                  </a:cubicBezTo>
                  <a:lnTo>
                    <a:pt x="1553" y="974"/>
                  </a:lnTo>
                  <a:cubicBezTo>
                    <a:pt x="1714" y="974"/>
                    <a:pt x="1767" y="706"/>
                    <a:pt x="1714" y="438"/>
                  </a:cubicBezTo>
                  <a:cubicBezTo>
                    <a:pt x="1667" y="158"/>
                    <a:pt x="1539" y="0"/>
                    <a:pt x="140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4397011" y="3236604"/>
              <a:ext cx="50801" cy="44850"/>
            </a:xfrm>
            <a:custGeom>
              <a:avLst/>
              <a:gdLst/>
              <a:ahLst/>
              <a:cxnLst/>
              <a:rect l="l" t="t" r="r" b="b"/>
              <a:pathLst>
                <a:path w="1767" h="1560" extrusionOk="0">
                  <a:moveTo>
                    <a:pt x="1285" y="0"/>
                  </a:moveTo>
                  <a:lnTo>
                    <a:pt x="214" y="214"/>
                  </a:lnTo>
                  <a:cubicBezTo>
                    <a:pt x="54" y="268"/>
                    <a:pt x="0" y="589"/>
                    <a:pt x="54" y="964"/>
                  </a:cubicBezTo>
                  <a:cubicBezTo>
                    <a:pt x="151" y="1306"/>
                    <a:pt x="294" y="1559"/>
                    <a:pt x="441" y="1559"/>
                  </a:cubicBezTo>
                  <a:cubicBezTo>
                    <a:pt x="454" y="1559"/>
                    <a:pt x="468" y="1557"/>
                    <a:pt x="482" y="1552"/>
                  </a:cubicBezTo>
                  <a:lnTo>
                    <a:pt x="1552" y="1338"/>
                  </a:lnTo>
                  <a:cubicBezTo>
                    <a:pt x="1713" y="1285"/>
                    <a:pt x="1767" y="964"/>
                    <a:pt x="1713" y="589"/>
                  </a:cubicBezTo>
                  <a:cubicBezTo>
                    <a:pt x="1606" y="268"/>
                    <a:pt x="1445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4387754" y="3193249"/>
              <a:ext cx="49278" cy="32833"/>
            </a:xfrm>
            <a:custGeom>
              <a:avLst/>
              <a:gdLst/>
              <a:ahLst/>
              <a:cxnLst/>
              <a:rect l="l" t="t" r="r" b="b"/>
              <a:pathLst>
                <a:path w="1714" h="1142" extrusionOk="0">
                  <a:moveTo>
                    <a:pt x="1388" y="1"/>
                  </a:moveTo>
                  <a:cubicBezTo>
                    <a:pt x="1372" y="1"/>
                    <a:pt x="1356" y="4"/>
                    <a:pt x="1339" y="9"/>
                  </a:cubicBezTo>
                  <a:lnTo>
                    <a:pt x="215" y="116"/>
                  </a:lnTo>
                  <a:cubicBezTo>
                    <a:pt x="54" y="116"/>
                    <a:pt x="1" y="384"/>
                    <a:pt x="54" y="705"/>
                  </a:cubicBezTo>
                  <a:cubicBezTo>
                    <a:pt x="102" y="945"/>
                    <a:pt x="236" y="1142"/>
                    <a:pt x="340" y="1142"/>
                  </a:cubicBezTo>
                  <a:cubicBezTo>
                    <a:pt x="353" y="1142"/>
                    <a:pt x="364" y="1139"/>
                    <a:pt x="376" y="1133"/>
                  </a:cubicBezTo>
                  <a:lnTo>
                    <a:pt x="1500" y="919"/>
                  </a:lnTo>
                  <a:cubicBezTo>
                    <a:pt x="1660" y="919"/>
                    <a:pt x="1714" y="652"/>
                    <a:pt x="1660" y="384"/>
                  </a:cubicBezTo>
                  <a:cubicBezTo>
                    <a:pt x="1612" y="192"/>
                    <a:pt x="1522" y="1"/>
                    <a:pt x="138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4361591" y="3139630"/>
              <a:ext cx="66211" cy="63135"/>
            </a:xfrm>
            <a:custGeom>
              <a:avLst/>
              <a:gdLst/>
              <a:ahLst/>
              <a:cxnLst/>
              <a:rect l="l" t="t" r="r" b="b"/>
              <a:pathLst>
                <a:path w="2303" h="2196" extrusionOk="0">
                  <a:moveTo>
                    <a:pt x="1393" y="429"/>
                  </a:moveTo>
                  <a:cubicBezTo>
                    <a:pt x="1767" y="322"/>
                    <a:pt x="2142" y="1"/>
                    <a:pt x="2196" y="643"/>
                  </a:cubicBezTo>
                  <a:cubicBezTo>
                    <a:pt x="2196" y="964"/>
                    <a:pt x="2249" y="857"/>
                    <a:pt x="2249" y="1178"/>
                  </a:cubicBezTo>
                  <a:cubicBezTo>
                    <a:pt x="2303" y="1499"/>
                    <a:pt x="2249" y="1767"/>
                    <a:pt x="1928" y="1928"/>
                  </a:cubicBezTo>
                  <a:cubicBezTo>
                    <a:pt x="1500" y="2195"/>
                    <a:pt x="1018" y="2195"/>
                    <a:pt x="697" y="2142"/>
                  </a:cubicBezTo>
                  <a:cubicBezTo>
                    <a:pt x="322" y="2035"/>
                    <a:pt x="1" y="1928"/>
                    <a:pt x="1" y="1446"/>
                  </a:cubicBezTo>
                  <a:cubicBezTo>
                    <a:pt x="1" y="964"/>
                    <a:pt x="54" y="1018"/>
                    <a:pt x="1" y="804"/>
                  </a:cubicBezTo>
                  <a:cubicBezTo>
                    <a:pt x="1" y="589"/>
                    <a:pt x="108" y="375"/>
                    <a:pt x="483" y="482"/>
                  </a:cubicBezTo>
                  <a:cubicBezTo>
                    <a:pt x="804" y="643"/>
                    <a:pt x="1286" y="482"/>
                    <a:pt x="1393" y="429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4450860" y="3059590"/>
              <a:ext cx="106231" cy="275540"/>
            </a:xfrm>
            <a:custGeom>
              <a:avLst/>
              <a:gdLst/>
              <a:ahLst/>
              <a:cxnLst/>
              <a:rect l="l" t="t" r="r" b="b"/>
              <a:pathLst>
                <a:path w="3695" h="9584" extrusionOk="0">
                  <a:moveTo>
                    <a:pt x="1339" y="1"/>
                  </a:moveTo>
                  <a:lnTo>
                    <a:pt x="1" y="590"/>
                  </a:lnTo>
                  <a:cubicBezTo>
                    <a:pt x="375" y="1393"/>
                    <a:pt x="804" y="2089"/>
                    <a:pt x="1125" y="2731"/>
                  </a:cubicBezTo>
                  <a:cubicBezTo>
                    <a:pt x="1446" y="3373"/>
                    <a:pt x="1660" y="4123"/>
                    <a:pt x="1767" y="4872"/>
                  </a:cubicBezTo>
                  <a:cubicBezTo>
                    <a:pt x="2088" y="6371"/>
                    <a:pt x="2088" y="7977"/>
                    <a:pt x="2302" y="9583"/>
                  </a:cubicBezTo>
                  <a:lnTo>
                    <a:pt x="3694" y="9422"/>
                  </a:lnTo>
                  <a:cubicBezTo>
                    <a:pt x="3534" y="7870"/>
                    <a:pt x="3534" y="6264"/>
                    <a:pt x="3212" y="4605"/>
                  </a:cubicBezTo>
                  <a:cubicBezTo>
                    <a:pt x="2998" y="3748"/>
                    <a:pt x="2784" y="2945"/>
                    <a:pt x="2410" y="2142"/>
                  </a:cubicBezTo>
                  <a:cubicBezTo>
                    <a:pt x="2035" y="1339"/>
                    <a:pt x="1607" y="697"/>
                    <a:pt x="1339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4450860" y="3076524"/>
              <a:ext cx="66211" cy="258606"/>
            </a:xfrm>
            <a:custGeom>
              <a:avLst/>
              <a:gdLst/>
              <a:ahLst/>
              <a:cxnLst/>
              <a:rect l="l" t="t" r="r" b="b"/>
              <a:pathLst>
                <a:path w="2303" h="8995" fill="none" extrusionOk="0">
                  <a:moveTo>
                    <a:pt x="1" y="1"/>
                  </a:moveTo>
                  <a:cubicBezTo>
                    <a:pt x="375" y="804"/>
                    <a:pt x="804" y="1500"/>
                    <a:pt x="1125" y="2142"/>
                  </a:cubicBezTo>
                  <a:cubicBezTo>
                    <a:pt x="1446" y="2784"/>
                    <a:pt x="1660" y="3534"/>
                    <a:pt x="1767" y="4283"/>
                  </a:cubicBezTo>
                  <a:cubicBezTo>
                    <a:pt x="2088" y="5782"/>
                    <a:pt x="2088" y="7388"/>
                    <a:pt x="2302" y="899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4489328" y="3059590"/>
              <a:ext cx="67764" cy="270911"/>
            </a:xfrm>
            <a:custGeom>
              <a:avLst/>
              <a:gdLst/>
              <a:ahLst/>
              <a:cxnLst/>
              <a:rect l="l" t="t" r="r" b="b"/>
              <a:pathLst>
                <a:path w="2357" h="9423" fill="none" extrusionOk="0">
                  <a:moveTo>
                    <a:pt x="2356" y="9422"/>
                  </a:moveTo>
                  <a:cubicBezTo>
                    <a:pt x="2196" y="7870"/>
                    <a:pt x="2196" y="6264"/>
                    <a:pt x="1874" y="4605"/>
                  </a:cubicBezTo>
                  <a:cubicBezTo>
                    <a:pt x="1660" y="3748"/>
                    <a:pt x="1446" y="2945"/>
                    <a:pt x="1072" y="2142"/>
                  </a:cubicBezTo>
                  <a:cubicBezTo>
                    <a:pt x="697" y="1339"/>
                    <a:pt x="269" y="697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4512414" y="3292005"/>
              <a:ext cx="47754" cy="29497"/>
            </a:xfrm>
            <a:custGeom>
              <a:avLst/>
              <a:gdLst/>
              <a:ahLst/>
              <a:cxnLst/>
              <a:rect l="l" t="t" r="r" b="b"/>
              <a:pathLst>
                <a:path w="1661" h="1026" extrusionOk="0">
                  <a:moveTo>
                    <a:pt x="1339" y="0"/>
                  </a:moveTo>
                  <a:lnTo>
                    <a:pt x="215" y="107"/>
                  </a:lnTo>
                  <a:cubicBezTo>
                    <a:pt x="108" y="107"/>
                    <a:pt x="1" y="321"/>
                    <a:pt x="1" y="589"/>
                  </a:cubicBezTo>
                  <a:cubicBezTo>
                    <a:pt x="1" y="829"/>
                    <a:pt x="130" y="1026"/>
                    <a:pt x="272" y="1026"/>
                  </a:cubicBezTo>
                  <a:cubicBezTo>
                    <a:pt x="289" y="1026"/>
                    <a:pt x="305" y="1023"/>
                    <a:pt x="322" y="1017"/>
                  </a:cubicBezTo>
                  <a:lnTo>
                    <a:pt x="1446" y="910"/>
                  </a:lnTo>
                  <a:cubicBezTo>
                    <a:pt x="1553" y="910"/>
                    <a:pt x="1660" y="696"/>
                    <a:pt x="1660" y="428"/>
                  </a:cubicBezTo>
                  <a:cubicBezTo>
                    <a:pt x="1660" y="161"/>
                    <a:pt x="1500" y="0"/>
                    <a:pt x="133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4507814" y="3242756"/>
              <a:ext cx="49278" cy="30791"/>
            </a:xfrm>
            <a:custGeom>
              <a:avLst/>
              <a:gdLst/>
              <a:ahLst/>
              <a:cxnLst/>
              <a:rect l="l" t="t" r="r" b="b"/>
              <a:pathLst>
                <a:path w="1714" h="1071" extrusionOk="0">
                  <a:moveTo>
                    <a:pt x="1392" y="0"/>
                  </a:moveTo>
                  <a:lnTo>
                    <a:pt x="268" y="161"/>
                  </a:lnTo>
                  <a:cubicBezTo>
                    <a:pt x="107" y="161"/>
                    <a:pt x="0" y="375"/>
                    <a:pt x="0" y="643"/>
                  </a:cubicBezTo>
                  <a:cubicBezTo>
                    <a:pt x="54" y="857"/>
                    <a:pt x="161" y="1071"/>
                    <a:pt x="321" y="1071"/>
                  </a:cubicBezTo>
                  <a:lnTo>
                    <a:pt x="1446" y="964"/>
                  </a:lnTo>
                  <a:cubicBezTo>
                    <a:pt x="1606" y="964"/>
                    <a:pt x="1713" y="750"/>
                    <a:pt x="1660" y="482"/>
                  </a:cubicBezTo>
                  <a:cubicBezTo>
                    <a:pt x="1660" y="214"/>
                    <a:pt x="1499" y="0"/>
                    <a:pt x="13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4501661" y="3187355"/>
              <a:ext cx="50801" cy="44821"/>
            </a:xfrm>
            <a:custGeom>
              <a:avLst/>
              <a:gdLst/>
              <a:ahLst/>
              <a:cxnLst/>
              <a:rect l="l" t="t" r="r" b="b"/>
              <a:pathLst>
                <a:path w="1767" h="1559" extrusionOk="0">
                  <a:moveTo>
                    <a:pt x="1285" y="0"/>
                  </a:moveTo>
                  <a:lnTo>
                    <a:pt x="214" y="268"/>
                  </a:lnTo>
                  <a:cubicBezTo>
                    <a:pt x="54" y="268"/>
                    <a:pt x="0" y="589"/>
                    <a:pt x="54" y="964"/>
                  </a:cubicBezTo>
                  <a:cubicBezTo>
                    <a:pt x="103" y="1261"/>
                    <a:pt x="245" y="1558"/>
                    <a:pt x="393" y="1558"/>
                  </a:cubicBezTo>
                  <a:cubicBezTo>
                    <a:pt x="405" y="1558"/>
                    <a:pt x="416" y="1556"/>
                    <a:pt x="428" y="1552"/>
                  </a:cubicBezTo>
                  <a:lnTo>
                    <a:pt x="1553" y="1445"/>
                  </a:lnTo>
                  <a:cubicBezTo>
                    <a:pt x="1660" y="1445"/>
                    <a:pt x="1767" y="1071"/>
                    <a:pt x="1713" y="696"/>
                  </a:cubicBezTo>
                  <a:cubicBezTo>
                    <a:pt x="1660" y="268"/>
                    <a:pt x="1445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4490880" y="3145495"/>
              <a:ext cx="50801" cy="35708"/>
            </a:xfrm>
            <a:custGeom>
              <a:avLst/>
              <a:gdLst/>
              <a:ahLst/>
              <a:cxnLst/>
              <a:rect l="l" t="t" r="r" b="b"/>
              <a:pathLst>
                <a:path w="1767" h="1242" extrusionOk="0">
                  <a:moveTo>
                    <a:pt x="1331" y="0"/>
                  </a:moveTo>
                  <a:cubicBezTo>
                    <a:pt x="1315" y="0"/>
                    <a:pt x="1299" y="4"/>
                    <a:pt x="1285" y="11"/>
                  </a:cubicBezTo>
                  <a:lnTo>
                    <a:pt x="215" y="385"/>
                  </a:lnTo>
                  <a:cubicBezTo>
                    <a:pt x="54" y="439"/>
                    <a:pt x="0" y="653"/>
                    <a:pt x="107" y="867"/>
                  </a:cubicBezTo>
                  <a:cubicBezTo>
                    <a:pt x="161" y="1081"/>
                    <a:pt x="322" y="1242"/>
                    <a:pt x="482" y="1242"/>
                  </a:cubicBezTo>
                  <a:lnTo>
                    <a:pt x="1553" y="974"/>
                  </a:lnTo>
                  <a:cubicBezTo>
                    <a:pt x="1713" y="921"/>
                    <a:pt x="1767" y="653"/>
                    <a:pt x="1660" y="385"/>
                  </a:cubicBezTo>
                  <a:cubicBezTo>
                    <a:pt x="1613" y="152"/>
                    <a:pt x="1445" y="0"/>
                    <a:pt x="133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4470870" y="3094723"/>
              <a:ext cx="53906" cy="48300"/>
            </a:xfrm>
            <a:custGeom>
              <a:avLst/>
              <a:gdLst/>
              <a:ahLst/>
              <a:cxnLst/>
              <a:rect l="l" t="t" r="r" b="b"/>
              <a:pathLst>
                <a:path w="1875" h="1680" extrusionOk="0">
                  <a:moveTo>
                    <a:pt x="1187" y="0"/>
                  </a:moveTo>
                  <a:cubicBezTo>
                    <a:pt x="1166" y="0"/>
                    <a:pt x="1145" y="4"/>
                    <a:pt x="1125" y="10"/>
                  </a:cubicBezTo>
                  <a:lnTo>
                    <a:pt x="161" y="546"/>
                  </a:lnTo>
                  <a:cubicBezTo>
                    <a:pt x="1" y="599"/>
                    <a:pt x="54" y="920"/>
                    <a:pt x="215" y="1241"/>
                  </a:cubicBezTo>
                  <a:cubicBezTo>
                    <a:pt x="355" y="1522"/>
                    <a:pt x="536" y="1680"/>
                    <a:pt x="651" y="1680"/>
                  </a:cubicBezTo>
                  <a:cubicBezTo>
                    <a:pt x="668" y="1680"/>
                    <a:pt x="683" y="1676"/>
                    <a:pt x="696" y="1670"/>
                  </a:cubicBezTo>
                  <a:lnTo>
                    <a:pt x="1767" y="1188"/>
                  </a:lnTo>
                  <a:cubicBezTo>
                    <a:pt x="1874" y="1134"/>
                    <a:pt x="1874" y="813"/>
                    <a:pt x="1714" y="492"/>
                  </a:cubicBezTo>
                  <a:cubicBezTo>
                    <a:pt x="1526" y="164"/>
                    <a:pt x="1339" y="0"/>
                    <a:pt x="118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4450860" y="3057664"/>
              <a:ext cx="49278" cy="39301"/>
            </a:xfrm>
            <a:custGeom>
              <a:avLst/>
              <a:gdLst/>
              <a:ahLst/>
              <a:cxnLst/>
              <a:rect l="l" t="t" r="r" b="b"/>
              <a:pathLst>
                <a:path w="1714" h="1367" extrusionOk="0">
                  <a:moveTo>
                    <a:pt x="1261" y="1"/>
                  </a:moveTo>
                  <a:cubicBezTo>
                    <a:pt x="1233" y="1"/>
                    <a:pt x="1206" y="5"/>
                    <a:pt x="1178" y="14"/>
                  </a:cubicBezTo>
                  <a:lnTo>
                    <a:pt x="161" y="443"/>
                  </a:lnTo>
                  <a:cubicBezTo>
                    <a:pt x="1" y="496"/>
                    <a:pt x="1" y="764"/>
                    <a:pt x="108" y="1032"/>
                  </a:cubicBezTo>
                  <a:cubicBezTo>
                    <a:pt x="197" y="1255"/>
                    <a:pt x="360" y="1366"/>
                    <a:pt x="505" y="1366"/>
                  </a:cubicBezTo>
                  <a:cubicBezTo>
                    <a:pt x="534" y="1366"/>
                    <a:pt x="563" y="1362"/>
                    <a:pt x="589" y="1353"/>
                  </a:cubicBezTo>
                  <a:lnTo>
                    <a:pt x="1553" y="817"/>
                  </a:lnTo>
                  <a:cubicBezTo>
                    <a:pt x="1714" y="764"/>
                    <a:pt x="1714" y="496"/>
                    <a:pt x="1607" y="282"/>
                  </a:cubicBezTo>
                  <a:cubicBezTo>
                    <a:pt x="1518" y="105"/>
                    <a:pt x="1392" y="1"/>
                    <a:pt x="126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81651" y="3050361"/>
              <a:ext cx="193947" cy="217034"/>
            </a:xfrm>
            <a:custGeom>
              <a:avLst/>
              <a:gdLst/>
              <a:ahLst/>
              <a:cxnLst/>
              <a:rect l="l" t="t" r="r" b="b"/>
              <a:pathLst>
                <a:path w="6746" h="7549" extrusionOk="0">
                  <a:moveTo>
                    <a:pt x="1446" y="1"/>
                  </a:moveTo>
                  <a:lnTo>
                    <a:pt x="0" y="54"/>
                  </a:lnTo>
                  <a:cubicBezTo>
                    <a:pt x="54" y="964"/>
                    <a:pt x="375" y="1874"/>
                    <a:pt x="857" y="2570"/>
                  </a:cubicBezTo>
                  <a:cubicBezTo>
                    <a:pt x="1339" y="3320"/>
                    <a:pt x="1981" y="3909"/>
                    <a:pt x="2570" y="4444"/>
                  </a:cubicBezTo>
                  <a:lnTo>
                    <a:pt x="3426" y="5193"/>
                  </a:lnTo>
                  <a:cubicBezTo>
                    <a:pt x="3533" y="5300"/>
                    <a:pt x="3694" y="5407"/>
                    <a:pt x="3801" y="5515"/>
                  </a:cubicBezTo>
                  <a:lnTo>
                    <a:pt x="4176" y="5943"/>
                  </a:lnTo>
                  <a:cubicBezTo>
                    <a:pt x="4657" y="6478"/>
                    <a:pt x="5246" y="7174"/>
                    <a:pt x="6210" y="7549"/>
                  </a:cubicBezTo>
                  <a:lnTo>
                    <a:pt x="6745" y="6210"/>
                  </a:lnTo>
                  <a:cubicBezTo>
                    <a:pt x="6210" y="6050"/>
                    <a:pt x="5728" y="5515"/>
                    <a:pt x="5246" y="4979"/>
                  </a:cubicBezTo>
                  <a:lnTo>
                    <a:pt x="4818" y="4551"/>
                  </a:lnTo>
                  <a:cubicBezTo>
                    <a:pt x="4657" y="4337"/>
                    <a:pt x="4497" y="4230"/>
                    <a:pt x="4336" y="4123"/>
                  </a:cubicBezTo>
                  <a:lnTo>
                    <a:pt x="3480" y="3373"/>
                  </a:lnTo>
                  <a:cubicBezTo>
                    <a:pt x="2944" y="2891"/>
                    <a:pt x="2409" y="2356"/>
                    <a:pt x="2034" y="1821"/>
                  </a:cubicBezTo>
                  <a:cubicBezTo>
                    <a:pt x="1713" y="1286"/>
                    <a:pt x="1446" y="643"/>
                    <a:pt x="144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81651" y="3051914"/>
              <a:ext cx="178538" cy="215481"/>
            </a:xfrm>
            <a:custGeom>
              <a:avLst/>
              <a:gdLst/>
              <a:ahLst/>
              <a:cxnLst/>
              <a:rect l="l" t="t" r="r" b="b"/>
              <a:pathLst>
                <a:path w="6210" h="7495" fill="none" extrusionOk="0">
                  <a:moveTo>
                    <a:pt x="0" y="0"/>
                  </a:moveTo>
                  <a:cubicBezTo>
                    <a:pt x="54" y="910"/>
                    <a:pt x="375" y="1820"/>
                    <a:pt x="857" y="2516"/>
                  </a:cubicBezTo>
                  <a:cubicBezTo>
                    <a:pt x="1339" y="3266"/>
                    <a:pt x="1981" y="3855"/>
                    <a:pt x="2570" y="4390"/>
                  </a:cubicBezTo>
                  <a:lnTo>
                    <a:pt x="3426" y="5139"/>
                  </a:lnTo>
                  <a:cubicBezTo>
                    <a:pt x="3533" y="5246"/>
                    <a:pt x="3694" y="5353"/>
                    <a:pt x="3801" y="5461"/>
                  </a:cubicBezTo>
                  <a:lnTo>
                    <a:pt x="4176" y="5889"/>
                  </a:lnTo>
                  <a:cubicBezTo>
                    <a:pt x="4657" y="6424"/>
                    <a:pt x="5246" y="7120"/>
                    <a:pt x="6210" y="7495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4523195" y="3050361"/>
              <a:ext cx="152404" cy="178566"/>
            </a:xfrm>
            <a:custGeom>
              <a:avLst/>
              <a:gdLst/>
              <a:ahLst/>
              <a:cxnLst/>
              <a:rect l="l" t="t" r="r" b="b"/>
              <a:pathLst>
                <a:path w="5301" h="6211" fill="none" extrusionOk="0">
                  <a:moveTo>
                    <a:pt x="5300" y="6210"/>
                  </a:moveTo>
                  <a:cubicBezTo>
                    <a:pt x="4765" y="6050"/>
                    <a:pt x="4283" y="5515"/>
                    <a:pt x="3801" y="4979"/>
                  </a:cubicBezTo>
                  <a:lnTo>
                    <a:pt x="3373" y="4551"/>
                  </a:lnTo>
                  <a:cubicBezTo>
                    <a:pt x="3212" y="4337"/>
                    <a:pt x="3052" y="4230"/>
                    <a:pt x="2891" y="4123"/>
                  </a:cubicBezTo>
                  <a:lnTo>
                    <a:pt x="2035" y="3373"/>
                  </a:lnTo>
                  <a:cubicBezTo>
                    <a:pt x="1499" y="2891"/>
                    <a:pt x="964" y="2356"/>
                    <a:pt x="589" y="1821"/>
                  </a:cubicBezTo>
                  <a:cubicBezTo>
                    <a:pt x="268" y="1286"/>
                    <a:pt x="1" y="643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4623245" y="3211821"/>
              <a:ext cx="44649" cy="46058"/>
            </a:xfrm>
            <a:custGeom>
              <a:avLst/>
              <a:gdLst/>
              <a:ahLst/>
              <a:cxnLst/>
              <a:rect l="l" t="t" r="r" b="b"/>
              <a:pathLst>
                <a:path w="1553" h="1602" extrusionOk="0">
                  <a:moveTo>
                    <a:pt x="1017" y="1"/>
                  </a:moveTo>
                  <a:cubicBezTo>
                    <a:pt x="954" y="1"/>
                    <a:pt x="898" y="18"/>
                    <a:pt x="857" y="59"/>
                  </a:cubicBezTo>
                  <a:lnTo>
                    <a:pt x="107" y="862"/>
                  </a:lnTo>
                  <a:cubicBezTo>
                    <a:pt x="0" y="969"/>
                    <a:pt x="54" y="1237"/>
                    <a:pt x="321" y="1451"/>
                  </a:cubicBezTo>
                  <a:cubicBezTo>
                    <a:pt x="446" y="1544"/>
                    <a:pt x="588" y="1601"/>
                    <a:pt x="707" y="1601"/>
                  </a:cubicBezTo>
                  <a:cubicBezTo>
                    <a:pt x="792" y="1601"/>
                    <a:pt x="865" y="1572"/>
                    <a:pt x="910" y="1504"/>
                  </a:cubicBezTo>
                  <a:lnTo>
                    <a:pt x="1445" y="541"/>
                  </a:lnTo>
                  <a:cubicBezTo>
                    <a:pt x="1553" y="434"/>
                    <a:pt x="1499" y="220"/>
                    <a:pt x="1338" y="113"/>
                  </a:cubicBezTo>
                  <a:cubicBezTo>
                    <a:pt x="1239" y="46"/>
                    <a:pt x="1119" y="1"/>
                    <a:pt x="101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4590901" y="3179938"/>
              <a:ext cx="47754" cy="44074"/>
            </a:xfrm>
            <a:custGeom>
              <a:avLst/>
              <a:gdLst/>
              <a:ahLst/>
              <a:cxnLst/>
              <a:rect l="l" t="t" r="r" b="b"/>
              <a:pathLst>
                <a:path w="1661" h="1533" extrusionOk="0">
                  <a:moveTo>
                    <a:pt x="1032" y="1"/>
                  </a:moveTo>
                  <a:cubicBezTo>
                    <a:pt x="983" y="1"/>
                    <a:pt x="941" y="14"/>
                    <a:pt x="911" y="44"/>
                  </a:cubicBezTo>
                  <a:lnTo>
                    <a:pt x="108" y="847"/>
                  </a:lnTo>
                  <a:cubicBezTo>
                    <a:pt x="1" y="954"/>
                    <a:pt x="54" y="1115"/>
                    <a:pt x="215" y="1329"/>
                  </a:cubicBezTo>
                  <a:cubicBezTo>
                    <a:pt x="331" y="1444"/>
                    <a:pt x="474" y="1532"/>
                    <a:pt x="586" y="1532"/>
                  </a:cubicBezTo>
                  <a:cubicBezTo>
                    <a:pt x="629" y="1532"/>
                    <a:pt x="667" y="1519"/>
                    <a:pt x="697" y="1489"/>
                  </a:cubicBezTo>
                  <a:lnTo>
                    <a:pt x="1553" y="740"/>
                  </a:lnTo>
                  <a:cubicBezTo>
                    <a:pt x="1660" y="633"/>
                    <a:pt x="1607" y="365"/>
                    <a:pt x="1446" y="205"/>
                  </a:cubicBezTo>
                  <a:cubicBezTo>
                    <a:pt x="1331" y="89"/>
                    <a:pt x="1159" y="1"/>
                    <a:pt x="10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0"/>
            <p:cNvSpPr/>
            <p:nvPr/>
          </p:nvSpPr>
          <p:spPr>
            <a:xfrm>
              <a:off x="4552434" y="3144604"/>
              <a:ext cx="56982" cy="51951"/>
            </a:xfrm>
            <a:custGeom>
              <a:avLst/>
              <a:gdLst/>
              <a:ahLst/>
              <a:cxnLst/>
              <a:rect l="l" t="t" r="r" b="b"/>
              <a:pathLst>
                <a:path w="1982" h="1807" extrusionOk="0">
                  <a:moveTo>
                    <a:pt x="970" y="1"/>
                  </a:moveTo>
                  <a:cubicBezTo>
                    <a:pt x="923" y="1"/>
                    <a:pt x="885" y="14"/>
                    <a:pt x="857" y="42"/>
                  </a:cubicBezTo>
                  <a:lnTo>
                    <a:pt x="108" y="898"/>
                  </a:lnTo>
                  <a:cubicBezTo>
                    <a:pt x="1" y="1005"/>
                    <a:pt x="161" y="1326"/>
                    <a:pt x="429" y="1541"/>
                  </a:cubicBezTo>
                  <a:cubicBezTo>
                    <a:pt x="648" y="1724"/>
                    <a:pt x="843" y="1806"/>
                    <a:pt x="978" y="1806"/>
                  </a:cubicBezTo>
                  <a:cubicBezTo>
                    <a:pt x="1041" y="1806"/>
                    <a:pt x="1091" y="1789"/>
                    <a:pt x="1125" y="1755"/>
                  </a:cubicBezTo>
                  <a:lnTo>
                    <a:pt x="1874" y="898"/>
                  </a:lnTo>
                  <a:cubicBezTo>
                    <a:pt x="1981" y="791"/>
                    <a:pt x="1821" y="524"/>
                    <a:pt x="1553" y="309"/>
                  </a:cubicBezTo>
                  <a:cubicBezTo>
                    <a:pt x="1315" y="111"/>
                    <a:pt x="1106" y="1"/>
                    <a:pt x="97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4523195" y="3118039"/>
              <a:ext cx="47754" cy="44706"/>
            </a:xfrm>
            <a:custGeom>
              <a:avLst/>
              <a:gdLst/>
              <a:ahLst/>
              <a:cxnLst/>
              <a:rect l="l" t="t" r="r" b="b"/>
              <a:pathLst>
                <a:path w="1661" h="1555" extrusionOk="0">
                  <a:moveTo>
                    <a:pt x="1111" y="0"/>
                  </a:moveTo>
                  <a:cubicBezTo>
                    <a:pt x="1053" y="0"/>
                    <a:pt x="1002" y="18"/>
                    <a:pt x="964" y="56"/>
                  </a:cubicBezTo>
                  <a:lnTo>
                    <a:pt x="108" y="805"/>
                  </a:lnTo>
                  <a:cubicBezTo>
                    <a:pt x="1" y="912"/>
                    <a:pt x="54" y="1126"/>
                    <a:pt x="215" y="1340"/>
                  </a:cubicBezTo>
                  <a:cubicBezTo>
                    <a:pt x="357" y="1483"/>
                    <a:pt x="500" y="1555"/>
                    <a:pt x="611" y="1555"/>
                  </a:cubicBezTo>
                  <a:cubicBezTo>
                    <a:pt x="667" y="1555"/>
                    <a:pt x="714" y="1537"/>
                    <a:pt x="750" y="1501"/>
                  </a:cubicBezTo>
                  <a:lnTo>
                    <a:pt x="1553" y="698"/>
                  </a:lnTo>
                  <a:cubicBezTo>
                    <a:pt x="1660" y="591"/>
                    <a:pt x="1607" y="323"/>
                    <a:pt x="1446" y="163"/>
                  </a:cubicBezTo>
                  <a:cubicBezTo>
                    <a:pt x="1342" y="59"/>
                    <a:pt x="1216" y="0"/>
                    <a:pt x="111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4492404" y="3082389"/>
              <a:ext cx="52382" cy="46776"/>
            </a:xfrm>
            <a:custGeom>
              <a:avLst/>
              <a:gdLst/>
              <a:ahLst/>
              <a:cxnLst/>
              <a:rect l="l" t="t" r="r" b="b"/>
              <a:pathLst>
                <a:path w="1822" h="1627" extrusionOk="0">
                  <a:moveTo>
                    <a:pt x="1279" y="1"/>
                  </a:moveTo>
                  <a:cubicBezTo>
                    <a:pt x="1262" y="1"/>
                    <a:pt x="1246" y="4"/>
                    <a:pt x="1232" y="11"/>
                  </a:cubicBezTo>
                  <a:lnTo>
                    <a:pt x="162" y="386"/>
                  </a:lnTo>
                  <a:cubicBezTo>
                    <a:pt x="1" y="439"/>
                    <a:pt x="1" y="814"/>
                    <a:pt x="215" y="1135"/>
                  </a:cubicBezTo>
                  <a:cubicBezTo>
                    <a:pt x="402" y="1463"/>
                    <a:pt x="631" y="1627"/>
                    <a:pt x="757" y="1627"/>
                  </a:cubicBezTo>
                  <a:cubicBezTo>
                    <a:pt x="775" y="1627"/>
                    <a:pt x="791" y="1624"/>
                    <a:pt x="804" y="1617"/>
                  </a:cubicBezTo>
                  <a:lnTo>
                    <a:pt x="1714" y="921"/>
                  </a:lnTo>
                  <a:cubicBezTo>
                    <a:pt x="1821" y="867"/>
                    <a:pt x="1821" y="600"/>
                    <a:pt x="1660" y="332"/>
                  </a:cubicBezTo>
                  <a:cubicBezTo>
                    <a:pt x="1567" y="146"/>
                    <a:pt x="1394" y="1"/>
                    <a:pt x="127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4480099" y="3047285"/>
              <a:ext cx="49278" cy="30820"/>
            </a:xfrm>
            <a:custGeom>
              <a:avLst/>
              <a:gdLst/>
              <a:ahLst/>
              <a:cxnLst/>
              <a:rect l="l" t="t" r="r" b="b"/>
              <a:pathLst>
                <a:path w="1714" h="1072" extrusionOk="0">
                  <a:moveTo>
                    <a:pt x="1393" y="1"/>
                  </a:moveTo>
                  <a:lnTo>
                    <a:pt x="268" y="54"/>
                  </a:lnTo>
                  <a:cubicBezTo>
                    <a:pt x="108" y="54"/>
                    <a:pt x="1" y="268"/>
                    <a:pt x="54" y="590"/>
                  </a:cubicBezTo>
                  <a:cubicBezTo>
                    <a:pt x="108" y="911"/>
                    <a:pt x="268" y="1071"/>
                    <a:pt x="429" y="1071"/>
                  </a:cubicBezTo>
                  <a:lnTo>
                    <a:pt x="1500" y="804"/>
                  </a:lnTo>
                  <a:cubicBezTo>
                    <a:pt x="1660" y="750"/>
                    <a:pt x="1714" y="536"/>
                    <a:pt x="1714" y="375"/>
                  </a:cubicBezTo>
                  <a:cubicBezTo>
                    <a:pt x="1660" y="161"/>
                    <a:pt x="1553" y="1"/>
                    <a:pt x="139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4441631" y="3008818"/>
              <a:ext cx="87745" cy="89297"/>
            </a:xfrm>
            <a:custGeom>
              <a:avLst/>
              <a:gdLst/>
              <a:ahLst/>
              <a:cxnLst/>
              <a:rect l="l" t="t" r="r" b="b"/>
              <a:pathLst>
                <a:path w="3052" h="3106" extrusionOk="0">
                  <a:moveTo>
                    <a:pt x="1820" y="161"/>
                  </a:moveTo>
                  <a:cubicBezTo>
                    <a:pt x="1178" y="429"/>
                    <a:pt x="696" y="643"/>
                    <a:pt x="375" y="1125"/>
                  </a:cubicBezTo>
                  <a:cubicBezTo>
                    <a:pt x="54" y="1606"/>
                    <a:pt x="0" y="1821"/>
                    <a:pt x="268" y="2302"/>
                  </a:cubicBezTo>
                  <a:cubicBezTo>
                    <a:pt x="536" y="2784"/>
                    <a:pt x="803" y="3105"/>
                    <a:pt x="803" y="3105"/>
                  </a:cubicBezTo>
                  <a:cubicBezTo>
                    <a:pt x="803" y="3105"/>
                    <a:pt x="910" y="2677"/>
                    <a:pt x="1232" y="2249"/>
                  </a:cubicBezTo>
                  <a:cubicBezTo>
                    <a:pt x="1553" y="1821"/>
                    <a:pt x="2088" y="1499"/>
                    <a:pt x="2356" y="1392"/>
                  </a:cubicBezTo>
                  <a:cubicBezTo>
                    <a:pt x="2623" y="1285"/>
                    <a:pt x="2945" y="1285"/>
                    <a:pt x="2998" y="1339"/>
                  </a:cubicBezTo>
                  <a:cubicBezTo>
                    <a:pt x="3052" y="1392"/>
                    <a:pt x="2998" y="1232"/>
                    <a:pt x="2731" y="964"/>
                  </a:cubicBezTo>
                  <a:cubicBezTo>
                    <a:pt x="2516" y="643"/>
                    <a:pt x="2463" y="589"/>
                    <a:pt x="2356" y="375"/>
                  </a:cubicBezTo>
                  <a:cubicBezTo>
                    <a:pt x="2249" y="161"/>
                    <a:pt x="2088" y="0"/>
                    <a:pt x="1820" y="161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4300038" y="2046929"/>
              <a:ext cx="232415" cy="229339"/>
            </a:xfrm>
            <a:custGeom>
              <a:avLst/>
              <a:gdLst/>
              <a:ahLst/>
              <a:cxnLst/>
              <a:rect l="l" t="t" r="r" b="b"/>
              <a:pathLst>
                <a:path w="8084" h="7977" extrusionOk="0">
                  <a:moveTo>
                    <a:pt x="375" y="0"/>
                  </a:moveTo>
                  <a:lnTo>
                    <a:pt x="1" y="1339"/>
                  </a:lnTo>
                  <a:cubicBezTo>
                    <a:pt x="1446" y="1767"/>
                    <a:pt x="2891" y="2784"/>
                    <a:pt x="4015" y="3962"/>
                  </a:cubicBezTo>
                  <a:cubicBezTo>
                    <a:pt x="4283" y="4229"/>
                    <a:pt x="4497" y="4551"/>
                    <a:pt x="4765" y="4872"/>
                  </a:cubicBezTo>
                  <a:cubicBezTo>
                    <a:pt x="5032" y="5247"/>
                    <a:pt x="5300" y="5621"/>
                    <a:pt x="5514" y="5942"/>
                  </a:cubicBezTo>
                  <a:cubicBezTo>
                    <a:pt x="6050" y="6585"/>
                    <a:pt x="6531" y="7281"/>
                    <a:pt x="6692" y="7977"/>
                  </a:cubicBezTo>
                  <a:lnTo>
                    <a:pt x="8084" y="7602"/>
                  </a:lnTo>
                  <a:cubicBezTo>
                    <a:pt x="7763" y="6531"/>
                    <a:pt x="7174" y="5782"/>
                    <a:pt x="6692" y="5086"/>
                  </a:cubicBezTo>
                  <a:cubicBezTo>
                    <a:pt x="6424" y="4711"/>
                    <a:pt x="6157" y="4390"/>
                    <a:pt x="5943" y="4069"/>
                  </a:cubicBezTo>
                  <a:cubicBezTo>
                    <a:pt x="5675" y="3694"/>
                    <a:pt x="5354" y="3319"/>
                    <a:pt x="5032" y="2998"/>
                  </a:cubicBezTo>
                  <a:cubicBezTo>
                    <a:pt x="4390" y="2302"/>
                    <a:pt x="3694" y="1713"/>
                    <a:pt x="2945" y="1178"/>
                  </a:cubicBezTo>
                  <a:cubicBezTo>
                    <a:pt x="2142" y="696"/>
                    <a:pt x="1339" y="215"/>
                    <a:pt x="375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4310819" y="2046929"/>
              <a:ext cx="221634" cy="218558"/>
            </a:xfrm>
            <a:custGeom>
              <a:avLst/>
              <a:gdLst/>
              <a:ahLst/>
              <a:cxnLst/>
              <a:rect l="l" t="t" r="r" b="b"/>
              <a:pathLst>
                <a:path w="7709" h="7602" fill="none" extrusionOk="0">
                  <a:moveTo>
                    <a:pt x="7709" y="7602"/>
                  </a:moveTo>
                  <a:cubicBezTo>
                    <a:pt x="7388" y="6531"/>
                    <a:pt x="6799" y="5782"/>
                    <a:pt x="6317" y="5086"/>
                  </a:cubicBezTo>
                  <a:cubicBezTo>
                    <a:pt x="6049" y="4711"/>
                    <a:pt x="5782" y="4390"/>
                    <a:pt x="5568" y="4069"/>
                  </a:cubicBezTo>
                  <a:cubicBezTo>
                    <a:pt x="5300" y="3694"/>
                    <a:pt x="4979" y="3319"/>
                    <a:pt x="4657" y="2998"/>
                  </a:cubicBezTo>
                  <a:cubicBezTo>
                    <a:pt x="4015" y="2302"/>
                    <a:pt x="3319" y="1713"/>
                    <a:pt x="2570" y="1178"/>
                  </a:cubicBezTo>
                  <a:cubicBezTo>
                    <a:pt x="1767" y="696"/>
                    <a:pt x="964" y="215"/>
                    <a:pt x="0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4300038" y="2085396"/>
              <a:ext cx="192395" cy="190871"/>
            </a:xfrm>
            <a:custGeom>
              <a:avLst/>
              <a:gdLst/>
              <a:ahLst/>
              <a:cxnLst/>
              <a:rect l="l" t="t" r="r" b="b"/>
              <a:pathLst>
                <a:path w="6692" h="6639" fill="none" extrusionOk="0">
                  <a:moveTo>
                    <a:pt x="1" y="1"/>
                  </a:moveTo>
                  <a:cubicBezTo>
                    <a:pt x="1446" y="429"/>
                    <a:pt x="2891" y="1446"/>
                    <a:pt x="4015" y="2624"/>
                  </a:cubicBezTo>
                  <a:cubicBezTo>
                    <a:pt x="4283" y="2891"/>
                    <a:pt x="4497" y="3213"/>
                    <a:pt x="4765" y="3534"/>
                  </a:cubicBezTo>
                  <a:cubicBezTo>
                    <a:pt x="5032" y="3962"/>
                    <a:pt x="5300" y="4283"/>
                    <a:pt x="5514" y="4604"/>
                  </a:cubicBezTo>
                  <a:cubicBezTo>
                    <a:pt x="6050" y="5300"/>
                    <a:pt x="6531" y="5943"/>
                    <a:pt x="6692" y="663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4310819" y="2052938"/>
              <a:ext cx="43125" cy="48501"/>
            </a:xfrm>
            <a:custGeom>
              <a:avLst/>
              <a:gdLst/>
              <a:ahLst/>
              <a:cxnLst/>
              <a:rect l="l" t="t" r="r" b="b"/>
              <a:pathLst>
                <a:path w="1500" h="1687" extrusionOk="0">
                  <a:moveTo>
                    <a:pt x="759" y="1"/>
                  </a:moveTo>
                  <a:cubicBezTo>
                    <a:pt x="597" y="1"/>
                    <a:pt x="462" y="46"/>
                    <a:pt x="429" y="113"/>
                  </a:cubicBezTo>
                  <a:lnTo>
                    <a:pt x="54" y="1183"/>
                  </a:lnTo>
                  <a:cubicBezTo>
                    <a:pt x="0" y="1344"/>
                    <a:pt x="161" y="1504"/>
                    <a:pt x="375" y="1612"/>
                  </a:cubicBezTo>
                  <a:cubicBezTo>
                    <a:pt x="495" y="1660"/>
                    <a:pt x="605" y="1686"/>
                    <a:pt x="694" y="1686"/>
                  </a:cubicBezTo>
                  <a:cubicBezTo>
                    <a:pt x="803" y="1686"/>
                    <a:pt x="881" y="1646"/>
                    <a:pt x="910" y="1558"/>
                  </a:cubicBezTo>
                  <a:lnTo>
                    <a:pt x="1446" y="541"/>
                  </a:lnTo>
                  <a:cubicBezTo>
                    <a:pt x="1499" y="434"/>
                    <a:pt x="1339" y="220"/>
                    <a:pt x="1071" y="59"/>
                  </a:cubicBezTo>
                  <a:cubicBezTo>
                    <a:pt x="969" y="18"/>
                    <a:pt x="859" y="1"/>
                    <a:pt x="75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4353915" y="2078640"/>
              <a:ext cx="46201" cy="47409"/>
            </a:xfrm>
            <a:custGeom>
              <a:avLst/>
              <a:gdLst/>
              <a:ahLst/>
              <a:cxnLst/>
              <a:rect l="l" t="t" r="r" b="b"/>
              <a:pathLst>
                <a:path w="1607" h="1649" extrusionOk="0">
                  <a:moveTo>
                    <a:pt x="870" y="1"/>
                  </a:moveTo>
                  <a:cubicBezTo>
                    <a:pt x="771" y="1"/>
                    <a:pt x="691" y="27"/>
                    <a:pt x="643" y="75"/>
                  </a:cubicBezTo>
                  <a:lnTo>
                    <a:pt x="54" y="1039"/>
                  </a:lnTo>
                  <a:cubicBezTo>
                    <a:pt x="0" y="1146"/>
                    <a:pt x="107" y="1360"/>
                    <a:pt x="321" y="1520"/>
                  </a:cubicBezTo>
                  <a:cubicBezTo>
                    <a:pt x="439" y="1609"/>
                    <a:pt x="557" y="1649"/>
                    <a:pt x="657" y="1649"/>
                  </a:cubicBezTo>
                  <a:cubicBezTo>
                    <a:pt x="739" y="1649"/>
                    <a:pt x="809" y="1622"/>
                    <a:pt x="857" y="1574"/>
                  </a:cubicBezTo>
                  <a:lnTo>
                    <a:pt x="1553" y="664"/>
                  </a:lnTo>
                  <a:cubicBezTo>
                    <a:pt x="1606" y="557"/>
                    <a:pt x="1499" y="343"/>
                    <a:pt x="1285" y="129"/>
                  </a:cubicBezTo>
                  <a:cubicBezTo>
                    <a:pt x="1138" y="40"/>
                    <a:pt x="990" y="1"/>
                    <a:pt x="87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4387754" y="2107333"/>
              <a:ext cx="58535" cy="55430"/>
            </a:xfrm>
            <a:custGeom>
              <a:avLst/>
              <a:gdLst/>
              <a:ahLst/>
              <a:cxnLst/>
              <a:rect l="l" t="t" r="r" b="b"/>
              <a:pathLst>
                <a:path w="2036" h="1928" extrusionOk="0">
                  <a:moveTo>
                    <a:pt x="922" y="1"/>
                  </a:moveTo>
                  <a:cubicBezTo>
                    <a:pt x="871" y="1"/>
                    <a:pt x="831" y="14"/>
                    <a:pt x="804" y="41"/>
                  </a:cubicBezTo>
                  <a:lnTo>
                    <a:pt x="108" y="897"/>
                  </a:lnTo>
                  <a:cubicBezTo>
                    <a:pt x="1" y="1004"/>
                    <a:pt x="161" y="1325"/>
                    <a:pt x="429" y="1593"/>
                  </a:cubicBezTo>
                  <a:cubicBezTo>
                    <a:pt x="652" y="1816"/>
                    <a:pt x="912" y="1928"/>
                    <a:pt x="1055" y="1928"/>
                  </a:cubicBezTo>
                  <a:cubicBezTo>
                    <a:pt x="1083" y="1928"/>
                    <a:pt x="1107" y="1923"/>
                    <a:pt x="1125" y="1914"/>
                  </a:cubicBezTo>
                  <a:lnTo>
                    <a:pt x="1928" y="1111"/>
                  </a:lnTo>
                  <a:cubicBezTo>
                    <a:pt x="2035" y="1058"/>
                    <a:pt x="1928" y="683"/>
                    <a:pt x="1607" y="362"/>
                  </a:cubicBezTo>
                  <a:cubicBezTo>
                    <a:pt x="1326" y="121"/>
                    <a:pt x="1075" y="1"/>
                    <a:pt x="92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4426250" y="2151953"/>
              <a:ext cx="47725" cy="45454"/>
            </a:xfrm>
            <a:custGeom>
              <a:avLst/>
              <a:gdLst/>
              <a:ahLst/>
              <a:cxnLst/>
              <a:rect l="l" t="t" r="r" b="b"/>
              <a:pathLst>
                <a:path w="1660" h="1581" extrusionOk="0">
                  <a:moveTo>
                    <a:pt x="1074" y="0"/>
                  </a:moveTo>
                  <a:cubicBezTo>
                    <a:pt x="1030" y="0"/>
                    <a:pt x="991" y="13"/>
                    <a:pt x="964" y="41"/>
                  </a:cubicBezTo>
                  <a:lnTo>
                    <a:pt x="107" y="737"/>
                  </a:lnTo>
                  <a:cubicBezTo>
                    <a:pt x="0" y="844"/>
                    <a:pt x="0" y="1058"/>
                    <a:pt x="161" y="1272"/>
                  </a:cubicBezTo>
                  <a:cubicBezTo>
                    <a:pt x="214" y="1379"/>
                    <a:pt x="321" y="1486"/>
                    <a:pt x="428" y="1540"/>
                  </a:cubicBezTo>
                  <a:cubicBezTo>
                    <a:pt x="482" y="1567"/>
                    <a:pt x="535" y="1580"/>
                    <a:pt x="582" y="1580"/>
                  </a:cubicBezTo>
                  <a:cubicBezTo>
                    <a:pt x="629" y="1580"/>
                    <a:pt x="669" y="1567"/>
                    <a:pt x="696" y="1540"/>
                  </a:cubicBezTo>
                  <a:lnTo>
                    <a:pt x="1606" y="844"/>
                  </a:lnTo>
                  <a:cubicBezTo>
                    <a:pt x="1660" y="791"/>
                    <a:pt x="1660" y="737"/>
                    <a:pt x="1660" y="630"/>
                  </a:cubicBezTo>
                  <a:cubicBezTo>
                    <a:pt x="1660" y="523"/>
                    <a:pt x="1606" y="469"/>
                    <a:pt x="1499" y="309"/>
                  </a:cubicBezTo>
                  <a:cubicBezTo>
                    <a:pt x="1380" y="110"/>
                    <a:pt x="1202" y="0"/>
                    <a:pt x="107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4452413" y="2189270"/>
              <a:ext cx="56954" cy="52411"/>
            </a:xfrm>
            <a:custGeom>
              <a:avLst/>
              <a:gdLst/>
              <a:ahLst/>
              <a:cxnLst/>
              <a:rect l="l" t="t" r="r" b="b"/>
              <a:pathLst>
                <a:path w="1981" h="1823" extrusionOk="0">
                  <a:moveTo>
                    <a:pt x="1093" y="0"/>
                  </a:moveTo>
                  <a:cubicBezTo>
                    <a:pt x="1062" y="0"/>
                    <a:pt x="1036" y="9"/>
                    <a:pt x="1017" y="28"/>
                  </a:cubicBezTo>
                  <a:lnTo>
                    <a:pt x="161" y="724"/>
                  </a:lnTo>
                  <a:cubicBezTo>
                    <a:pt x="0" y="831"/>
                    <a:pt x="107" y="1152"/>
                    <a:pt x="321" y="1420"/>
                  </a:cubicBezTo>
                  <a:cubicBezTo>
                    <a:pt x="497" y="1639"/>
                    <a:pt x="708" y="1823"/>
                    <a:pt x="838" y="1823"/>
                  </a:cubicBezTo>
                  <a:cubicBezTo>
                    <a:pt x="866" y="1823"/>
                    <a:pt x="891" y="1814"/>
                    <a:pt x="910" y="1794"/>
                  </a:cubicBezTo>
                  <a:lnTo>
                    <a:pt x="1874" y="1206"/>
                  </a:lnTo>
                  <a:cubicBezTo>
                    <a:pt x="1981" y="1098"/>
                    <a:pt x="1927" y="777"/>
                    <a:pt x="1660" y="456"/>
                  </a:cubicBezTo>
                  <a:cubicBezTo>
                    <a:pt x="1483" y="192"/>
                    <a:pt x="1235" y="0"/>
                    <a:pt x="109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4483175" y="2239008"/>
              <a:ext cx="49278" cy="38813"/>
            </a:xfrm>
            <a:custGeom>
              <a:avLst/>
              <a:gdLst/>
              <a:ahLst/>
              <a:cxnLst/>
              <a:rect l="l" t="t" r="r" b="b"/>
              <a:pathLst>
                <a:path w="1714" h="1350" extrusionOk="0">
                  <a:moveTo>
                    <a:pt x="1173" y="1"/>
                  </a:moveTo>
                  <a:cubicBezTo>
                    <a:pt x="1155" y="1"/>
                    <a:pt x="1139" y="4"/>
                    <a:pt x="1125" y="11"/>
                  </a:cubicBezTo>
                  <a:lnTo>
                    <a:pt x="108" y="546"/>
                  </a:lnTo>
                  <a:cubicBezTo>
                    <a:pt x="1" y="600"/>
                    <a:pt x="1" y="867"/>
                    <a:pt x="54" y="1028"/>
                  </a:cubicBezTo>
                  <a:cubicBezTo>
                    <a:pt x="161" y="1242"/>
                    <a:pt x="268" y="1349"/>
                    <a:pt x="429" y="1349"/>
                  </a:cubicBezTo>
                  <a:lnTo>
                    <a:pt x="1553" y="1135"/>
                  </a:lnTo>
                  <a:cubicBezTo>
                    <a:pt x="1660" y="1081"/>
                    <a:pt x="1714" y="760"/>
                    <a:pt x="1607" y="439"/>
                  </a:cubicBezTo>
                  <a:cubicBezTo>
                    <a:pt x="1513" y="159"/>
                    <a:pt x="1297" y="1"/>
                    <a:pt x="117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4497033" y="1945355"/>
              <a:ext cx="81593" cy="326313"/>
            </a:xfrm>
            <a:custGeom>
              <a:avLst/>
              <a:gdLst/>
              <a:ahLst/>
              <a:cxnLst/>
              <a:rect l="l" t="t" r="r" b="b"/>
              <a:pathLst>
                <a:path w="2838" h="11350" extrusionOk="0">
                  <a:moveTo>
                    <a:pt x="1981" y="0"/>
                  </a:moveTo>
                  <a:cubicBezTo>
                    <a:pt x="1071" y="696"/>
                    <a:pt x="589" y="1713"/>
                    <a:pt x="322" y="2677"/>
                  </a:cubicBezTo>
                  <a:cubicBezTo>
                    <a:pt x="54" y="3694"/>
                    <a:pt x="1" y="4711"/>
                    <a:pt x="1" y="5675"/>
                  </a:cubicBezTo>
                  <a:cubicBezTo>
                    <a:pt x="1" y="6156"/>
                    <a:pt x="54" y="6638"/>
                    <a:pt x="108" y="7120"/>
                  </a:cubicBezTo>
                  <a:lnTo>
                    <a:pt x="161" y="7816"/>
                  </a:lnTo>
                  <a:cubicBezTo>
                    <a:pt x="161" y="8084"/>
                    <a:pt x="215" y="8298"/>
                    <a:pt x="268" y="8565"/>
                  </a:cubicBezTo>
                  <a:cubicBezTo>
                    <a:pt x="375" y="9529"/>
                    <a:pt x="643" y="10439"/>
                    <a:pt x="857" y="11349"/>
                  </a:cubicBezTo>
                  <a:lnTo>
                    <a:pt x="2249" y="11028"/>
                  </a:lnTo>
                  <a:cubicBezTo>
                    <a:pt x="2035" y="10118"/>
                    <a:pt x="1767" y="9208"/>
                    <a:pt x="1660" y="8351"/>
                  </a:cubicBezTo>
                  <a:cubicBezTo>
                    <a:pt x="1606" y="8137"/>
                    <a:pt x="1606" y="7923"/>
                    <a:pt x="1553" y="7709"/>
                  </a:cubicBezTo>
                  <a:lnTo>
                    <a:pt x="1499" y="7013"/>
                  </a:lnTo>
                  <a:cubicBezTo>
                    <a:pt x="1446" y="6531"/>
                    <a:pt x="1446" y="6103"/>
                    <a:pt x="1446" y="5675"/>
                  </a:cubicBezTo>
                  <a:cubicBezTo>
                    <a:pt x="1392" y="4765"/>
                    <a:pt x="1499" y="3908"/>
                    <a:pt x="1714" y="3052"/>
                  </a:cubicBezTo>
                  <a:cubicBezTo>
                    <a:pt x="1928" y="2249"/>
                    <a:pt x="2302" y="1553"/>
                    <a:pt x="2838" y="1125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4537053" y="1977670"/>
              <a:ext cx="41572" cy="284740"/>
            </a:xfrm>
            <a:custGeom>
              <a:avLst/>
              <a:gdLst/>
              <a:ahLst/>
              <a:cxnLst/>
              <a:rect l="l" t="t" r="r" b="b"/>
              <a:pathLst>
                <a:path w="1446" h="9904" fill="none" extrusionOk="0">
                  <a:moveTo>
                    <a:pt x="857" y="9904"/>
                  </a:moveTo>
                  <a:cubicBezTo>
                    <a:pt x="643" y="8994"/>
                    <a:pt x="375" y="8084"/>
                    <a:pt x="268" y="7227"/>
                  </a:cubicBezTo>
                  <a:cubicBezTo>
                    <a:pt x="214" y="7013"/>
                    <a:pt x="214" y="6799"/>
                    <a:pt x="161" y="6585"/>
                  </a:cubicBezTo>
                  <a:lnTo>
                    <a:pt x="107" y="5889"/>
                  </a:lnTo>
                  <a:cubicBezTo>
                    <a:pt x="54" y="5407"/>
                    <a:pt x="54" y="4979"/>
                    <a:pt x="54" y="4551"/>
                  </a:cubicBezTo>
                  <a:cubicBezTo>
                    <a:pt x="0" y="3641"/>
                    <a:pt x="107" y="2784"/>
                    <a:pt x="322" y="1928"/>
                  </a:cubicBezTo>
                  <a:cubicBezTo>
                    <a:pt x="536" y="1125"/>
                    <a:pt x="910" y="429"/>
                    <a:pt x="1446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4497033" y="1945355"/>
              <a:ext cx="56982" cy="326313"/>
            </a:xfrm>
            <a:custGeom>
              <a:avLst/>
              <a:gdLst/>
              <a:ahLst/>
              <a:cxnLst/>
              <a:rect l="l" t="t" r="r" b="b"/>
              <a:pathLst>
                <a:path w="1982" h="11350" fill="none" extrusionOk="0">
                  <a:moveTo>
                    <a:pt x="1981" y="0"/>
                  </a:moveTo>
                  <a:cubicBezTo>
                    <a:pt x="1071" y="696"/>
                    <a:pt x="589" y="1713"/>
                    <a:pt x="322" y="2677"/>
                  </a:cubicBezTo>
                  <a:cubicBezTo>
                    <a:pt x="54" y="3694"/>
                    <a:pt x="1" y="4711"/>
                    <a:pt x="1" y="5675"/>
                  </a:cubicBezTo>
                  <a:cubicBezTo>
                    <a:pt x="1" y="6156"/>
                    <a:pt x="54" y="6638"/>
                    <a:pt x="108" y="7120"/>
                  </a:cubicBezTo>
                  <a:lnTo>
                    <a:pt x="161" y="7816"/>
                  </a:lnTo>
                  <a:cubicBezTo>
                    <a:pt x="161" y="8084"/>
                    <a:pt x="215" y="8298"/>
                    <a:pt x="268" y="8565"/>
                  </a:cubicBezTo>
                  <a:cubicBezTo>
                    <a:pt x="375" y="9529"/>
                    <a:pt x="643" y="10439"/>
                    <a:pt x="857" y="1134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4518566" y="1958235"/>
              <a:ext cx="50830" cy="46029"/>
            </a:xfrm>
            <a:custGeom>
              <a:avLst/>
              <a:gdLst/>
              <a:ahLst/>
              <a:cxnLst/>
              <a:rect l="l" t="t" r="r" b="b"/>
              <a:pathLst>
                <a:path w="1768" h="1601" extrusionOk="0">
                  <a:moveTo>
                    <a:pt x="763" y="1"/>
                  </a:moveTo>
                  <a:cubicBezTo>
                    <a:pt x="618" y="1"/>
                    <a:pt x="383" y="145"/>
                    <a:pt x="215" y="355"/>
                  </a:cubicBezTo>
                  <a:cubicBezTo>
                    <a:pt x="1" y="677"/>
                    <a:pt x="1" y="998"/>
                    <a:pt x="108" y="1051"/>
                  </a:cubicBezTo>
                  <a:lnTo>
                    <a:pt x="1125" y="1587"/>
                  </a:lnTo>
                  <a:cubicBezTo>
                    <a:pt x="1153" y="1596"/>
                    <a:pt x="1180" y="1600"/>
                    <a:pt x="1208" y="1600"/>
                  </a:cubicBezTo>
                  <a:cubicBezTo>
                    <a:pt x="1341" y="1600"/>
                    <a:pt x="1474" y="1496"/>
                    <a:pt x="1607" y="1319"/>
                  </a:cubicBezTo>
                  <a:cubicBezTo>
                    <a:pt x="1714" y="1105"/>
                    <a:pt x="1768" y="891"/>
                    <a:pt x="1660" y="784"/>
                  </a:cubicBezTo>
                  <a:lnTo>
                    <a:pt x="857" y="34"/>
                  </a:lnTo>
                  <a:cubicBezTo>
                    <a:pt x="835" y="11"/>
                    <a:pt x="802" y="1"/>
                    <a:pt x="76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4497033" y="2013061"/>
              <a:ext cx="50830" cy="38755"/>
            </a:xfrm>
            <a:custGeom>
              <a:avLst/>
              <a:gdLst/>
              <a:ahLst/>
              <a:cxnLst/>
              <a:rect l="l" t="t" r="r" b="b"/>
              <a:pathLst>
                <a:path w="1768" h="1348" extrusionOk="0">
                  <a:moveTo>
                    <a:pt x="536" y="1"/>
                  </a:moveTo>
                  <a:cubicBezTo>
                    <a:pt x="375" y="1"/>
                    <a:pt x="161" y="215"/>
                    <a:pt x="108" y="536"/>
                  </a:cubicBezTo>
                  <a:cubicBezTo>
                    <a:pt x="1" y="857"/>
                    <a:pt x="108" y="1178"/>
                    <a:pt x="268" y="1178"/>
                  </a:cubicBezTo>
                  <a:lnTo>
                    <a:pt x="1339" y="1339"/>
                  </a:lnTo>
                  <a:cubicBezTo>
                    <a:pt x="1356" y="1345"/>
                    <a:pt x="1372" y="1347"/>
                    <a:pt x="1389" y="1347"/>
                  </a:cubicBezTo>
                  <a:cubicBezTo>
                    <a:pt x="1532" y="1347"/>
                    <a:pt x="1666" y="1151"/>
                    <a:pt x="1714" y="911"/>
                  </a:cubicBezTo>
                  <a:cubicBezTo>
                    <a:pt x="1767" y="643"/>
                    <a:pt x="1714" y="429"/>
                    <a:pt x="1606" y="37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4492404" y="2063863"/>
              <a:ext cx="47754" cy="49278"/>
            </a:xfrm>
            <a:custGeom>
              <a:avLst/>
              <a:gdLst/>
              <a:ahLst/>
              <a:cxnLst/>
              <a:rect l="l" t="t" r="r" b="b"/>
              <a:pathLst>
                <a:path w="1661" h="1714" extrusionOk="0">
                  <a:moveTo>
                    <a:pt x="322" y="0"/>
                  </a:moveTo>
                  <a:cubicBezTo>
                    <a:pt x="162" y="0"/>
                    <a:pt x="1" y="375"/>
                    <a:pt x="1" y="857"/>
                  </a:cubicBezTo>
                  <a:cubicBezTo>
                    <a:pt x="1" y="1339"/>
                    <a:pt x="108" y="1713"/>
                    <a:pt x="269" y="1713"/>
                  </a:cubicBezTo>
                  <a:lnTo>
                    <a:pt x="1393" y="1713"/>
                  </a:lnTo>
                  <a:cubicBezTo>
                    <a:pt x="1553" y="1713"/>
                    <a:pt x="1660" y="1339"/>
                    <a:pt x="1660" y="910"/>
                  </a:cubicBezTo>
                  <a:cubicBezTo>
                    <a:pt x="1660" y="482"/>
                    <a:pt x="1607" y="161"/>
                    <a:pt x="1446" y="161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4492404" y="2128492"/>
              <a:ext cx="49278" cy="35420"/>
            </a:xfrm>
            <a:custGeom>
              <a:avLst/>
              <a:gdLst/>
              <a:ahLst/>
              <a:cxnLst/>
              <a:rect l="l" t="t" r="r" b="b"/>
              <a:pathLst>
                <a:path w="1714" h="1232" extrusionOk="0">
                  <a:moveTo>
                    <a:pt x="1393" y="1"/>
                  </a:moveTo>
                  <a:lnTo>
                    <a:pt x="269" y="108"/>
                  </a:lnTo>
                  <a:cubicBezTo>
                    <a:pt x="108" y="108"/>
                    <a:pt x="1" y="375"/>
                    <a:pt x="54" y="697"/>
                  </a:cubicBezTo>
                  <a:cubicBezTo>
                    <a:pt x="108" y="964"/>
                    <a:pt x="215" y="1232"/>
                    <a:pt x="376" y="1232"/>
                  </a:cubicBezTo>
                  <a:lnTo>
                    <a:pt x="1500" y="1071"/>
                  </a:lnTo>
                  <a:cubicBezTo>
                    <a:pt x="1660" y="1071"/>
                    <a:pt x="1714" y="804"/>
                    <a:pt x="1714" y="536"/>
                  </a:cubicBezTo>
                  <a:cubicBezTo>
                    <a:pt x="1660" y="215"/>
                    <a:pt x="1553" y="1"/>
                    <a:pt x="139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4498585" y="2177741"/>
              <a:ext cx="52354" cy="47897"/>
            </a:xfrm>
            <a:custGeom>
              <a:avLst/>
              <a:gdLst/>
              <a:ahLst/>
              <a:cxnLst/>
              <a:rect l="l" t="t" r="r" b="b"/>
              <a:pathLst>
                <a:path w="1821" h="1666" extrusionOk="0">
                  <a:moveTo>
                    <a:pt x="1338" y="1"/>
                  </a:moveTo>
                  <a:lnTo>
                    <a:pt x="268" y="161"/>
                  </a:lnTo>
                  <a:cubicBezTo>
                    <a:pt x="107" y="161"/>
                    <a:pt x="0" y="536"/>
                    <a:pt x="107" y="964"/>
                  </a:cubicBezTo>
                  <a:cubicBezTo>
                    <a:pt x="157" y="1361"/>
                    <a:pt x="344" y="1666"/>
                    <a:pt x="499" y="1666"/>
                  </a:cubicBezTo>
                  <a:cubicBezTo>
                    <a:pt x="512" y="1666"/>
                    <a:pt x="524" y="1664"/>
                    <a:pt x="535" y="1660"/>
                  </a:cubicBezTo>
                  <a:lnTo>
                    <a:pt x="1606" y="1446"/>
                  </a:lnTo>
                  <a:cubicBezTo>
                    <a:pt x="1767" y="1392"/>
                    <a:pt x="1820" y="1071"/>
                    <a:pt x="1713" y="643"/>
                  </a:cubicBezTo>
                  <a:cubicBezTo>
                    <a:pt x="1660" y="268"/>
                    <a:pt x="1499" y="1"/>
                    <a:pt x="133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4512414" y="2236219"/>
              <a:ext cx="50830" cy="38755"/>
            </a:xfrm>
            <a:custGeom>
              <a:avLst/>
              <a:gdLst/>
              <a:ahLst/>
              <a:cxnLst/>
              <a:rect l="l" t="t" r="r" b="b"/>
              <a:pathLst>
                <a:path w="1768" h="1348" extrusionOk="0">
                  <a:moveTo>
                    <a:pt x="1286" y="1"/>
                  </a:moveTo>
                  <a:lnTo>
                    <a:pt x="161" y="268"/>
                  </a:lnTo>
                  <a:cubicBezTo>
                    <a:pt x="54" y="322"/>
                    <a:pt x="1" y="590"/>
                    <a:pt x="54" y="911"/>
                  </a:cubicBezTo>
                  <a:cubicBezTo>
                    <a:pt x="102" y="1151"/>
                    <a:pt x="279" y="1347"/>
                    <a:pt x="392" y="1347"/>
                  </a:cubicBezTo>
                  <a:cubicBezTo>
                    <a:pt x="406" y="1347"/>
                    <a:pt x="418" y="1345"/>
                    <a:pt x="429" y="1339"/>
                  </a:cubicBezTo>
                  <a:lnTo>
                    <a:pt x="1553" y="1071"/>
                  </a:lnTo>
                  <a:cubicBezTo>
                    <a:pt x="1660" y="1071"/>
                    <a:pt x="1767" y="804"/>
                    <a:pt x="1660" y="483"/>
                  </a:cubicBezTo>
                  <a:cubicBezTo>
                    <a:pt x="1607" y="215"/>
                    <a:pt x="1446" y="1"/>
                    <a:pt x="128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4612464" y="2022290"/>
              <a:ext cx="84669" cy="306303"/>
            </a:xfrm>
            <a:custGeom>
              <a:avLst/>
              <a:gdLst/>
              <a:ahLst/>
              <a:cxnLst/>
              <a:rect l="l" t="t" r="r" b="b"/>
              <a:pathLst>
                <a:path w="2945" h="10654" extrusionOk="0">
                  <a:moveTo>
                    <a:pt x="2516" y="1"/>
                  </a:moveTo>
                  <a:lnTo>
                    <a:pt x="1125" y="162"/>
                  </a:lnTo>
                  <a:cubicBezTo>
                    <a:pt x="1339" y="1875"/>
                    <a:pt x="1553" y="3588"/>
                    <a:pt x="1446" y="5247"/>
                  </a:cubicBezTo>
                  <a:cubicBezTo>
                    <a:pt x="1339" y="6906"/>
                    <a:pt x="910" y="8512"/>
                    <a:pt x="0" y="9797"/>
                  </a:cubicBezTo>
                  <a:lnTo>
                    <a:pt x="1125" y="10654"/>
                  </a:lnTo>
                  <a:cubicBezTo>
                    <a:pt x="2249" y="9048"/>
                    <a:pt x="2784" y="7174"/>
                    <a:pt x="2838" y="5301"/>
                  </a:cubicBezTo>
                  <a:cubicBezTo>
                    <a:pt x="2945" y="3480"/>
                    <a:pt x="2730" y="1714"/>
                    <a:pt x="251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4644779" y="2022290"/>
              <a:ext cx="52354" cy="306303"/>
            </a:xfrm>
            <a:custGeom>
              <a:avLst/>
              <a:gdLst/>
              <a:ahLst/>
              <a:cxnLst/>
              <a:rect l="l" t="t" r="r" b="b"/>
              <a:pathLst>
                <a:path w="1821" h="10654" fill="none" extrusionOk="0">
                  <a:moveTo>
                    <a:pt x="1" y="10654"/>
                  </a:moveTo>
                  <a:cubicBezTo>
                    <a:pt x="1125" y="9048"/>
                    <a:pt x="1660" y="7174"/>
                    <a:pt x="1714" y="5301"/>
                  </a:cubicBezTo>
                  <a:cubicBezTo>
                    <a:pt x="1821" y="3480"/>
                    <a:pt x="1606" y="1714"/>
                    <a:pt x="1392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4612464" y="2026919"/>
              <a:ext cx="44649" cy="277064"/>
            </a:xfrm>
            <a:custGeom>
              <a:avLst/>
              <a:gdLst/>
              <a:ahLst/>
              <a:cxnLst/>
              <a:rect l="l" t="t" r="r" b="b"/>
              <a:pathLst>
                <a:path w="1553" h="9637" fill="none" extrusionOk="0">
                  <a:moveTo>
                    <a:pt x="1125" y="1"/>
                  </a:moveTo>
                  <a:cubicBezTo>
                    <a:pt x="1339" y="1714"/>
                    <a:pt x="1553" y="3427"/>
                    <a:pt x="1446" y="5086"/>
                  </a:cubicBezTo>
                  <a:cubicBezTo>
                    <a:pt x="1339" y="6745"/>
                    <a:pt x="910" y="8351"/>
                    <a:pt x="0" y="963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4641702" y="2036148"/>
              <a:ext cx="49278" cy="33896"/>
            </a:xfrm>
            <a:custGeom>
              <a:avLst/>
              <a:gdLst/>
              <a:ahLst/>
              <a:cxnLst/>
              <a:rect l="l" t="t" r="r" b="b"/>
              <a:pathLst>
                <a:path w="1714" h="1179" extrusionOk="0">
                  <a:moveTo>
                    <a:pt x="1339" y="1"/>
                  </a:moveTo>
                  <a:lnTo>
                    <a:pt x="268" y="161"/>
                  </a:lnTo>
                  <a:cubicBezTo>
                    <a:pt x="108" y="161"/>
                    <a:pt x="0" y="429"/>
                    <a:pt x="54" y="697"/>
                  </a:cubicBezTo>
                  <a:cubicBezTo>
                    <a:pt x="54" y="964"/>
                    <a:pt x="215" y="1178"/>
                    <a:pt x="375" y="1178"/>
                  </a:cubicBezTo>
                  <a:lnTo>
                    <a:pt x="1499" y="1018"/>
                  </a:lnTo>
                  <a:cubicBezTo>
                    <a:pt x="1606" y="1018"/>
                    <a:pt x="1713" y="804"/>
                    <a:pt x="1713" y="483"/>
                  </a:cubicBezTo>
                  <a:cubicBezTo>
                    <a:pt x="1660" y="215"/>
                    <a:pt x="1499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4647855" y="2088473"/>
              <a:ext cx="47754" cy="32344"/>
            </a:xfrm>
            <a:custGeom>
              <a:avLst/>
              <a:gdLst/>
              <a:ahLst/>
              <a:cxnLst/>
              <a:rect l="l" t="t" r="r" b="b"/>
              <a:pathLst>
                <a:path w="1661" h="1125" extrusionOk="0">
                  <a:moveTo>
                    <a:pt x="1339" y="1"/>
                  </a:moveTo>
                  <a:lnTo>
                    <a:pt x="215" y="108"/>
                  </a:lnTo>
                  <a:cubicBezTo>
                    <a:pt x="54" y="108"/>
                    <a:pt x="1" y="376"/>
                    <a:pt x="1" y="643"/>
                  </a:cubicBezTo>
                  <a:cubicBezTo>
                    <a:pt x="1" y="911"/>
                    <a:pt x="161" y="1125"/>
                    <a:pt x="322" y="1125"/>
                  </a:cubicBezTo>
                  <a:lnTo>
                    <a:pt x="1446" y="1071"/>
                  </a:lnTo>
                  <a:cubicBezTo>
                    <a:pt x="1553" y="1071"/>
                    <a:pt x="1660" y="804"/>
                    <a:pt x="1660" y="536"/>
                  </a:cubicBezTo>
                  <a:cubicBezTo>
                    <a:pt x="1660" y="215"/>
                    <a:pt x="1499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4649408" y="2134645"/>
              <a:ext cx="47725" cy="44821"/>
            </a:xfrm>
            <a:custGeom>
              <a:avLst/>
              <a:gdLst/>
              <a:ahLst/>
              <a:cxnLst/>
              <a:rect l="l" t="t" r="r" b="b"/>
              <a:pathLst>
                <a:path w="1660" h="1559" extrusionOk="0">
                  <a:moveTo>
                    <a:pt x="1392" y="1"/>
                  </a:moveTo>
                  <a:lnTo>
                    <a:pt x="268" y="54"/>
                  </a:lnTo>
                  <a:cubicBezTo>
                    <a:pt x="107" y="54"/>
                    <a:pt x="0" y="375"/>
                    <a:pt x="0" y="750"/>
                  </a:cubicBezTo>
                  <a:cubicBezTo>
                    <a:pt x="0" y="1178"/>
                    <a:pt x="107" y="1500"/>
                    <a:pt x="268" y="1500"/>
                  </a:cubicBezTo>
                  <a:lnTo>
                    <a:pt x="1338" y="1553"/>
                  </a:lnTo>
                  <a:cubicBezTo>
                    <a:pt x="1349" y="1557"/>
                    <a:pt x="1359" y="1558"/>
                    <a:pt x="1369" y="1558"/>
                  </a:cubicBezTo>
                  <a:cubicBezTo>
                    <a:pt x="1519" y="1558"/>
                    <a:pt x="1660" y="1204"/>
                    <a:pt x="1660" y="804"/>
                  </a:cubicBezTo>
                  <a:cubicBezTo>
                    <a:pt x="1660" y="375"/>
                    <a:pt x="1553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4644779" y="2192892"/>
              <a:ext cx="49278" cy="34126"/>
            </a:xfrm>
            <a:custGeom>
              <a:avLst/>
              <a:gdLst/>
              <a:ahLst/>
              <a:cxnLst/>
              <a:rect l="l" t="t" r="r" b="b"/>
              <a:pathLst>
                <a:path w="1714" h="1187" extrusionOk="0">
                  <a:moveTo>
                    <a:pt x="325" y="1"/>
                  </a:moveTo>
                  <a:cubicBezTo>
                    <a:pt x="182" y="1"/>
                    <a:pt x="49" y="197"/>
                    <a:pt x="1" y="437"/>
                  </a:cubicBezTo>
                  <a:cubicBezTo>
                    <a:pt x="1" y="705"/>
                    <a:pt x="54" y="919"/>
                    <a:pt x="215" y="919"/>
                  </a:cubicBezTo>
                  <a:lnTo>
                    <a:pt x="1285" y="1187"/>
                  </a:lnTo>
                  <a:cubicBezTo>
                    <a:pt x="1446" y="1187"/>
                    <a:pt x="1606" y="972"/>
                    <a:pt x="1660" y="705"/>
                  </a:cubicBezTo>
                  <a:cubicBezTo>
                    <a:pt x="1714" y="384"/>
                    <a:pt x="1606" y="116"/>
                    <a:pt x="1446" y="116"/>
                  </a:cubicBezTo>
                  <a:lnTo>
                    <a:pt x="375" y="9"/>
                  </a:lnTo>
                  <a:cubicBezTo>
                    <a:pt x="359" y="3"/>
                    <a:pt x="342" y="1"/>
                    <a:pt x="32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4630921" y="2236018"/>
              <a:ext cx="52354" cy="48185"/>
            </a:xfrm>
            <a:custGeom>
              <a:avLst/>
              <a:gdLst/>
              <a:ahLst/>
              <a:cxnLst/>
              <a:rect l="l" t="t" r="r" b="b"/>
              <a:pathLst>
                <a:path w="1821" h="1676" extrusionOk="0">
                  <a:moveTo>
                    <a:pt x="506" y="1"/>
                  </a:moveTo>
                  <a:cubicBezTo>
                    <a:pt x="393" y="1"/>
                    <a:pt x="206" y="250"/>
                    <a:pt x="108" y="543"/>
                  </a:cubicBezTo>
                  <a:cubicBezTo>
                    <a:pt x="1" y="864"/>
                    <a:pt x="1" y="1132"/>
                    <a:pt x="108" y="1239"/>
                  </a:cubicBezTo>
                  <a:lnTo>
                    <a:pt x="1125" y="1667"/>
                  </a:lnTo>
                  <a:cubicBezTo>
                    <a:pt x="1141" y="1673"/>
                    <a:pt x="1158" y="1675"/>
                    <a:pt x="1175" y="1675"/>
                  </a:cubicBezTo>
                  <a:cubicBezTo>
                    <a:pt x="1328" y="1675"/>
                    <a:pt x="1516" y="1463"/>
                    <a:pt x="1660" y="1078"/>
                  </a:cubicBezTo>
                  <a:cubicBezTo>
                    <a:pt x="1821" y="704"/>
                    <a:pt x="1767" y="329"/>
                    <a:pt x="1660" y="275"/>
                  </a:cubicBezTo>
                  <a:lnTo>
                    <a:pt x="536" y="8"/>
                  </a:lnTo>
                  <a:cubicBezTo>
                    <a:pt x="527" y="3"/>
                    <a:pt x="517" y="1"/>
                    <a:pt x="50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4609388" y="2285094"/>
              <a:ext cx="49278" cy="42953"/>
            </a:xfrm>
            <a:custGeom>
              <a:avLst/>
              <a:gdLst/>
              <a:ahLst/>
              <a:cxnLst/>
              <a:rect l="l" t="t" r="r" b="b"/>
              <a:pathLst>
                <a:path w="1714" h="1494" extrusionOk="0">
                  <a:moveTo>
                    <a:pt x="526" y="0"/>
                  </a:moveTo>
                  <a:cubicBezTo>
                    <a:pt x="412" y="0"/>
                    <a:pt x="250" y="104"/>
                    <a:pt x="161" y="281"/>
                  </a:cubicBezTo>
                  <a:cubicBezTo>
                    <a:pt x="0" y="496"/>
                    <a:pt x="0" y="710"/>
                    <a:pt x="107" y="817"/>
                  </a:cubicBezTo>
                  <a:lnTo>
                    <a:pt x="1017" y="1459"/>
                  </a:lnTo>
                  <a:cubicBezTo>
                    <a:pt x="1041" y="1483"/>
                    <a:pt x="1072" y="1493"/>
                    <a:pt x="1108" y="1493"/>
                  </a:cubicBezTo>
                  <a:cubicBezTo>
                    <a:pt x="1237" y="1493"/>
                    <a:pt x="1427" y="1359"/>
                    <a:pt x="1553" y="1191"/>
                  </a:cubicBezTo>
                  <a:cubicBezTo>
                    <a:pt x="1713" y="924"/>
                    <a:pt x="1713" y="603"/>
                    <a:pt x="1606" y="549"/>
                  </a:cubicBezTo>
                  <a:lnTo>
                    <a:pt x="589" y="14"/>
                  </a:lnTo>
                  <a:cubicBezTo>
                    <a:pt x="571" y="5"/>
                    <a:pt x="549" y="0"/>
                    <a:pt x="52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4630921" y="2237771"/>
              <a:ext cx="252425" cy="104679"/>
            </a:xfrm>
            <a:custGeom>
              <a:avLst/>
              <a:gdLst/>
              <a:ahLst/>
              <a:cxnLst/>
              <a:rect l="l" t="t" r="r" b="b"/>
              <a:pathLst>
                <a:path w="8780" h="3641" extrusionOk="0">
                  <a:moveTo>
                    <a:pt x="8459" y="0"/>
                  </a:moveTo>
                  <a:cubicBezTo>
                    <a:pt x="7120" y="268"/>
                    <a:pt x="5675" y="429"/>
                    <a:pt x="4230" y="750"/>
                  </a:cubicBezTo>
                  <a:cubicBezTo>
                    <a:pt x="2784" y="1071"/>
                    <a:pt x="1286" y="1553"/>
                    <a:pt x="1" y="2516"/>
                  </a:cubicBezTo>
                  <a:lnTo>
                    <a:pt x="857" y="3640"/>
                  </a:lnTo>
                  <a:cubicBezTo>
                    <a:pt x="1874" y="2837"/>
                    <a:pt x="3159" y="2409"/>
                    <a:pt x="4497" y="2142"/>
                  </a:cubicBezTo>
                  <a:cubicBezTo>
                    <a:pt x="5889" y="1820"/>
                    <a:pt x="7281" y="1713"/>
                    <a:pt x="8780" y="1392"/>
                  </a:cubicBezTo>
                  <a:lnTo>
                    <a:pt x="845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0"/>
            <p:cNvSpPr/>
            <p:nvPr/>
          </p:nvSpPr>
          <p:spPr>
            <a:xfrm>
              <a:off x="4655560" y="2277791"/>
              <a:ext cx="227786" cy="64659"/>
            </a:xfrm>
            <a:custGeom>
              <a:avLst/>
              <a:gdLst/>
              <a:ahLst/>
              <a:cxnLst/>
              <a:rect l="l" t="t" r="r" b="b"/>
              <a:pathLst>
                <a:path w="7923" h="2249" fill="none" extrusionOk="0">
                  <a:moveTo>
                    <a:pt x="0" y="2248"/>
                  </a:moveTo>
                  <a:cubicBezTo>
                    <a:pt x="1017" y="1445"/>
                    <a:pt x="2302" y="1017"/>
                    <a:pt x="3640" y="750"/>
                  </a:cubicBezTo>
                  <a:cubicBezTo>
                    <a:pt x="5032" y="428"/>
                    <a:pt x="6424" y="268"/>
                    <a:pt x="7923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0"/>
            <p:cNvSpPr/>
            <p:nvPr/>
          </p:nvSpPr>
          <p:spPr>
            <a:xfrm>
              <a:off x="4630921" y="2237771"/>
              <a:ext cx="243196" cy="72364"/>
            </a:xfrm>
            <a:custGeom>
              <a:avLst/>
              <a:gdLst/>
              <a:ahLst/>
              <a:cxnLst/>
              <a:rect l="l" t="t" r="r" b="b"/>
              <a:pathLst>
                <a:path w="8459" h="2517" fill="none" extrusionOk="0">
                  <a:moveTo>
                    <a:pt x="8459" y="0"/>
                  </a:moveTo>
                  <a:cubicBezTo>
                    <a:pt x="7120" y="268"/>
                    <a:pt x="5675" y="429"/>
                    <a:pt x="4230" y="750"/>
                  </a:cubicBezTo>
                  <a:cubicBezTo>
                    <a:pt x="2784" y="1071"/>
                    <a:pt x="1286" y="1553"/>
                    <a:pt x="1" y="251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0"/>
            <p:cNvSpPr/>
            <p:nvPr/>
          </p:nvSpPr>
          <p:spPr>
            <a:xfrm>
              <a:off x="4840250" y="2236219"/>
              <a:ext cx="30791" cy="48156"/>
            </a:xfrm>
            <a:custGeom>
              <a:avLst/>
              <a:gdLst/>
              <a:ahLst/>
              <a:cxnLst/>
              <a:rect l="l" t="t" r="r" b="b"/>
              <a:pathLst>
                <a:path w="1071" h="1675" extrusionOk="0">
                  <a:moveTo>
                    <a:pt x="375" y="1"/>
                  </a:moveTo>
                  <a:cubicBezTo>
                    <a:pt x="161" y="54"/>
                    <a:pt x="0" y="215"/>
                    <a:pt x="0" y="376"/>
                  </a:cubicBezTo>
                  <a:lnTo>
                    <a:pt x="161" y="1446"/>
                  </a:lnTo>
                  <a:cubicBezTo>
                    <a:pt x="205" y="1578"/>
                    <a:pt x="357" y="1674"/>
                    <a:pt x="530" y="1674"/>
                  </a:cubicBezTo>
                  <a:cubicBezTo>
                    <a:pt x="567" y="1674"/>
                    <a:pt x="604" y="1670"/>
                    <a:pt x="642" y="1660"/>
                  </a:cubicBezTo>
                  <a:cubicBezTo>
                    <a:pt x="857" y="1607"/>
                    <a:pt x="1071" y="1446"/>
                    <a:pt x="1017" y="1339"/>
                  </a:cubicBezTo>
                  <a:lnTo>
                    <a:pt x="803" y="215"/>
                  </a:lnTo>
                  <a:cubicBezTo>
                    <a:pt x="803" y="54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4797154" y="2243521"/>
              <a:ext cx="30791" cy="47006"/>
            </a:xfrm>
            <a:custGeom>
              <a:avLst/>
              <a:gdLst/>
              <a:ahLst/>
              <a:cxnLst/>
              <a:rect l="l" t="t" r="r" b="b"/>
              <a:pathLst>
                <a:path w="1071" h="1635" extrusionOk="0">
                  <a:moveTo>
                    <a:pt x="511" y="1"/>
                  </a:moveTo>
                  <a:cubicBezTo>
                    <a:pt x="468" y="1"/>
                    <a:pt x="422" y="5"/>
                    <a:pt x="375" y="14"/>
                  </a:cubicBezTo>
                  <a:cubicBezTo>
                    <a:pt x="161" y="14"/>
                    <a:pt x="0" y="175"/>
                    <a:pt x="0" y="336"/>
                  </a:cubicBezTo>
                  <a:lnTo>
                    <a:pt x="214" y="1460"/>
                  </a:lnTo>
                  <a:cubicBezTo>
                    <a:pt x="214" y="1547"/>
                    <a:pt x="357" y="1635"/>
                    <a:pt x="526" y="1635"/>
                  </a:cubicBezTo>
                  <a:cubicBezTo>
                    <a:pt x="564" y="1635"/>
                    <a:pt x="603" y="1630"/>
                    <a:pt x="643" y="1620"/>
                  </a:cubicBezTo>
                  <a:cubicBezTo>
                    <a:pt x="910" y="1620"/>
                    <a:pt x="1071" y="1460"/>
                    <a:pt x="1017" y="1299"/>
                  </a:cubicBezTo>
                  <a:lnTo>
                    <a:pt x="857" y="229"/>
                  </a:lnTo>
                  <a:cubicBezTo>
                    <a:pt x="857" y="96"/>
                    <a:pt x="712" y="1"/>
                    <a:pt x="51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4747905" y="2250335"/>
              <a:ext cx="43125" cy="48070"/>
            </a:xfrm>
            <a:custGeom>
              <a:avLst/>
              <a:gdLst/>
              <a:ahLst/>
              <a:cxnLst/>
              <a:rect l="l" t="t" r="r" b="b"/>
              <a:pathLst>
                <a:path w="1500" h="1672" extrusionOk="0">
                  <a:moveTo>
                    <a:pt x="898" y="1"/>
                  </a:moveTo>
                  <a:cubicBezTo>
                    <a:pt x="804" y="1"/>
                    <a:pt x="699" y="14"/>
                    <a:pt x="589" y="45"/>
                  </a:cubicBezTo>
                  <a:cubicBezTo>
                    <a:pt x="268" y="99"/>
                    <a:pt x="0" y="259"/>
                    <a:pt x="54" y="420"/>
                  </a:cubicBezTo>
                  <a:lnTo>
                    <a:pt x="268" y="1490"/>
                  </a:lnTo>
                  <a:cubicBezTo>
                    <a:pt x="308" y="1611"/>
                    <a:pt x="469" y="1671"/>
                    <a:pt x="682" y="1671"/>
                  </a:cubicBezTo>
                  <a:cubicBezTo>
                    <a:pt x="753" y="1671"/>
                    <a:pt x="830" y="1664"/>
                    <a:pt x="910" y="1651"/>
                  </a:cubicBezTo>
                  <a:cubicBezTo>
                    <a:pt x="1231" y="1598"/>
                    <a:pt x="1499" y="1437"/>
                    <a:pt x="1499" y="1276"/>
                  </a:cubicBezTo>
                  <a:lnTo>
                    <a:pt x="1285" y="152"/>
                  </a:lnTo>
                  <a:cubicBezTo>
                    <a:pt x="1285" y="76"/>
                    <a:pt x="1124" y="1"/>
                    <a:pt x="89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4710961" y="2260282"/>
              <a:ext cx="33896" cy="47351"/>
            </a:xfrm>
            <a:custGeom>
              <a:avLst/>
              <a:gdLst/>
              <a:ahLst/>
              <a:cxnLst/>
              <a:rect l="l" t="t" r="r" b="b"/>
              <a:pathLst>
                <a:path w="1179" h="1647" extrusionOk="0">
                  <a:moveTo>
                    <a:pt x="533" y="0"/>
                  </a:moveTo>
                  <a:cubicBezTo>
                    <a:pt x="482" y="0"/>
                    <a:pt x="429" y="7"/>
                    <a:pt x="375" y="20"/>
                  </a:cubicBezTo>
                  <a:cubicBezTo>
                    <a:pt x="107" y="74"/>
                    <a:pt x="0" y="288"/>
                    <a:pt x="0" y="395"/>
                  </a:cubicBezTo>
                  <a:lnTo>
                    <a:pt x="375" y="1466"/>
                  </a:lnTo>
                  <a:cubicBezTo>
                    <a:pt x="415" y="1586"/>
                    <a:pt x="516" y="1646"/>
                    <a:pt x="654" y="1646"/>
                  </a:cubicBezTo>
                  <a:cubicBezTo>
                    <a:pt x="700" y="1646"/>
                    <a:pt x="750" y="1640"/>
                    <a:pt x="803" y="1626"/>
                  </a:cubicBezTo>
                  <a:cubicBezTo>
                    <a:pt x="1017" y="1573"/>
                    <a:pt x="1178" y="1412"/>
                    <a:pt x="1125" y="1252"/>
                  </a:cubicBezTo>
                  <a:lnTo>
                    <a:pt x="857" y="181"/>
                  </a:lnTo>
                  <a:cubicBezTo>
                    <a:pt x="817" y="60"/>
                    <a:pt x="686" y="0"/>
                    <a:pt x="53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4663236" y="2274083"/>
              <a:ext cx="46201" cy="48961"/>
            </a:xfrm>
            <a:custGeom>
              <a:avLst/>
              <a:gdLst/>
              <a:ahLst/>
              <a:cxnLst/>
              <a:rect l="l" t="t" r="r" b="b"/>
              <a:pathLst>
                <a:path w="1607" h="1703" extrusionOk="0">
                  <a:moveTo>
                    <a:pt x="900" y="1"/>
                  </a:moveTo>
                  <a:cubicBezTo>
                    <a:pt x="788" y="1"/>
                    <a:pt x="657" y="27"/>
                    <a:pt x="536" y="76"/>
                  </a:cubicBezTo>
                  <a:cubicBezTo>
                    <a:pt x="215" y="236"/>
                    <a:pt x="1" y="450"/>
                    <a:pt x="54" y="611"/>
                  </a:cubicBezTo>
                  <a:lnTo>
                    <a:pt x="590" y="1574"/>
                  </a:lnTo>
                  <a:cubicBezTo>
                    <a:pt x="619" y="1663"/>
                    <a:pt x="714" y="1703"/>
                    <a:pt x="837" y="1703"/>
                  </a:cubicBezTo>
                  <a:cubicBezTo>
                    <a:pt x="938" y="1703"/>
                    <a:pt x="1058" y="1676"/>
                    <a:pt x="1179" y="1628"/>
                  </a:cubicBezTo>
                  <a:cubicBezTo>
                    <a:pt x="1446" y="1467"/>
                    <a:pt x="1607" y="1307"/>
                    <a:pt x="1553" y="1146"/>
                  </a:cubicBezTo>
                  <a:lnTo>
                    <a:pt x="1179" y="129"/>
                  </a:lnTo>
                  <a:cubicBezTo>
                    <a:pt x="1149" y="41"/>
                    <a:pt x="1039" y="1"/>
                    <a:pt x="90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4627845" y="2295875"/>
              <a:ext cx="43125" cy="45799"/>
            </a:xfrm>
            <a:custGeom>
              <a:avLst/>
              <a:gdLst/>
              <a:ahLst/>
              <a:cxnLst/>
              <a:rect l="l" t="t" r="r" b="b"/>
              <a:pathLst>
                <a:path w="1500" h="1593" extrusionOk="0">
                  <a:moveTo>
                    <a:pt x="616" y="0"/>
                  </a:moveTo>
                  <a:cubicBezTo>
                    <a:pt x="523" y="0"/>
                    <a:pt x="402" y="40"/>
                    <a:pt x="268" y="121"/>
                  </a:cubicBezTo>
                  <a:cubicBezTo>
                    <a:pt x="54" y="281"/>
                    <a:pt x="1" y="495"/>
                    <a:pt x="108" y="602"/>
                  </a:cubicBezTo>
                  <a:lnTo>
                    <a:pt x="750" y="1512"/>
                  </a:lnTo>
                  <a:cubicBezTo>
                    <a:pt x="804" y="1566"/>
                    <a:pt x="884" y="1593"/>
                    <a:pt x="971" y="1593"/>
                  </a:cubicBezTo>
                  <a:cubicBezTo>
                    <a:pt x="1058" y="1593"/>
                    <a:pt x="1152" y="1566"/>
                    <a:pt x="1232" y="1512"/>
                  </a:cubicBezTo>
                  <a:cubicBezTo>
                    <a:pt x="1393" y="1352"/>
                    <a:pt x="1500" y="1191"/>
                    <a:pt x="1393" y="1084"/>
                  </a:cubicBezTo>
                  <a:lnTo>
                    <a:pt x="804" y="121"/>
                  </a:lnTo>
                  <a:cubicBezTo>
                    <a:pt x="777" y="40"/>
                    <a:pt x="710" y="0"/>
                    <a:pt x="61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4650931" y="2405528"/>
              <a:ext cx="307826" cy="103184"/>
            </a:xfrm>
            <a:custGeom>
              <a:avLst/>
              <a:gdLst/>
              <a:ahLst/>
              <a:cxnLst/>
              <a:rect l="l" t="t" r="r" b="b"/>
              <a:pathLst>
                <a:path w="10707" h="3589" extrusionOk="0">
                  <a:moveTo>
                    <a:pt x="9529" y="0"/>
                  </a:moveTo>
                  <a:cubicBezTo>
                    <a:pt x="9155" y="536"/>
                    <a:pt x="8459" y="1017"/>
                    <a:pt x="7709" y="1339"/>
                  </a:cubicBezTo>
                  <a:cubicBezTo>
                    <a:pt x="7013" y="1660"/>
                    <a:pt x="6157" y="1874"/>
                    <a:pt x="5354" y="2034"/>
                  </a:cubicBezTo>
                  <a:cubicBezTo>
                    <a:pt x="4766" y="2113"/>
                    <a:pt x="4149" y="2162"/>
                    <a:pt x="3546" y="2162"/>
                  </a:cubicBezTo>
                  <a:cubicBezTo>
                    <a:pt x="3326" y="2162"/>
                    <a:pt x="3107" y="2156"/>
                    <a:pt x="2891" y="2141"/>
                  </a:cubicBezTo>
                  <a:lnTo>
                    <a:pt x="2249" y="2034"/>
                  </a:lnTo>
                  <a:lnTo>
                    <a:pt x="1607" y="1927"/>
                  </a:lnTo>
                  <a:cubicBezTo>
                    <a:pt x="1178" y="1874"/>
                    <a:pt x="750" y="1767"/>
                    <a:pt x="375" y="1660"/>
                  </a:cubicBezTo>
                  <a:lnTo>
                    <a:pt x="1" y="3052"/>
                  </a:lnTo>
                  <a:cubicBezTo>
                    <a:pt x="482" y="3212"/>
                    <a:pt x="964" y="3266"/>
                    <a:pt x="1392" y="3319"/>
                  </a:cubicBezTo>
                  <a:lnTo>
                    <a:pt x="2035" y="3426"/>
                  </a:lnTo>
                  <a:lnTo>
                    <a:pt x="2731" y="3533"/>
                  </a:lnTo>
                  <a:cubicBezTo>
                    <a:pt x="3091" y="3571"/>
                    <a:pt x="3438" y="3589"/>
                    <a:pt x="3776" y="3589"/>
                  </a:cubicBezTo>
                  <a:cubicBezTo>
                    <a:pt x="4393" y="3589"/>
                    <a:pt x="4980" y="3530"/>
                    <a:pt x="5568" y="3426"/>
                  </a:cubicBezTo>
                  <a:cubicBezTo>
                    <a:pt x="6532" y="3266"/>
                    <a:pt x="7442" y="3052"/>
                    <a:pt x="8298" y="2623"/>
                  </a:cubicBezTo>
                  <a:cubicBezTo>
                    <a:pt x="9208" y="2249"/>
                    <a:pt x="10118" y="1713"/>
                    <a:pt x="10707" y="750"/>
                  </a:cubicBezTo>
                  <a:lnTo>
                    <a:pt x="952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4650931" y="2427061"/>
              <a:ext cx="307826" cy="83145"/>
            </a:xfrm>
            <a:custGeom>
              <a:avLst/>
              <a:gdLst/>
              <a:ahLst/>
              <a:cxnLst/>
              <a:rect l="l" t="t" r="r" b="b"/>
              <a:pathLst>
                <a:path w="10707" h="2892" fill="none" extrusionOk="0">
                  <a:moveTo>
                    <a:pt x="1" y="2303"/>
                  </a:moveTo>
                  <a:cubicBezTo>
                    <a:pt x="482" y="2463"/>
                    <a:pt x="964" y="2517"/>
                    <a:pt x="1392" y="2570"/>
                  </a:cubicBezTo>
                  <a:lnTo>
                    <a:pt x="2035" y="2677"/>
                  </a:lnTo>
                  <a:lnTo>
                    <a:pt x="2731" y="2784"/>
                  </a:lnTo>
                  <a:cubicBezTo>
                    <a:pt x="3748" y="2891"/>
                    <a:pt x="4658" y="2838"/>
                    <a:pt x="5568" y="2677"/>
                  </a:cubicBezTo>
                  <a:cubicBezTo>
                    <a:pt x="6532" y="2517"/>
                    <a:pt x="7442" y="2303"/>
                    <a:pt x="8298" y="1874"/>
                  </a:cubicBezTo>
                  <a:cubicBezTo>
                    <a:pt x="9208" y="1500"/>
                    <a:pt x="10118" y="964"/>
                    <a:pt x="10707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4661713" y="2405528"/>
              <a:ext cx="263206" cy="63135"/>
            </a:xfrm>
            <a:custGeom>
              <a:avLst/>
              <a:gdLst/>
              <a:ahLst/>
              <a:cxnLst/>
              <a:rect l="l" t="t" r="r" b="b"/>
              <a:pathLst>
                <a:path w="9155" h="2196" fill="none" extrusionOk="0">
                  <a:moveTo>
                    <a:pt x="9154" y="0"/>
                  </a:moveTo>
                  <a:cubicBezTo>
                    <a:pt x="8780" y="536"/>
                    <a:pt x="8084" y="1017"/>
                    <a:pt x="7334" y="1339"/>
                  </a:cubicBezTo>
                  <a:cubicBezTo>
                    <a:pt x="6638" y="1660"/>
                    <a:pt x="5782" y="1874"/>
                    <a:pt x="4979" y="2034"/>
                  </a:cubicBezTo>
                  <a:cubicBezTo>
                    <a:pt x="4176" y="2141"/>
                    <a:pt x="3319" y="2195"/>
                    <a:pt x="2516" y="2141"/>
                  </a:cubicBezTo>
                  <a:lnTo>
                    <a:pt x="1874" y="2034"/>
                  </a:lnTo>
                  <a:lnTo>
                    <a:pt x="1232" y="1927"/>
                  </a:lnTo>
                  <a:cubicBezTo>
                    <a:pt x="803" y="1874"/>
                    <a:pt x="375" y="1767"/>
                    <a:pt x="0" y="166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4897175" y="2414699"/>
              <a:ext cx="49278" cy="46259"/>
            </a:xfrm>
            <a:custGeom>
              <a:avLst/>
              <a:gdLst/>
              <a:ahLst/>
              <a:cxnLst/>
              <a:rect l="l" t="t" r="r" b="b"/>
              <a:pathLst>
                <a:path w="1714" h="1609" extrusionOk="0">
                  <a:moveTo>
                    <a:pt x="616" y="0"/>
                  </a:moveTo>
                  <a:cubicBezTo>
                    <a:pt x="523" y="0"/>
                    <a:pt x="407" y="59"/>
                    <a:pt x="268" y="163"/>
                  </a:cubicBezTo>
                  <a:cubicBezTo>
                    <a:pt x="108" y="270"/>
                    <a:pt x="1" y="484"/>
                    <a:pt x="108" y="645"/>
                  </a:cubicBezTo>
                  <a:lnTo>
                    <a:pt x="750" y="1555"/>
                  </a:lnTo>
                  <a:cubicBezTo>
                    <a:pt x="768" y="1591"/>
                    <a:pt x="810" y="1608"/>
                    <a:pt x="867" y="1608"/>
                  </a:cubicBezTo>
                  <a:cubicBezTo>
                    <a:pt x="982" y="1608"/>
                    <a:pt x="1161" y="1537"/>
                    <a:pt x="1339" y="1394"/>
                  </a:cubicBezTo>
                  <a:cubicBezTo>
                    <a:pt x="1607" y="1180"/>
                    <a:pt x="1714" y="859"/>
                    <a:pt x="1607" y="805"/>
                  </a:cubicBezTo>
                  <a:lnTo>
                    <a:pt x="750" y="56"/>
                  </a:lnTo>
                  <a:cubicBezTo>
                    <a:pt x="712" y="18"/>
                    <a:pt x="668" y="0"/>
                    <a:pt x="61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4855631" y="2439913"/>
              <a:ext cx="43125" cy="47811"/>
            </a:xfrm>
            <a:custGeom>
              <a:avLst/>
              <a:gdLst/>
              <a:ahLst/>
              <a:cxnLst/>
              <a:rect l="l" t="t" r="r" b="b"/>
              <a:pathLst>
                <a:path w="1500" h="1663" extrusionOk="0">
                  <a:moveTo>
                    <a:pt x="650" y="0"/>
                  </a:moveTo>
                  <a:cubicBezTo>
                    <a:pt x="562" y="0"/>
                    <a:pt x="464" y="13"/>
                    <a:pt x="375" y="35"/>
                  </a:cubicBezTo>
                  <a:cubicBezTo>
                    <a:pt x="161" y="143"/>
                    <a:pt x="0" y="357"/>
                    <a:pt x="0" y="464"/>
                  </a:cubicBezTo>
                  <a:lnTo>
                    <a:pt x="375" y="1534"/>
                  </a:lnTo>
                  <a:cubicBezTo>
                    <a:pt x="405" y="1623"/>
                    <a:pt x="499" y="1662"/>
                    <a:pt x="631" y="1662"/>
                  </a:cubicBezTo>
                  <a:cubicBezTo>
                    <a:pt x="740" y="1662"/>
                    <a:pt x="873" y="1636"/>
                    <a:pt x="1017" y="1588"/>
                  </a:cubicBezTo>
                  <a:cubicBezTo>
                    <a:pt x="1285" y="1481"/>
                    <a:pt x="1499" y="1267"/>
                    <a:pt x="1392" y="1106"/>
                  </a:cubicBezTo>
                  <a:lnTo>
                    <a:pt x="910" y="89"/>
                  </a:lnTo>
                  <a:cubicBezTo>
                    <a:pt x="879" y="26"/>
                    <a:pt x="774" y="0"/>
                    <a:pt x="6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4800230" y="2454633"/>
              <a:ext cx="52354" cy="49163"/>
            </a:xfrm>
            <a:custGeom>
              <a:avLst/>
              <a:gdLst/>
              <a:ahLst/>
              <a:cxnLst/>
              <a:rect l="l" t="t" r="r" b="b"/>
              <a:pathLst>
                <a:path w="1821" h="1710" extrusionOk="0">
                  <a:moveTo>
                    <a:pt x="1090" y="0"/>
                  </a:moveTo>
                  <a:cubicBezTo>
                    <a:pt x="975" y="0"/>
                    <a:pt x="839" y="18"/>
                    <a:pt x="696" y="59"/>
                  </a:cubicBezTo>
                  <a:cubicBezTo>
                    <a:pt x="321" y="112"/>
                    <a:pt x="0" y="273"/>
                    <a:pt x="0" y="433"/>
                  </a:cubicBezTo>
                  <a:lnTo>
                    <a:pt x="214" y="1558"/>
                  </a:lnTo>
                  <a:cubicBezTo>
                    <a:pt x="214" y="1633"/>
                    <a:pt x="402" y="1709"/>
                    <a:pt x="663" y="1709"/>
                  </a:cubicBezTo>
                  <a:cubicBezTo>
                    <a:pt x="771" y="1709"/>
                    <a:pt x="892" y="1696"/>
                    <a:pt x="1017" y="1665"/>
                  </a:cubicBezTo>
                  <a:cubicBezTo>
                    <a:pt x="1499" y="1558"/>
                    <a:pt x="1820" y="1344"/>
                    <a:pt x="1767" y="1183"/>
                  </a:cubicBezTo>
                  <a:lnTo>
                    <a:pt x="1446" y="112"/>
                  </a:lnTo>
                  <a:cubicBezTo>
                    <a:pt x="1412" y="46"/>
                    <a:pt x="1277" y="0"/>
                    <a:pt x="109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4757134" y="2462453"/>
              <a:ext cx="32344" cy="47754"/>
            </a:xfrm>
            <a:custGeom>
              <a:avLst/>
              <a:gdLst/>
              <a:ahLst/>
              <a:cxnLst/>
              <a:rect l="l" t="t" r="r" b="b"/>
              <a:pathLst>
                <a:path w="1125" h="1661" extrusionOk="0">
                  <a:moveTo>
                    <a:pt x="482" y="1"/>
                  </a:moveTo>
                  <a:cubicBezTo>
                    <a:pt x="214" y="1"/>
                    <a:pt x="0" y="108"/>
                    <a:pt x="0" y="269"/>
                  </a:cubicBezTo>
                  <a:lnTo>
                    <a:pt x="54" y="1393"/>
                  </a:lnTo>
                  <a:cubicBezTo>
                    <a:pt x="54" y="1553"/>
                    <a:pt x="268" y="1660"/>
                    <a:pt x="589" y="1660"/>
                  </a:cubicBezTo>
                  <a:cubicBezTo>
                    <a:pt x="910" y="1660"/>
                    <a:pt x="1124" y="1500"/>
                    <a:pt x="1124" y="1339"/>
                  </a:cubicBezTo>
                  <a:lnTo>
                    <a:pt x="1017" y="215"/>
                  </a:lnTo>
                  <a:cubicBezTo>
                    <a:pt x="964" y="54"/>
                    <a:pt x="750" y="1"/>
                    <a:pt x="48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4697104" y="2458801"/>
              <a:ext cx="44678" cy="48329"/>
            </a:xfrm>
            <a:custGeom>
              <a:avLst/>
              <a:gdLst/>
              <a:ahLst/>
              <a:cxnLst/>
              <a:rect l="l" t="t" r="r" b="b"/>
              <a:pathLst>
                <a:path w="1554" h="1681" extrusionOk="0">
                  <a:moveTo>
                    <a:pt x="666" y="1"/>
                  </a:moveTo>
                  <a:cubicBezTo>
                    <a:pt x="392" y="1"/>
                    <a:pt x="201" y="61"/>
                    <a:pt x="161" y="181"/>
                  </a:cubicBezTo>
                  <a:lnTo>
                    <a:pt x="54" y="1306"/>
                  </a:lnTo>
                  <a:cubicBezTo>
                    <a:pt x="1" y="1466"/>
                    <a:pt x="322" y="1627"/>
                    <a:pt x="643" y="1680"/>
                  </a:cubicBezTo>
                  <a:lnTo>
                    <a:pt x="1232" y="1680"/>
                  </a:lnTo>
                  <a:cubicBezTo>
                    <a:pt x="1339" y="1627"/>
                    <a:pt x="1446" y="1573"/>
                    <a:pt x="1446" y="1520"/>
                  </a:cubicBezTo>
                  <a:lnTo>
                    <a:pt x="1553" y="396"/>
                  </a:lnTo>
                  <a:cubicBezTo>
                    <a:pt x="1553" y="342"/>
                    <a:pt x="1499" y="235"/>
                    <a:pt x="1392" y="181"/>
                  </a:cubicBezTo>
                  <a:lnTo>
                    <a:pt x="1285" y="128"/>
                  </a:lnTo>
                  <a:lnTo>
                    <a:pt x="1232" y="128"/>
                  </a:lnTo>
                  <a:cubicBezTo>
                    <a:pt x="1125" y="74"/>
                    <a:pt x="1071" y="21"/>
                    <a:pt x="964" y="21"/>
                  </a:cubicBezTo>
                  <a:cubicBezTo>
                    <a:pt x="857" y="7"/>
                    <a:pt x="757" y="1"/>
                    <a:pt x="66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4647855" y="2451125"/>
              <a:ext cx="38496" cy="47351"/>
            </a:xfrm>
            <a:custGeom>
              <a:avLst/>
              <a:gdLst/>
              <a:ahLst/>
              <a:cxnLst/>
              <a:rect l="l" t="t" r="r" b="b"/>
              <a:pathLst>
                <a:path w="1339" h="1647" extrusionOk="0">
                  <a:moveTo>
                    <a:pt x="699" y="0"/>
                  </a:moveTo>
                  <a:cubicBezTo>
                    <a:pt x="546" y="0"/>
                    <a:pt x="415" y="60"/>
                    <a:pt x="375" y="181"/>
                  </a:cubicBezTo>
                  <a:lnTo>
                    <a:pt x="54" y="1198"/>
                  </a:lnTo>
                  <a:cubicBezTo>
                    <a:pt x="1" y="1358"/>
                    <a:pt x="215" y="1573"/>
                    <a:pt x="536" y="1626"/>
                  </a:cubicBezTo>
                  <a:cubicBezTo>
                    <a:pt x="616" y="1639"/>
                    <a:pt x="693" y="1646"/>
                    <a:pt x="763" y="1646"/>
                  </a:cubicBezTo>
                  <a:cubicBezTo>
                    <a:pt x="974" y="1646"/>
                    <a:pt x="1125" y="1586"/>
                    <a:pt x="1125" y="1466"/>
                  </a:cubicBezTo>
                  <a:lnTo>
                    <a:pt x="1285" y="341"/>
                  </a:lnTo>
                  <a:cubicBezTo>
                    <a:pt x="1339" y="234"/>
                    <a:pt x="1125" y="74"/>
                    <a:pt x="857" y="20"/>
                  </a:cubicBezTo>
                  <a:cubicBezTo>
                    <a:pt x="804" y="7"/>
                    <a:pt x="750" y="0"/>
                    <a:pt x="69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4638626" y="2476310"/>
              <a:ext cx="272435" cy="189319"/>
            </a:xfrm>
            <a:custGeom>
              <a:avLst/>
              <a:gdLst/>
              <a:ahLst/>
              <a:cxnLst/>
              <a:rect l="l" t="t" r="r" b="b"/>
              <a:pathLst>
                <a:path w="9476" h="6585" extrusionOk="0">
                  <a:moveTo>
                    <a:pt x="696" y="1"/>
                  </a:moveTo>
                  <a:lnTo>
                    <a:pt x="0" y="1232"/>
                  </a:lnTo>
                  <a:cubicBezTo>
                    <a:pt x="803" y="1660"/>
                    <a:pt x="1606" y="2035"/>
                    <a:pt x="2356" y="2410"/>
                  </a:cubicBezTo>
                  <a:cubicBezTo>
                    <a:pt x="2731" y="2570"/>
                    <a:pt x="3105" y="2784"/>
                    <a:pt x="3480" y="2998"/>
                  </a:cubicBezTo>
                  <a:cubicBezTo>
                    <a:pt x="3801" y="3159"/>
                    <a:pt x="4176" y="3427"/>
                    <a:pt x="4551" y="3641"/>
                  </a:cubicBezTo>
                  <a:cubicBezTo>
                    <a:pt x="5300" y="4069"/>
                    <a:pt x="6049" y="4497"/>
                    <a:pt x="6692" y="4979"/>
                  </a:cubicBezTo>
                  <a:cubicBezTo>
                    <a:pt x="7334" y="5461"/>
                    <a:pt x="7870" y="5996"/>
                    <a:pt x="8244" y="6585"/>
                  </a:cubicBezTo>
                  <a:lnTo>
                    <a:pt x="9475" y="5889"/>
                  </a:lnTo>
                  <a:cubicBezTo>
                    <a:pt x="8994" y="4979"/>
                    <a:pt x="8244" y="4337"/>
                    <a:pt x="7495" y="3801"/>
                  </a:cubicBezTo>
                  <a:cubicBezTo>
                    <a:pt x="6799" y="3266"/>
                    <a:pt x="5996" y="2838"/>
                    <a:pt x="5300" y="2410"/>
                  </a:cubicBezTo>
                  <a:cubicBezTo>
                    <a:pt x="4925" y="2195"/>
                    <a:pt x="4604" y="1981"/>
                    <a:pt x="4176" y="1714"/>
                  </a:cubicBezTo>
                  <a:cubicBezTo>
                    <a:pt x="3748" y="1500"/>
                    <a:pt x="3373" y="1339"/>
                    <a:pt x="2998" y="1125"/>
                  </a:cubicBezTo>
                  <a:cubicBezTo>
                    <a:pt x="2195" y="750"/>
                    <a:pt x="1392" y="375"/>
                    <a:pt x="69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4638626" y="2511701"/>
              <a:ext cx="237044" cy="153928"/>
            </a:xfrm>
            <a:custGeom>
              <a:avLst/>
              <a:gdLst/>
              <a:ahLst/>
              <a:cxnLst/>
              <a:rect l="l" t="t" r="r" b="b"/>
              <a:pathLst>
                <a:path w="8245" h="5354" fill="none" extrusionOk="0">
                  <a:moveTo>
                    <a:pt x="0" y="1"/>
                  </a:moveTo>
                  <a:cubicBezTo>
                    <a:pt x="803" y="429"/>
                    <a:pt x="1606" y="804"/>
                    <a:pt x="2356" y="1179"/>
                  </a:cubicBezTo>
                  <a:cubicBezTo>
                    <a:pt x="2731" y="1339"/>
                    <a:pt x="3105" y="1553"/>
                    <a:pt x="3480" y="1767"/>
                  </a:cubicBezTo>
                  <a:cubicBezTo>
                    <a:pt x="3801" y="1928"/>
                    <a:pt x="4176" y="2196"/>
                    <a:pt x="4551" y="2410"/>
                  </a:cubicBezTo>
                  <a:cubicBezTo>
                    <a:pt x="5300" y="2838"/>
                    <a:pt x="6049" y="3266"/>
                    <a:pt x="6692" y="3748"/>
                  </a:cubicBezTo>
                  <a:cubicBezTo>
                    <a:pt x="7334" y="4230"/>
                    <a:pt x="7870" y="4765"/>
                    <a:pt x="8244" y="535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4658636" y="2476310"/>
              <a:ext cx="252425" cy="169338"/>
            </a:xfrm>
            <a:custGeom>
              <a:avLst/>
              <a:gdLst/>
              <a:ahLst/>
              <a:cxnLst/>
              <a:rect l="l" t="t" r="r" b="b"/>
              <a:pathLst>
                <a:path w="8780" h="5890" fill="none" extrusionOk="0">
                  <a:moveTo>
                    <a:pt x="8779" y="5889"/>
                  </a:moveTo>
                  <a:cubicBezTo>
                    <a:pt x="8298" y="4979"/>
                    <a:pt x="7548" y="4337"/>
                    <a:pt x="6799" y="3801"/>
                  </a:cubicBezTo>
                  <a:cubicBezTo>
                    <a:pt x="6103" y="3266"/>
                    <a:pt x="5300" y="2838"/>
                    <a:pt x="4604" y="2410"/>
                  </a:cubicBezTo>
                  <a:cubicBezTo>
                    <a:pt x="4229" y="2195"/>
                    <a:pt x="3908" y="1981"/>
                    <a:pt x="3480" y="1714"/>
                  </a:cubicBezTo>
                  <a:cubicBezTo>
                    <a:pt x="3052" y="1500"/>
                    <a:pt x="2677" y="1339"/>
                    <a:pt x="2302" y="1125"/>
                  </a:cubicBezTo>
                  <a:cubicBezTo>
                    <a:pt x="1499" y="750"/>
                    <a:pt x="696" y="375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4854079" y="2608043"/>
              <a:ext cx="49278" cy="44994"/>
            </a:xfrm>
            <a:custGeom>
              <a:avLst/>
              <a:gdLst/>
              <a:ahLst/>
              <a:cxnLst/>
              <a:rect l="l" t="t" r="r" b="b"/>
              <a:pathLst>
                <a:path w="1714" h="1565" extrusionOk="0">
                  <a:moveTo>
                    <a:pt x="1003" y="0"/>
                  </a:moveTo>
                  <a:cubicBezTo>
                    <a:pt x="942" y="0"/>
                    <a:pt x="892" y="24"/>
                    <a:pt x="857" y="76"/>
                  </a:cubicBezTo>
                  <a:lnTo>
                    <a:pt x="108" y="879"/>
                  </a:lnTo>
                  <a:cubicBezTo>
                    <a:pt x="1" y="986"/>
                    <a:pt x="54" y="1200"/>
                    <a:pt x="215" y="1361"/>
                  </a:cubicBezTo>
                  <a:cubicBezTo>
                    <a:pt x="331" y="1476"/>
                    <a:pt x="474" y="1564"/>
                    <a:pt x="585" y="1564"/>
                  </a:cubicBezTo>
                  <a:cubicBezTo>
                    <a:pt x="629" y="1564"/>
                    <a:pt x="667" y="1551"/>
                    <a:pt x="697" y="1521"/>
                  </a:cubicBezTo>
                  <a:lnTo>
                    <a:pt x="1607" y="879"/>
                  </a:lnTo>
                  <a:cubicBezTo>
                    <a:pt x="1714" y="772"/>
                    <a:pt x="1660" y="504"/>
                    <a:pt x="1446" y="290"/>
                  </a:cubicBezTo>
                  <a:cubicBezTo>
                    <a:pt x="1301" y="108"/>
                    <a:pt x="1130" y="0"/>
                    <a:pt x="100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4815611" y="2574204"/>
              <a:ext cx="47725" cy="47409"/>
            </a:xfrm>
            <a:custGeom>
              <a:avLst/>
              <a:gdLst/>
              <a:ahLst/>
              <a:cxnLst/>
              <a:rect l="l" t="t" r="r" b="b"/>
              <a:pathLst>
                <a:path w="1660" h="1649" extrusionOk="0">
                  <a:moveTo>
                    <a:pt x="919" y="1"/>
                  </a:moveTo>
                  <a:cubicBezTo>
                    <a:pt x="825" y="1"/>
                    <a:pt x="745" y="27"/>
                    <a:pt x="696" y="75"/>
                  </a:cubicBezTo>
                  <a:lnTo>
                    <a:pt x="108" y="1039"/>
                  </a:lnTo>
                  <a:cubicBezTo>
                    <a:pt x="1" y="1146"/>
                    <a:pt x="108" y="1360"/>
                    <a:pt x="322" y="1521"/>
                  </a:cubicBezTo>
                  <a:cubicBezTo>
                    <a:pt x="440" y="1609"/>
                    <a:pt x="557" y="1649"/>
                    <a:pt x="657" y="1649"/>
                  </a:cubicBezTo>
                  <a:cubicBezTo>
                    <a:pt x="739" y="1649"/>
                    <a:pt x="809" y="1622"/>
                    <a:pt x="857" y="1574"/>
                  </a:cubicBezTo>
                  <a:lnTo>
                    <a:pt x="1553" y="664"/>
                  </a:lnTo>
                  <a:cubicBezTo>
                    <a:pt x="1660" y="557"/>
                    <a:pt x="1553" y="343"/>
                    <a:pt x="1285" y="129"/>
                  </a:cubicBezTo>
                  <a:cubicBezTo>
                    <a:pt x="1167" y="40"/>
                    <a:pt x="1033" y="1"/>
                    <a:pt x="91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4766363" y="2544045"/>
              <a:ext cx="58506" cy="53015"/>
            </a:xfrm>
            <a:custGeom>
              <a:avLst/>
              <a:gdLst/>
              <a:ahLst/>
              <a:cxnLst/>
              <a:rect l="l" t="t" r="r" b="b"/>
              <a:pathLst>
                <a:path w="2035" h="1844" extrusionOk="0">
                  <a:moveTo>
                    <a:pt x="815" y="0"/>
                  </a:moveTo>
                  <a:cubicBezTo>
                    <a:pt x="738" y="0"/>
                    <a:pt x="679" y="18"/>
                    <a:pt x="643" y="54"/>
                  </a:cubicBezTo>
                  <a:lnTo>
                    <a:pt x="108" y="1017"/>
                  </a:lnTo>
                  <a:cubicBezTo>
                    <a:pt x="1" y="1124"/>
                    <a:pt x="215" y="1445"/>
                    <a:pt x="589" y="1606"/>
                  </a:cubicBezTo>
                  <a:cubicBezTo>
                    <a:pt x="839" y="1749"/>
                    <a:pt x="1065" y="1844"/>
                    <a:pt x="1204" y="1844"/>
                  </a:cubicBezTo>
                  <a:cubicBezTo>
                    <a:pt x="1273" y="1844"/>
                    <a:pt x="1321" y="1820"/>
                    <a:pt x="1339" y="1767"/>
                  </a:cubicBezTo>
                  <a:lnTo>
                    <a:pt x="1928" y="803"/>
                  </a:lnTo>
                  <a:cubicBezTo>
                    <a:pt x="2035" y="696"/>
                    <a:pt x="1821" y="428"/>
                    <a:pt x="1446" y="214"/>
                  </a:cubicBezTo>
                  <a:cubicBezTo>
                    <a:pt x="1196" y="71"/>
                    <a:pt x="970" y="0"/>
                    <a:pt x="81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4729419" y="2520183"/>
              <a:ext cx="44678" cy="47092"/>
            </a:xfrm>
            <a:custGeom>
              <a:avLst/>
              <a:gdLst/>
              <a:ahLst/>
              <a:cxnLst/>
              <a:rect l="l" t="t" r="r" b="b"/>
              <a:pathLst>
                <a:path w="1554" h="1638" extrusionOk="0">
                  <a:moveTo>
                    <a:pt x="804" y="0"/>
                  </a:moveTo>
                  <a:cubicBezTo>
                    <a:pt x="697" y="0"/>
                    <a:pt x="616" y="27"/>
                    <a:pt x="590" y="81"/>
                  </a:cubicBezTo>
                  <a:lnTo>
                    <a:pt x="54" y="1098"/>
                  </a:lnTo>
                  <a:cubicBezTo>
                    <a:pt x="1" y="1205"/>
                    <a:pt x="108" y="1419"/>
                    <a:pt x="375" y="1526"/>
                  </a:cubicBezTo>
                  <a:cubicBezTo>
                    <a:pt x="475" y="1592"/>
                    <a:pt x="615" y="1638"/>
                    <a:pt x="733" y="1638"/>
                  </a:cubicBezTo>
                  <a:cubicBezTo>
                    <a:pt x="806" y="1638"/>
                    <a:pt x="870" y="1620"/>
                    <a:pt x="911" y="1579"/>
                  </a:cubicBezTo>
                  <a:lnTo>
                    <a:pt x="1500" y="616"/>
                  </a:lnTo>
                  <a:cubicBezTo>
                    <a:pt x="1553" y="509"/>
                    <a:pt x="1446" y="241"/>
                    <a:pt x="1178" y="81"/>
                  </a:cubicBezTo>
                  <a:cubicBezTo>
                    <a:pt x="1045" y="27"/>
                    <a:pt x="911" y="0"/>
                    <a:pt x="80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4678646" y="2495084"/>
              <a:ext cx="53878" cy="51117"/>
            </a:xfrm>
            <a:custGeom>
              <a:avLst/>
              <a:gdLst/>
              <a:ahLst/>
              <a:cxnLst/>
              <a:rect l="l" t="t" r="r" b="b"/>
              <a:pathLst>
                <a:path w="1874" h="1778" extrusionOk="0">
                  <a:moveTo>
                    <a:pt x="767" y="0"/>
                  </a:moveTo>
                  <a:cubicBezTo>
                    <a:pt x="663" y="0"/>
                    <a:pt x="580" y="30"/>
                    <a:pt x="536" y="97"/>
                  </a:cubicBezTo>
                  <a:lnTo>
                    <a:pt x="54" y="1114"/>
                  </a:lnTo>
                  <a:cubicBezTo>
                    <a:pt x="0" y="1221"/>
                    <a:pt x="214" y="1489"/>
                    <a:pt x="589" y="1650"/>
                  </a:cubicBezTo>
                  <a:cubicBezTo>
                    <a:pt x="766" y="1738"/>
                    <a:pt x="943" y="1778"/>
                    <a:pt x="1075" y="1778"/>
                  </a:cubicBezTo>
                  <a:cubicBezTo>
                    <a:pt x="1183" y="1778"/>
                    <a:pt x="1261" y="1751"/>
                    <a:pt x="1285" y="1703"/>
                  </a:cubicBezTo>
                  <a:lnTo>
                    <a:pt x="1820" y="686"/>
                  </a:lnTo>
                  <a:cubicBezTo>
                    <a:pt x="1874" y="525"/>
                    <a:pt x="1660" y="311"/>
                    <a:pt x="1285" y="151"/>
                  </a:cubicBezTo>
                  <a:cubicBezTo>
                    <a:pt x="1098" y="57"/>
                    <a:pt x="912" y="0"/>
                    <a:pt x="76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4637074" y="2474010"/>
              <a:ext cx="44678" cy="47725"/>
            </a:xfrm>
            <a:custGeom>
              <a:avLst/>
              <a:gdLst/>
              <a:ahLst/>
              <a:cxnLst/>
              <a:rect l="l" t="t" r="r" b="b"/>
              <a:pathLst>
                <a:path w="1554" h="1660" extrusionOk="0">
                  <a:moveTo>
                    <a:pt x="797" y="0"/>
                  </a:moveTo>
                  <a:cubicBezTo>
                    <a:pt x="697" y="0"/>
                    <a:pt x="617" y="27"/>
                    <a:pt x="590" y="81"/>
                  </a:cubicBezTo>
                  <a:lnTo>
                    <a:pt x="54" y="1098"/>
                  </a:lnTo>
                  <a:cubicBezTo>
                    <a:pt x="1" y="1205"/>
                    <a:pt x="161" y="1419"/>
                    <a:pt x="376" y="1580"/>
                  </a:cubicBezTo>
                  <a:cubicBezTo>
                    <a:pt x="509" y="1633"/>
                    <a:pt x="643" y="1660"/>
                    <a:pt x="750" y="1660"/>
                  </a:cubicBezTo>
                  <a:cubicBezTo>
                    <a:pt x="857" y="1660"/>
                    <a:pt x="938" y="1633"/>
                    <a:pt x="964" y="1580"/>
                  </a:cubicBezTo>
                  <a:lnTo>
                    <a:pt x="1446" y="562"/>
                  </a:lnTo>
                  <a:cubicBezTo>
                    <a:pt x="1553" y="402"/>
                    <a:pt x="1393" y="188"/>
                    <a:pt x="1125" y="81"/>
                  </a:cubicBezTo>
                  <a:cubicBezTo>
                    <a:pt x="1018" y="27"/>
                    <a:pt x="898" y="0"/>
                    <a:pt x="7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4598606" y="2562503"/>
              <a:ext cx="244749" cy="119399"/>
            </a:xfrm>
            <a:custGeom>
              <a:avLst/>
              <a:gdLst/>
              <a:ahLst/>
              <a:cxnLst/>
              <a:rect l="l" t="t" r="r" b="b"/>
              <a:pathLst>
                <a:path w="8513" h="4153" extrusionOk="0">
                  <a:moveTo>
                    <a:pt x="7602" y="0"/>
                  </a:moveTo>
                  <a:cubicBezTo>
                    <a:pt x="6531" y="910"/>
                    <a:pt x="5407" y="1660"/>
                    <a:pt x="4123" y="2195"/>
                  </a:cubicBezTo>
                  <a:cubicBezTo>
                    <a:pt x="3251" y="2536"/>
                    <a:pt x="2325" y="2716"/>
                    <a:pt x="1403" y="2716"/>
                  </a:cubicBezTo>
                  <a:cubicBezTo>
                    <a:pt x="1023" y="2716"/>
                    <a:pt x="643" y="2686"/>
                    <a:pt x="268" y="2623"/>
                  </a:cubicBezTo>
                  <a:lnTo>
                    <a:pt x="1" y="4015"/>
                  </a:lnTo>
                  <a:cubicBezTo>
                    <a:pt x="454" y="4109"/>
                    <a:pt x="917" y="4153"/>
                    <a:pt x="1380" y="4153"/>
                  </a:cubicBezTo>
                  <a:cubicBezTo>
                    <a:pt x="2504" y="4153"/>
                    <a:pt x="3635" y="3897"/>
                    <a:pt x="4658" y="3480"/>
                  </a:cubicBezTo>
                  <a:cubicBezTo>
                    <a:pt x="6103" y="2891"/>
                    <a:pt x="7388" y="2035"/>
                    <a:pt x="8512" y="1071"/>
                  </a:cubicBezTo>
                  <a:lnTo>
                    <a:pt x="7602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4598606" y="2593294"/>
              <a:ext cx="244749" cy="93897"/>
            </a:xfrm>
            <a:custGeom>
              <a:avLst/>
              <a:gdLst/>
              <a:ahLst/>
              <a:cxnLst/>
              <a:rect l="l" t="t" r="r" b="b"/>
              <a:pathLst>
                <a:path w="8513" h="3266" fill="none" extrusionOk="0">
                  <a:moveTo>
                    <a:pt x="1" y="2944"/>
                  </a:moveTo>
                  <a:cubicBezTo>
                    <a:pt x="1553" y="3265"/>
                    <a:pt x="3212" y="2998"/>
                    <a:pt x="4658" y="2409"/>
                  </a:cubicBezTo>
                  <a:cubicBezTo>
                    <a:pt x="6103" y="1820"/>
                    <a:pt x="7388" y="964"/>
                    <a:pt x="8512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4606311" y="2562503"/>
              <a:ext cx="210881" cy="81592"/>
            </a:xfrm>
            <a:custGeom>
              <a:avLst/>
              <a:gdLst/>
              <a:ahLst/>
              <a:cxnLst/>
              <a:rect l="l" t="t" r="r" b="b"/>
              <a:pathLst>
                <a:path w="7335" h="2838" fill="none" extrusionOk="0">
                  <a:moveTo>
                    <a:pt x="7334" y="0"/>
                  </a:moveTo>
                  <a:cubicBezTo>
                    <a:pt x="6263" y="910"/>
                    <a:pt x="5139" y="1660"/>
                    <a:pt x="3855" y="2195"/>
                  </a:cubicBezTo>
                  <a:cubicBezTo>
                    <a:pt x="2623" y="2677"/>
                    <a:pt x="1285" y="2838"/>
                    <a:pt x="0" y="262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4789449" y="2569575"/>
              <a:ext cx="44649" cy="44361"/>
            </a:xfrm>
            <a:custGeom>
              <a:avLst/>
              <a:gdLst/>
              <a:ahLst/>
              <a:cxnLst/>
              <a:rect l="l" t="t" r="r" b="b"/>
              <a:pathLst>
                <a:path w="1553" h="1543" extrusionOk="0">
                  <a:moveTo>
                    <a:pt x="555" y="1"/>
                  </a:moveTo>
                  <a:cubicBezTo>
                    <a:pt x="461" y="1"/>
                    <a:pt x="357" y="41"/>
                    <a:pt x="268" y="129"/>
                  </a:cubicBezTo>
                  <a:cubicBezTo>
                    <a:pt x="54" y="236"/>
                    <a:pt x="0" y="450"/>
                    <a:pt x="108" y="557"/>
                  </a:cubicBezTo>
                  <a:lnTo>
                    <a:pt x="750" y="1467"/>
                  </a:lnTo>
                  <a:cubicBezTo>
                    <a:pt x="774" y="1516"/>
                    <a:pt x="841" y="1542"/>
                    <a:pt x="923" y="1542"/>
                  </a:cubicBezTo>
                  <a:cubicBezTo>
                    <a:pt x="1022" y="1542"/>
                    <a:pt x="1143" y="1502"/>
                    <a:pt x="1232" y="1414"/>
                  </a:cubicBezTo>
                  <a:cubicBezTo>
                    <a:pt x="1446" y="1253"/>
                    <a:pt x="1553" y="1039"/>
                    <a:pt x="1446" y="932"/>
                  </a:cubicBezTo>
                  <a:lnTo>
                    <a:pt x="750" y="76"/>
                  </a:lnTo>
                  <a:cubicBezTo>
                    <a:pt x="702" y="27"/>
                    <a:pt x="632" y="1"/>
                    <a:pt x="55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4755581" y="2594041"/>
              <a:ext cx="41601" cy="45281"/>
            </a:xfrm>
            <a:custGeom>
              <a:avLst/>
              <a:gdLst/>
              <a:ahLst/>
              <a:cxnLst/>
              <a:rect l="l" t="t" r="r" b="b"/>
              <a:pathLst>
                <a:path w="1447" h="1575" extrusionOk="0">
                  <a:moveTo>
                    <a:pt x="529" y="1"/>
                  </a:moveTo>
                  <a:cubicBezTo>
                    <a:pt x="442" y="1"/>
                    <a:pt x="349" y="28"/>
                    <a:pt x="268" y="81"/>
                  </a:cubicBezTo>
                  <a:cubicBezTo>
                    <a:pt x="54" y="188"/>
                    <a:pt x="1" y="402"/>
                    <a:pt x="54" y="509"/>
                  </a:cubicBezTo>
                  <a:lnTo>
                    <a:pt x="590" y="1473"/>
                  </a:lnTo>
                  <a:cubicBezTo>
                    <a:pt x="648" y="1532"/>
                    <a:pt x="739" y="1574"/>
                    <a:pt x="845" y="1574"/>
                  </a:cubicBezTo>
                  <a:cubicBezTo>
                    <a:pt x="932" y="1574"/>
                    <a:pt x="1028" y="1545"/>
                    <a:pt x="1125" y="1473"/>
                  </a:cubicBezTo>
                  <a:cubicBezTo>
                    <a:pt x="1339" y="1366"/>
                    <a:pt x="1446" y="1152"/>
                    <a:pt x="1339" y="991"/>
                  </a:cubicBezTo>
                  <a:lnTo>
                    <a:pt x="750" y="81"/>
                  </a:lnTo>
                  <a:cubicBezTo>
                    <a:pt x="697" y="28"/>
                    <a:pt x="616" y="1"/>
                    <a:pt x="52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0"/>
            <p:cNvSpPr/>
            <p:nvPr/>
          </p:nvSpPr>
          <p:spPr>
            <a:xfrm>
              <a:off x="4714038" y="2611924"/>
              <a:ext cx="49278" cy="49709"/>
            </a:xfrm>
            <a:custGeom>
              <a:avLst/>
              <a:gdLst/>
              <a:ahLst/>
              <a:cxnLst/>
              <a:rect l="l" t="t" r="r" b="b"/>
              <a:pathLst>
                <a:path w="1714" h="1729" extrusionOk="0">
                  <a:moveTo>
                    <a:pt x="918" y="0"/>
                  </a:moveTo>
                  <a:cubicBezTo>
                    <a:pt x="792" y="0"/>
                    <a:pt x="629" y="43"/>
                    <a:pt x="482" y="101"/>
                  </a:cubicBezTo>
                  <a:cubicBezTo>
                    <a:pt x="161" y="262"/>
                    <a:pt x="0" y="423"/>
                    <a:pt x="54" y="583"/>
                  </a:cubicBezTo>
                  <a:lnTo>
                    <a:pt x="429" y="1654"/>
                  </a:lnTo>
                  <a:cubicBezTo>
                    <a:pt x="453" y="1702"/>
                    <a:pt x="531" y="1728"/>
                    <a:pt x="644" y="1728"/>
                  </a:cubicBezTo>
                  <a:cubicBezTo>
                    <a:pt x="782" y="1728"/>
                    <a:pt x="972" y="1689"/>
                    <a:pt x="1178" y="1600"/>
                  </a:cubicBezTo>
                  <a:cubicBezTo>
                    <a:pt x="1499" y="1440"/>
                    <a:pt x="1713" y="1226"/>
                    <a:pt x="1660" y="1065"/>
                  </a:cubicBezTo>
                  <a:lnTo>
                    <a:pt x="1125" y="101"/>
                  </a:lnTo>
                  <a:cubicBezTo>
                    <a:pt x="1100" y="29"/>
                    <a:pt x="1022" y="0"/>
                    <a:pt x="91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4680170" y="2628110"/>
              <a:ext cx="35420" cy="47351"/>
            </a:xfrm>
            <a:custGeom>
              <a:avLst/>
              <a:gdLst/>
              <a:ahLst/>
              <a:cxnLst/>
              <a:rect l="l" t="t" r="r" b="b"/>
              <a:pathLst>
                <a:path w="1232" h="1647" extrusionOk="0">
                  <a:moveTo>
                    <a:pt x="525" y="0"/>
                  </a:moveTo>
                  <a:cubicBezTo>
                    <a:pt x="479" y="0"/>
                    <a:pt x="429" y="7"/>
                    <a:pt x="375" y="20"/>
                  </a:cubicBezTo>
                  <a:cubicBezTo>
                    <a:pt x="161" y="74"/>
                    <a:pt x="1" y="234"/>
                    <a:pt x="54" y="395"/>
                  </a:cubicBezTo>
                  <a:lnTo>
                    <a:pt x="268" y="1466"/>
                  </a:lnTo>
                  <a:cubicBezTo>
                    <a:pt x="309" y="1586"/>
                    <a:pt x="439" y="1646"/>
                    <a:pt x="615" y="1646"/>
                  </a:cubicBezTo>
                  <a:cubicBezTo>
                    <a:pt x="673" y="1646"/>
                    <a:pt x="737" y="1640"/>
                    <a:pt x="804" y="1626"/>
                  </a:cubicBezTo>
                  <a:cubicBezTo>
                    <a:pt x="1071" y="1573"/>
                    <a:pt x="1232" y="1359"/>
                    <a:pt x="1178" y="1251"/>
                  </a:cubicBezTo>
                  <a:lnTo>
                    <a:pt x="804" y="181"/>
                  </a:lnTo>
                  <a:cubicBezTo>
                    <a:pt x="764" y="60"/>
                    <a:pt x="663" y="0"/>
                    <a:pt x="52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4637074" y="2634838"/>
              <a:ext cx="36972" cy="48041"/>
            </a:xfrm>
            <a:custGeom>
              <a:avLst/>
              <a:gdLst/>
              <a:ahLst/>
              <a:cxnLst/>
              <a:rect l="l" t="t" r="r" b="b"/>
              <a:pathLst>
                <a:path w="1286" h="1671" extrusionOk="0">
                  <a:moveTo>
                    <a:pt x="536" y="0"/>
                  </a:moveTo>
                  <a:cubicBezTo>
                    <a:pt x="269" y="54"/>
                    <a:pt x="54" y="161"/>
                    <a:pt x="54" y="322"/>
                  </a:cubicBezTo>
                  <a:lnTo>
                    <a:pt x="1" y="1392"/>
                  </a:lnTo>
                  <a:cubicBezTo>
                    <a:pt x="1" y="1531"/>
                    <a:pt x="242" y="1670"/>
                    <a:pt x="515" y="1670"/>
                  </a:cubicBezTo>
                  <a:cubicBezTo>
                    <a:pt x="557" y="1670"/>
                    <a:pt x="600" y="1667"/>
                    <a:pt x="643" y="1660"/>
                  </a:cubicBezTo>
                  <a:cubicBezTo>
                    <a:pt x="1018" y="1660"/>
                    <a:pt x="1286" y="1499"/>
                    <a:pt x="1286" y="1339"/>
                  </a:cubicBezTo>
                  <a:lnTo>
                    <a:pt x="1072" y="215"/>
                  </a:lnTo>
                  <a:cubicBezTo>
                    <a:pt x="1072" y="54"/>
                    <a:pt x="804" y="0"/>
                    <a:pt x="53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4595530" y="2633285"/>
              <a:ext cx="29268" cy="48156"/>
            </a:xfrm>
            <a:custGeom>
              <a:avLst/>
              <a:gdLst/>
              <a:ahLst/>
              <a:cxnLst/>
              <a:rect l="l" t="t" r="r" b="b"/>
              <a:pathLst>
                <a:path w="1018" h="1675" extrusionOk="0">
                  <a:moveTo>
                    <a:pt x="696" y="1"/>
                  </a:moveTo>
                  <a:cubicBezTo>
                    <a:pt x="482" y="1"/>
                    <a:pt x="268" y="54"/>
                    <a:pt x="268" y="215"/>
                  </a:cubicBezTo>
                  <a:lnTo>
                    <a:pt x="1" y="1339"/>
                  </a:lnTo>
                  <a:cubicBezTo>
                    <a:pt x="1" y="1446"/>
                    <a:pt x="161" y="1607"/>
                    <a:pt x="429" y="1660"/>
                  </a:cubicBezTo>
                  <a:cubicBezTo>
                    <a:pt x="476" y="1670"/>
                    <a:pt x="522" y="1674"/>
                    <a:pt x="565" y="1674"/>
                  </a:cubicBezTo>
                  <a:cubicBezTo>
                    <a:pt x="766" y="1674"/>
                    <a:pt x="911" y="1578"/>
                    <a:pt x="911" y="1446"/>
                  </a:cubicBezTo>
                  <a:lnTo>
                    <a:pt x="1018" y="322"/>
                  </a:lnTo>
                  <a:cubicBezTo>
                    <a:pt x="1018" y="161"/>
                    <a:pt x="857" y="54"/>
                    <a:pt x="69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4580149" y="2673305"/>
              <a:ext cx="244720" cy="189319"/>
            </a:xfrm>
            <a:custGeom>
              <a:avLst/>
              <a:gdLst/>
              <a:ahLst/>
              <a:cxnLst/>
              <a:rect l="l" t="t" r="r" b="b"/>
              <a:pathLst>
                <a:path w="8512" h="6585" extrusionOk="0">
                  <a:moveTo>
                    <a:pt x="428" y="1"/>
                  </a:moveTo>
                  <a:lnTo>
                    <a:pt x="0" y="1339"/>
                  </a:lnTo>
                  <a:cubicBezTo>
                    <a:pt x="2944" y="2249"/>
                    <a:pt x="5407" y="4230"/>
                    <a:pt x="7441" y="6585"/>
                  </a:cubicBezTo>
                  <a:lnTo>
                    <a:pt x="8512" y="5675"/>
                  </a:lnTo>
                  <a:cubicBezTo>
                    <a:pt x="6424" y="3159"/>
                    <a:pt x="3694" y="964"/>
                    <a:pt x="428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4580149" y="2711773"/>
              <a:ext cx="213957" cy="150851"/>
            </a:xfrm>
            <a:custGeom>
              <a:avLst/>
              <a:gdLst/>
              <a:ahLst/>
              <a:cxnLst/>
              <a:rect l="l" t="t" r="r" b="b"/>
              <a:pathLst>
                <a:path w="7442" h="5247" fill="none" extrusionOk="0">
                  <a:moveTo>
                    <a:pt x="0" y="1"/>
                  </a:moveTo>
                  <a:cubicBezTo>
                    <a:pt x="2944" y="911"/>
                    <a:pt x="5407" y="2892"/>
                    <a:pt x="7441" y="5247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4592454" y="2673305"/>
              <a:ext cx="232415" cy="163156"/>
            </a:xfrm>
            <a:custGeom>
              <a:avLst/>
              <a:gdLst/>
              <a:ahLst/>
              <a:cxnLst/>
              <a:rect l="l" t="t" r="r" b="b"/>
              <a:pathLst>
                <a:path w="8084" h="5675" fill="none" extrusionOk="0">
                  <a:moveTo>
                    <a:pt x="8084" y="5675"/>
                  </a:moveTo>
                  <a:cubicBezTo>
                    <a:pt x="5996" y="3159"/>
                    <a:pt x="3266" y="964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4769439" y="2805958"/>
              <a:ext cx="47754" cy="44361"/>
            </a:xfrm>
            <a:custGeom>
              <a:avLst/>
              <a:gdLst/>
              <a:ahLst/>
              <a:cxnLst/>
              <a:rect l="l" t="t" r="r" b="b"/>
              <a:pathLst>
                <a:path w="1661" h="1543" extrusionOk="0">
                  <a:moveTo>
                    <a:pt x="1023" y="1"/>
                  </a:moveTo>
                  <a:cubicBezTo>
                    <a:pt x="979" y="1"/>
                    <a:pt x="941" y="14"/>
                    <a:pt x="911" y="44"/>
                  </a:cubicBezTo>
                  <a:lnTo>
                    <a:pt x="108" y="847"/>
                  </a:lnTo>
                  <a:cubicBezTo>
                    <a:pt x="1" y="954"/>
                    <a:pt x="54" y="1168"/>
                    <a:pt x="215" y="1329"/>
                  </a:cubicBezTo>
                  <a:cubicBezTo>
                    <a:pt x="322" y="1471"/>
                    <a:pt x="453" y="1543"/>
                    <a:pt x="576" y="1543"/>
                  </a:cubicBezTo>
                  <a:cubicBezTo>
                    <a:pt x="637" y="1543"/>
                    <a:pt x="696" y="1525"/>
                    <a:pt x="750" y="1489"/>
                  </a:cubicBezTo>
                  <a:lnTo>
                    <a:pt x="1553" y="740"/>
                  </a:lnTo>
                  <a:cubicBezTo>
                    <a:pt x="1660" y="686"/>
                    <a:pt x="1607" y="419"/>
                    <a:pt x="1446" y="204"/>
                  </a:cubicBezTo>
                  <a:cubicBezTo>
                    <a:pt x="1292" y="89"/>
                    <a:pt x="1137" y="1"/>
                    <a:pt x="102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4735571" y="2771745"/>
              <a:ext cx="47754" cy="44792"/>
            </a:xfrm>
            <a:custGeom>
              <a:avLst/>
              <a:gdLst/>
              <a:ahLst/>
              <a:cxnLst/>
              <a:rect l="l" t="t" r="r" b="b"/>
              <a:pathLst>
                <a:path w="1661" h="1558" extrusionOk="0">
                  <a:moveTo>
                    <a:pt x="1007" y="0"/>
                  </a:moveTo>
                  <a:cubicBezTo>
                    <a:pt x="947" y="0"/>
                    <a:pt x="895" y="18"/>
                    <a:pt x="857" y="56"/>
                  </a:cubicBezTo>
                  <a:lnTo>
                    <a:pt x="108" y="913"/>
                  </a:lnTo>
                  <a:cubicBezTo>
                    <a:pt x="1" y="1020"/>
                    <a:pt x="54" y="1234"/>
                    <a:pt x="269" y="1394"/>
                  </a:cubicBezTo>
                  <a:cubicBezTo>
                    <a:pt x="372" y="1498"/>
                    <a:pt x="498" y="1557"/>
                    <a:pt x="603" y="1557"/>
                  </a:cubicBezTo>
                  <a:cubicBezTo>
                    <a:pt x="661" y="1557"/>
                    <a:pt x="712" y="1539"/>
                    <a:pt x="750" y="1502"/>
                  </a:cubicBezTo>
                  <a:lnTo>
                    <a:pt x="1553" y="699"/>
                  </a:lnTo>
                  <a:cubicBezTo>
                    <a:pt x="1660" y="591"/>
                    <a:pt x="1607" y="377"/>
                    <a:pt x="1393" y="163"/>
                  </a:cubicBezTo>
                  <a:cubicBezTo>
                    <a:pt x="1254" y="60"/>
                    <a:pt x="1116" y="0"/>
                    <a:pt x="100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4694028" y="2736469"/>
              <a:ext cx="56982" cy="53504"/>
            </a:xfrm>
            <a:custGeom>
              <a:avLst/>
              <a:gdLst/>
              <a:ahLst/>
              <a:cxnLst/>
              <a:rect l="l" t="t" r="r" b="b"/>
              <a:pathLst>
                <a:path w="1982" h="1861" extrusionOk="0">
                  <a:moveTo>
                    <a:pt x="909" y="0"/>
                  </a:moveTo>
                  <a:cubicBezTo>
                    <a:pt x="839" y="0"/>
                    <a:pt x="784" y="18"/>
                    <a:pt x="750" y="52"/>
                  </a:cubicBezTo>
                  <a:lnTo>
                    <a:pt x="108" y="962"/>
                  </a:lnTo>
                  <a:cubicBezTo>
                    <a:pt x="1" y="1069"/>
                    <a:pt x="215" y="1337"/>
                    <a:pt x="482" y="1604"/>
                  </a:cubicBezTo>
                  <a:cubicBezTo>
                    <a:pt x="678" y="1761"/>
                    <a:pt x="903" y="1860"/>
                    <a:pt x="1051" y="1860"/>
                  </a:cubicBezTo>
                  <a:cubicBezTo>
                    <a:pt x="1105" y="1860"/>
                    <a:pt x="1150" y="1847"/>
                    <a:pt x="1178" y="1818"/>
                  </a:cubicBezTo>
                  <a:lnTo>
                    <a:pt x="1874" y="962"/>
                  </a:lnTo>
                  <a:cubicBezTo>
                    <a:pt x="1981" y="801"/>
                    <a:pt x="1821" y="534"/>
                    <a:pt x="1499" y="266"/>
                  </a:cubicBezTo>
                  <a:cubicBezTo>
                    <a:pt x="1280" y="83"/>
                    <a:pt x="1060" y="0"/>
                    <a:pt x="90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4661713" y="2711399"/>
              <a:ext cx="44649" cy="47351"/>
            </a:xfrm>
            <a:custGeom>
              <a:avLst/>
              <a:gdLst/>
              <a:ahLst/>
              <a:cxnLst/>
              <a:rect l="l" t="t" r="r" b="b"/>
              <a:pathLst>
                <a:path w="1553" h="1647" extrusionOk="0">
                  <a:moveTo>
                    <a:pt x="850" y="1"/>
                  </a:moveTo>
                  <a:cubicBezTo>
                    <a:pt x="750" y="1"/>
                    <a:pt x="670" y="41"/>
                    <a:pt x="643" y="121"/>
                  </a:cubicBezTo>
                  <a:lnTo>
                    <a:pt x="54" y="1085"/>
                  </a:lnTo>
                  <a:cubicBezTo>
                    <a:pt x="0" y="1192"/>
                    <a:pt x="107" y="1406"/>
                    <a:pt x="322" y="1566"/>
                  </a:cubicBezTo>
                  <a:cubicBezTo>
                    <a:pt x="429" y="1620"/>
                    <a:pt x="536" y="1647"/>
                    <a:pt x="623" y="1647"/>
                  </a:cubicBezTo>
                  <a:cubicBezTo>
                    <a:pt x="710" y="1647"/>
                    <a:pt x="777" y="1620"/>
                    <a:pt x="803" y="1566"/>
                  </a:cubicBezTo>
                  <a:lnTo>
                    <a:pt x="1446" y="603"/>
                  </a:lnTo>
                  <a:cubicBezTo>
                    <a:pt x="1553" y="496"/>
                    <a:pt x="1446" y="282"/>
                    <a:pt x="1178" y="121"/>
                  </a:cubicBezTo>
                  <a:cubicBezTo>
                    <a:pt x="1071" y="41"/>
                    <a:pt x="951" y="1"/>
                    <a:pt x="8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4615540" y="2686789"/>
              <a:ext cx="50801" cy="50255"/>
            </a:xfrm>
            <a:custGeom>
              <a:avLst/>
              <a:gdLst/>
              <a:ahLst/>
              <a:cxnLst/>
              <a:rect l="l" t="t" r="r" b="b"/>
              <a:pathLst>
                <a:path w="1767" h="1748" extrusionOk="0">
                  <a:moveTo>
                    <a:pt x="783" y="0"/>
                  </a:moveTo>
                  <a:cubicBezTo>
                    <a:pt x="656" y="0"/>
                    <a:pt x="563" y="40"/>
                    <a:pt x="536" y="121"/>
                  </a:cubicBezTo>
                  <a:lnTo>
                    <a:pt x="54" y="1138"/>
                  </a:lnTo>
                  <a:cubicBezTo>
                    <a:pt x="0" y="1298"/>
                    <a:pt x="215" y="1512"/>
                    <a:pt x="536" y="1619"/>
                  </a:cubicBezTo>
                  <a:cubicBezTo>
                    <a:pt x="683" y="1708"/>
                    <a:pt x="847" y="1748"/>
                    <a:pt x="973" y="1748"/>
                  </a:cubicBezTo>
                  <a:cubicBezTo>
                    <a:pt x="1076" y="1748"/>
                    <a:pt x="1154" y="1721"/>
                    <a:pt x="1178" y="1673"/>
                  </a:cubicBezTo>
                  <a:lnTo>
                    <a:pt x="1713" y="656"/>
                  </a:lnTo>
                  <a:cubicBezTo>
                    <a:pt x="1767" y="549"/>
                    <a:pt x="1606" y="281"/>
                    <a:pt x="1232" y="121"/>
                  </a:cubicBezTo>
                  <a:cubicBezTo>
                    <a:pt x="1071" y="40"/>
                    <a:pt x="910" y="0"/>
                    <a:pt x="78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0"/>
            <p:cNvSpPr/>
            <p:nvPr/>
          </p:nvSpPr>
          <p:spPr>
            <a:xfrm>
              <a:off x="4577073" y="2670171"/>
              <a:ext cx="40020" cy="47869"/>
            </a:xfrm>
            <a:custGeom>
              <a:avLst/>
              <a:gdLst/>
              <a:ahLst/>
              <a:cxnLst/>
              <a:rect l="l" t="t" r="r" b="b"/>
              <a:pathLst>
                <a:path w="1392" h="1665" extrusionOk="0">
                  <a:moveTo>
                    <a:pt x="689" y="0"/>
                  </a:moveTo>
                  <a:cubicBezTo>
                    <a:pt x="533" y="0"/>
                    <a:pt x="409" y="59"/>
                    <a:pt x="375" y="163"/>
                  </a:cubicBezTo>
                  <a:lnTo>
                    <a:pt x="54" y="1234"/>
                  </a:lnTo>
                  <a:cubicBezTo>
                    <a:pt x="0" y="1341"/>
                    <a:pt x="161" y="1555"/>
                    <a:pt x="428" y="1609"/>
                  </a:cubicBezTo>
                  <a:cubicBezTo>
                    <a:pt x="504" y="1646"/>
                    <a:pt x="580" y="1664"/>
                    <a:pt x="649" y="1664"/>
                  </a:cubicBezTo>
                  <a:cubicBezTo>
                    <a:pt x="774" y="1664"/>
                    <a:pt x="876" y="1605"/>
                    <a:pt x="910" y="1501"/>
                  </a:cubicBezTo>
                  <a:lnTo>
                    <a:pt x="1338" y="484"/>
                  </a:lnTo>
                  <a:cubicBezTo>
                    <a:pt x="1392" y="324"/>
                    <a:pt x="1178" y="110"/>
                    <a:pt x="964" y="56"/>
                  </a:cubicBezTo>
                  <a:cubicBezTo>
                    <a:pt x="869" y="18"/>
                    <a:pt x="774" y="0"/>
                    <a:pt x="68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0"/>
            <p:cNvSpPr/>
            <p:nvPr/>
          </p:nvSpPr>
          <p:spPr>
            <a:xfrm>
              <a:off x="4472423" y="2821051"/>
              <a:ext cx="193919" cy="170947"/>
            </a:xfrm>
            <a:custGeom>
              <a:avLst/>
              <a:gdLst/>
              <a:ahLst/>
              <a:cxnLst/>
              <a:rect l="l" t="t" r="r" b="b"/>
              <a:pathLst>
                <a:path w="6745" h="5946" extrusionOk="0">
                  <a:moveTo>
                    <a:pt x="1392" y="1"/>
                  </a:moveTo>
                  <a:lnTo>
                    <a:pt x="0" y="54"/>
                  </a:lnTo>
                  <a:cubicBezTo>
                    <a:pt x="107" y="1821"/>
                    <a:pt x="1071" y="3266"/>
                    <a:pt x="2302" y="4283"/>
                  </a:cubicBezTo>
                  <a:cubicBezTo>
                    <a:pt x="3437" y="5264"/>
                    <a:pt x="4970" y="5946"/>
                    <a:pt x="6566" y="5946"/>
                  </a:cubicBezTo>
                  <a:cubicBezTo>
                    <a:pt x="6625" y="5946"/>
                    <a:pt x="6685" y="5945"/>
                    <a:pt x="6745" y="5943"/>
                  </a:cubicBezTo>
                  <a:lnTo>
                    <a:pt x="6691" y="4497"/>
                  </a:lnTo>
                  <a:cubicBezTo>
                    <a:pt x="6635" y="4500"/>
                    <a:pt x="6578" y="4501"/>
                    <a:pt x="6521" y="4501"/>
                  </a:cubicBezTo>
                  <a:cubicBezTo>
                    <a:pt x="5343" y="4501"/>
                    <a:pt x="4131" y="3979"/>
                    <a:pt x="3212" y="3213"/>
                  </a:cubicBezTo>
                  <a:cubicBezTo>
                    <a:pt x="2195" y="2356"/>
                    <a:pt x="1499" y="1178"/>
                    <a:pt x="139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0"/>
            <p:cNvSpPr/>
            <p:nvPr/>
          </p:nvSpPr>
          <p:spPr>
            <a:xfrm>
              <a:off x="4472423" y="2822604"/>
              <a:ext cx="193919" cy="170861"/>
            </a:xfrm>
            <a:custGeom>
              <a:avLst/>
              <a:gdLst/>
              <a:ahLst/>
              <a:cxnLst/>
              <a:rect l="l" t="t" r="r" b="b"/>
              <a:pathLst>
                <a:path w="6745" h="5943" fill="none" extrusionOk="0">
                  <a:moveTo>
                    <a:pt x="0" y="0"/>
                  </a:moveTo>
                  <a:cubicBezTo>
                    <a:pt x="107" y="1767"/>
                    <a:pt x="1071" y="3212"/>
                    <a:pt x="2302" y="4229"/>
                  </a:cubicBezTo>
                  <a:cubicBezTo>
                    <a:pt x="3480" y="5246"/>
                    <a:pt x="5086" y="5942"/>
                    <a:pt x="6745" y="588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0"/>
            <p:cNvSpPr/>
            <p:nvPr/>
          </p:nvSpPr>
          <p:spPr>
            <a:xfrm>
              <a:off x="4512414" y="2821051"/>
              <a:ext cx="152404" cy="130841"/>
            </a:xfrm>
            <a:custGeom>
              <a:avLst/>
              <a:gdLst/>
              <a:ahLst/>
              <a:cxnLst/>
              <a:rect l="l" t="t" r="r" b="b"/>
              <a:pathLst>
                <a:path w="5301" h="4551" fill="none" extrusionOk="0">
                  <a:moveTo>
                    <a:pt x="5300" y="4497"/>
                  </a:moveTo>
                  <a:cubicBezTo>
                    <a:pt x="4069" y="4551"/>
                    <a:pt x="2784" y="4015"/>
                    <a:pt x="1821" y="3213"/>
                  </a:cubicBezTo>
                  <a:cubicBezTo>
                    <a:pt x="804" y="2356"/>
                    <a:pt x="108" y="1178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0"/>
            <p:cNvSpPr/>
            <p:nvPr/>
          </p:nvSpPr>
          <p:spPr>
            <a:xfrm>
              <a:off x="4624769" y="2944188"/>
              <a:ext cx="30820" cy="48128"/>
            </a:xfrm>
            <a:custGeom>
              <a:avLst/>
              <a:gdLst/>
              <a:ahLst/>
              <a:cxnLst/>
              <a:rect l="l" t="t" r="r" b="b"/>
              <a:pathLst>
                <a:path w="1072" h="1674" extrusionOk="0">
                  <a:moveTo>
                    <a:pt x="697" y="0"/>
                  </a:moveTo>
                  <a:cubicBezTo>
                    <a:pt x="536" y="0"/>
                    <a:pt x="322" y="54"/>
                    <a:pt x="322" y="214"/>
                  </a:cubicBezTo>
                  <a:lnTo>
                    <a:pt x="54" y="1338"/>
                  </a:lnTo>
                  <a:cubicBezTo>
                    <a:pt x="1" y="1445"/>
                    <a:pt x="215" y="1606"/>
                    <a:pt x="482" y="1660"/>
                  </a:cubicBezTo>
                  <a:cubicBezTo>
                    <a:pt x="530" y="1669"/>
                    <a:pt x="576" y="1674"/>
                    <a:pt x="619" y="1674"/>
                  </a:cubicBezTo>
                  <a:cubicBezTo>
                    <a:pt x="819" y="1674"/>
                    <a:pt x="964" y="1578"/>
                    <a:pt x="964" y="1445"/>
                  </a:cubicBezTo>
                  <a:lnTo>
                    <a:pt x="1018" y="321"/>
                  </a:lnTo>
                  <a:cubicBezTo>
                    <a:pt x="1071" y="161"/>
                    <a:pt x="911" y="54"/>
                    <a:pt x="6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4580149" y="2934010"/>
              <a:ext cx="38496" cy="47208"/>
            </a:xfrm>
            <a:custGeom>
              <a:avLst/>
              <a:gdLst/>
              <a:ahLst/>
              <a:cxnLst/>
              <a:rect l="l" t="t" r="r" b="b"/>
              <a:pathLst>
                <a:path w="1339" h="1642" extrusionOk="0">
                  <a:moveTo>
                    <a:pt x="830" y="1"/>
                  </a:moveTo>
                  <a:cubicBezTo>
                    <a:pt x="722" y="1"/>
                    <a:pt x="623" y="38"/>
                    <a:pt x="589" y="140"/>
                  </a:cubicBezTo>
                  <a:lnTo>
                    <a:pt x="107" y="1104"/>
                  </a:lnTo>
                  <a:cubicBezTo>
                    <a:pt x="0" y="1264"/>
                    <a:pt x="161" y="1478"/>
                    <a:pt x="375" y="1585"/>
                  </a:cubicBezTo>
                  <a:cubicBezTo>
                    <a:pt x="470" y="1623"/>
                    <a:pt x="558" y="1641"/>
                    <a:pt x="635" y="1641"/>
                  </a:cubicBezTo>
                  <a:cubicBezTo>
                    <a:pt x="774" y="1641"/>
                    <a:pt x="876" y="1582"/>
                    <a:pt x="910" y="1478"/>
                  </a:cubicBezTo>
                  <a:lnTo>
                    <a:pt x="1285" y="408"/>
                  </a:lnTo>
                  <a:cubicBezTo>
                    <a:pt x="1339" y="301"/>
                    <a:pt x="1231" y="86"/>
                    <a:pt x="1017" y="33"/>
                  </a:cubicBezTo>
                  <a:cubicBezTo>
                    <a:pt x="959" y="13"/>
                    <a:pt x="893" y="1"/>
                    <a:pt x="83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0"/>
            <p:cNvSpPr/>
            <p:nvPr/>
          </p:nvSpPr>
          <p:spPr>
            <a:xfrm>
              <a:off x="4535500" y="2911786"/>
              <a:ext cx="53906" cy="50399"/>
            </a:xfrm>
            <a:custGeom>
              <a:avLst/>
              <a:gdLst/>
              <a:ahLst/>
              <a:cxnLst/>
              <a:rect l="l" t="t" r="r" b="b"/>
              <a:pathLst>
                <a:path w="1875" h="1753" extrusionOk="0">
                  <a:moveTo>
                    <a:pt x="1022" y="1"/>
                  </a:moveTo>
                  <a:cubicBezTo>
                    <a:pt x="953" y="1"/>
                    <a:pt x="895" y="19"/>
                    <a:pt x="857" y="57"/>
                  </a:cubicBezTo>
                  <a:lnTo>
                    <a:pt x="108" y="859"/>
                  </a:lnTo>
                  <a:cubicBezTo>
                    <a:pt x="1" y="967"/>
                    <a:pt x="161" y="1288"/>
                    <a:pt x="483" y="1502"/>
                  </a:cubicBezTo>
                  <a:cubicBezTo>
                    <a:pt x="683" y="1669"/>
                    <a:pt x="884" y="1753"/>
                    <a:pt x="1033" y="1753"/>
                  </a:cubicBezTo>
                  <a:cubicBezTo>
                    <a:pt x="1122" y="1753"/>
                    <a:pt x="1192" y="1723"/>
                    <a:pt x="1232" y="1662"/>
                  </a:cubicBezTo>
                  <a:lnTo>
                    <a:pt x="1767" y="699"/>
                  </a:lnTo>
                  <a:cubicBezTo>
                    <a:pt x="1874" y="592"/>
                    <a:pt x="1714" y="324"/>
                    <a:pt x="1446" y="164"/>
                  </a:cubicBezTo>
                  <a:cubicBezTo>
                    <a:pt x="1308" y="60"/>
                    <a:pt x="1147" y="1"/>
                    <a:pt x="102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0"/>
            <p:cNvSpPr/>
            <p:nvPr/>
          </p:nvSpPr>
          <p:spPr>
            <a:xfrm>
              <a:off x="4507814" y="2887176"/>
              <a:ext cx="46201" cy="41630"/>
            </a:xfrm>
            <a:custGeom>
              <a:avLst/>
              <a:gdLst/>
              <a:ahLst/>
              <a:cxnLst/>
              <a:rect l="l" t="t" r="r" b="b"/>
              <a:pathLst>
                <a:path w="1607" h="1448" extrusionOk="0">
                  <a:moveTo>
                    <a:pt x="1162" y="0"/>
                  </a:moveTo>
                  <a:cubicBezTo>
                    <a:pt x="1107" y="0"/>
                    <a:pt x="1055" y="18"/>
                    <a:pt x="1017" y="56"/>
                  </a:cubicBezTo>
                  <a:lnTo>
                    <a:pt x="107" y="698"/>
                  </a:lnTo>
                  <a:cubicBezTo>
                    <a:pt x="0" y="805"/>
                    <a:pt x="54" y="1073"/>
                    <a:pt x="214" y="1234"/>
                  </a:cubicBezTo>
                  <a:cubicBezTo>
                    <a:pt x="321" y="1376"/>
                    <a:pt x="452" y="1448"/>
                    <a:pt x="559" y="1448"/>
                  </a:cubicBezTo>
                  <a:cubicBezTo>
                    <a:pt x="613" y="1448"/>
                    <a:pt x="660" y="1430"/>
                    <a:pt x="696" y="1394"/>
                  </a:cubicBezTo>
                  <a:lnTo>
                    <a:pt x="1499" y="591"/>
                  </a:lnTo>
                  <a:cubicBezTo>
                    <a:pt x="1606" y="484"/>
                    <a:pt x="1606" y="324"/>
                    <a:pt x="1446" y="163"/>
                  </a:cubicBezTo>
                  <a:cubicBezTo>
                    <a:pt x="1376" y="59"/>
                    <a:pt x="1263" y="0"/>
                    <a:pt x="116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0"/>
            <p:cNvSpPr/>
            <p:nvPr/>
          </p:nvSpPr>
          <p:spPr>
            <a:xfrm>
              <a:off x="4481651" y="2851526"/>
              <a:ext cx="50801" cy="43729"/>
            </a:xfrm>
            <a:custGeom>
              <a:avLst/>
              <a:gdLst/>
              <a:ahLst/>
              <a:cxnLst/>
              <a:rect l="l" t="t" r="r" b="b"/>
              <a:pathLst>
                <a:path w="1767" h="1521" extrusionOk="0">
                  <a:moveTo>
                    <a:pt x="1279" y="1"/>
                  </a:moveTo>
                  <a:cubicBezTo>
                    <a:pt x="1261" y="1"/>
                    <a:pt x="1246" y="4"/>
                    <a:pt x="1231" y="11"/>
                  </a:cubicBezTo>
                  <a:lnTo>
                    <a:pt x="161" y="386"/>
                  </a:lnTo>
                  <a:cubicBezTo>
                    <a:pt x="0" y="440"/>
                    <a:pt x="0" y="761"/>
                    <a:pt x="161" y="1082"/>
                  </a:cubicBezTo>
                  <a:cubicBezTo>
                    <a:pt x="301" y="1362"/>
                    <a:pt x="523" y="1520"/>
                    <a:pt x="648" y="1520"/>
                  </a:cubicBezTo>
                  <a:cubicBezTo>
                    <a:pt x="666" y="1520"/>
                    <a:pt x="683" y="1517"/>
                    <a:pt x="696" y="1510"/>
                  </a:cubicBezTo>
                  <a:lnTo>
                    <a:pt x="1660" y="921"/>
                  </a:lnTo>
                  <a:cubicBezTo>
                    <a:pt x="1767" y="814"/>
                    <a:pt x="1767" y="600"/>
                    <a:pt x="1660" y="332"/>
                  </a:cubicBezTo>
                  <a:cubicBezTo>
                    <a:pt x="1567" y="146"/>
                    <a:pt x="1393" y="1"/>
                    <a:pt x="127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0"/>
            <p:cNvSpPr/>
            <p:nvPr/>
          </p:nvSpPr>
          <p:spPr>
            <a:xfrm>
              <a:off x="4470870" y="2817975"/>
              <a:ext cx="49278" cy="29267"/>
            </a:xfrm>
            <a:custGeom>
              <a:avLst/>
              <a:gdLst/>
              <a:ahLst/>
              <a:cxnLst/>
              <a:rect l="l" t="t" r="r" b="b"/>
              <a:pathLst>
                <a:path w="1714" h="1018" extrusionOk="0">
                  <a:moveTo>
                    <a:pt x="1392" y="1"/>
                  </a:moveTo>
                  <a:lnTo>
                    <a:pt x="268" y="54"/>
                  </a:lnTo>
                  <a:cubicBezTo>
                    <a:pt x="108" y="54"/>
                    <a:pt x="1" y="268"/>
                    <a:pt x="1" y="589"/>
                  </a:cubicBezTo>
                  <a:cubicBezTo>
                    <a:pt x="54" y="857"/>
                    <a:pt x="215" y="1018"/>
                    <a:pt x="375" y="1018"/>
                  </a:cubicBezTo>
                  <a:lnTo>
                    <a:pt x="1446" y="750"/>
                  </a:lnTo>
                  <a:cubicBezTo>
                    <a:pt x="1606" y="696"/>
                    <a:pt x="1714" y="536"/>
                    <a:pt x="1660" y="375"/>
                  </a:cubicBezTo>
                  <a:cubicBezTo>
                    <a:pt x="1660" y="161"/>
                    <a:pt x="1499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0"/>
            <p:cNvSpPr/>
            <p:nvPr/>
          </p:nvSpPr>
          <p:spPr>
            <a:xfrm>
              <a:off x="4400088" y="2822604"/>
              <a:ext cx="92345" cy="250872"/>
            </a:xfrm>
            <a:custGeom>
              <a:avLst/>
              <a:gdLst/>
              <a:ahLst/>
              <a:cxnLst/>
              <a:rect l="l" t="t" r="r" b="b"/>
              <a:pathLst>
                <a:path w="3212" h="8726" extrusionOk="0">
                  <a:moveTo>
                    <a:pt x="1713" y="0"/>
                  </a:moveTo>
                  <a:cubicBezTo>
                    <a:pt x="1606" y="857"/>
                    <a:pt x="1767" y="1606"/>
                    <a:pt x="1767" y="2195"/>
                  </a:cubicBezTo>
                  <a:cubicBezTo>
                    <a:pt x="1767" y="2356"/>
                    <a:pt x="1767" y="2516"/>
                    <a:pt x="1767" y="2623"/>
                  </a:cubicBezTo>
                  <a:lnTo>
                    <a:pt x="1660" y="3159"/>
                  </a:lnTo>
                  <a:cubicBezTo>
                    <a:pt x="1606" y="3480"/>
                    <a:pt x="1552" y="3854"/>
                    <a:pt x="1445" y="4176"/>
                  </a:cubicBezTo>
                  <a:cubicBezTo>
                    <a:pt x="1178" y="5514"/>
                    <a:pt x="750" y="6852"/>
                    <a:pt x="0" y="7816"/>
                  </a:cubicBezTo>
                  <a:lnTo>
                    <a:pt x="1124" y="8726"/>
                  </a:lnTo>
                  <a:cubicBezTo>
                    <a:pt x="2141" y="7387"/>
                    <a:pt x="2516" y="5889"/>
                    <a:pt x="2837" y="4497"/>
                  </a:cubicBezTo>
                  <a:cubicBezTo>
                    <a:pt x="2944" y="4122"/>
                    <a:pt x="2998" y="3747"/>
                    <a:pt x="3051" y="3373"/>
                  </a:cubicBezTo>
                  <a:lnTo>
                    <a:pt x="3158" y="2837"/>
                  </a:lnTo>
                  <a:cubicBezTo>
                    <a:pt x="3212" y="2623"/>
                    <a:pt x="3212" y="2409"/>
                    <a:pt x="3212" y="2195"/>
                  </a:cubicBezTo>
                  <a:cubicBezTo>
                    <a:pt x="3212" y="1392"/>
                    <a:pt x="3051" y="696"/>
                    <a:pt x="3105" y="161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0"/>
            <p:cNvSpPr/>
            <p:nvPr/>
          </p:nvSpPr>
          <p:spPr>
            <a:xfrm>
              <a:off x="4400088" y="2822604"/>
              <a:ext cx="50801" cy="224710"/>
            </a:xfrm>
            <a:custGeom>
              <a:avLst/>
              <a:gdLst/>
              <a:ahLst/>
              <a:cxnLst/>
              <a:rect l="l" t="t" r="r" b="b"/>
              <a:pathLst>
                <a:path w="1767" h="7816" fill="none" extrusionOk="0">
                  <a:moveTo>
                    <a:pt x="1713" y="0"/>
                  </a:moveTo>
                  <a:cubicBezTo>
                    <a:pt x="1606" y="857"/>
                    <a:pt x="1767" y="1606"/>
                    <a:pt x="1767" y="2195"/>
                  </a:cubicBezTo>
                  <a:cubicBezTo>
                    <a:pt x="1767" y="2356"/>
                    <a:pt x="1767" y="2516"/>
                    <a:pt x="1767" y="2623"/>
                  </a:cubicBezTo>
                  <a:lnTo>
                    <a:pt x="1660" y="3159"/>
                  </a:lnTo>
                  <a:cubicBezTo>
                    <a:pt x="1606" y="3480"/>
                    <a:pt x="1552" y="3854"/>
                    <a:pt x="1445" y="4176"/>
                  </a:cubicBezTo>
                  <a:cubicBezTo>
                    <a:pt x="1178" y="5514"/>
                    <a:pt x="750" y="6852"/>
                    <a:pt x="0" y="781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0"/>
            <p:cNvSpPr/>
            <p:nvPr/>
          </p:nvSpPr>
          <p:spPr>
            <a:xfrm>
              <a:off x="4432403" y="2827204"/>
              <a:ext cx="60030" cy="246272"/>
            </a:xfrm>
            <a:custGeom>
              <a:avLst/>
              <a:gdLst/>
              <a:ahLst/>
              <a:cxnLst/>
              <a:rect l="l" t="t" r="r" b="b"/>
              <a:pathLst>
                <a:path w="2088" h="8566" fill="none" extrusionOk="0">
                  <a:moveTo>
                    <a:pt x="0" y="8566"/>
                  </a:moveTo>
                  <a:cubicBezTo>
                    <a:pt x="1017" y="7227"/>
                    <a:pt x="1392" y="5729"/>
                    <a:pt x="1713" y="4337"/>
                  </a:cubicBezTo>
                  <a:cubicBezTo>
                    <a:pt x="1820" y="3962"/>
                    <a:pt x="1874" y="3587"/>
                    <a:pt x="1927" y="3213"/>
                  </a:cubicBezTo>
                  <a:lnTo>
                    <a:pt x="2034" y="2677"/>
                  </a:lnTo>
                  <a:cubicBezTo>
                    <a:pt x="2088" y="2463"/>
                    <a:pt x="2088" y="2249"/>
                    <a:pt x="2088" y="2035"/>
                  </a:cubicBezTo>
                  <a:cubicBezTo>
                    <a:pt x="2088" y="1232"/>
                    <a:pt x="1927" y="536"/>
                    <a:pt x="198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0"/>
            <p:cNvSpPr/>
            <p:nvPr/>
          </p:nvSpPr>
          <p:spPr>
            <a:xfrm>
              <a:off x="4407764" y="3022991"/>
              <a:ext cx="47754" cy="38583"/>
            </a:xfrm>
            <a:custGeom>
              <a:avLst/>
              <a:gdLst/>
              <a:ahLst/>
              <a:cxnLst/>
              <a:rect l="l" t="t" r="r" b="b"/>
              <a:pathLst>
                <a:path w="1661" h="1342" extrusionOk="0">
                  <a:moveTo>
                    <a:pt x="387" y="1"/>
                  </a:moveTo>
                  <a:cubicBezTo>
                    <a:pt x="293" y="1"/>
                    <a:pt x="186" y="100"/>
                    <a:pt x="108" y="257"/>
                  </a:cubicBezTo>
                  <a:cubicBezTo>
                    <a:pt x="1" y="417"/>
                    <a:pt x="1" y="578"/>
                    <a:pt x="108" y="685"/>
                  </a:cubicBezTo>
                  <a:lnTo>
                    <a:pt x="1071" y="1328"/>
                  </a:lnTo>
                  <a:cubicBezTo>
                    <a:pt x="1090" y="1337"/>
                    <a:pt x="1111" y="1341"/>
                    <a:pt x="1135" y="1341"/>
                  </a:cubicBezTo>
                  <a:cubicBezTo>
                    <a:pt x="1250" y="1341"/>
                    <a:pt x="1420" y="1237"/>
                    <a:pt x="1553" y="1060"/>
                  </a:cubicBezTo>
                  <a:cubicBezTo>
                    <a:pt x="1660" y="846"/>
                    <a:pt x="1660" y="578"/>
                    <a:pt x="1500" y="525"/>
                  </a:cubicBezTo>
                  <a:lnTo>
                    <a:pt x="483" y="43"/>
                  </a:lnTo>
                  <a:cubicBezTo>
                    <a:pt x="454" y="14"/>
                    <a:pt x="421" y="1"/>
                    <a:pt x="38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0"/>
            <p:cNvSpPr/>
            <p:nvPr/>
          </p:nvSpPr>
          <p:spPr>
            <a:xfrm>
              <a:off x="4424697" y="2985444"/>
              <a:ext cx="49278" cy="34471"/>
            </a:xfrm>
            <a:custGeom>
              <a:avLst/>
              <a:gdLst/>
              <a:ahLst/>
              <a:cxnLst/>
              <a:rect l="l" t="t" r="r" b="b"/>
              <a:pathLst>
                <a:path w="1714" h="1199" extrusionOk="0">
                  <a:moveTo>
                    <a:pt x="366" y="0"/>
                  </a:moveTo>
                  <a:cubicBezTo>
                    <a:pt x="228" y="0"/>
                    <a:pt x="101" y="146"/>
                    <a:pt x="54" y="332"/>
                  </a:cubicBezTo>
                  <a:cubicBezTo>
                    <a:pt x="1" y="492"/>
                    <a:pt x="1" y="706"/>
                    <a:pt x="161" y="760"/>
                  </a:cubicBezTo>
                  <a:lnTo>
                    <a:pt x="1178" y="1188"/>
                  </a:lnTo>
                  <a:cubicBezTo>
                    <a:pt x="1199" y="1195"/>
                    <a:pt x="1221" y="1199"/>
                    <a:pt x="1244" y="1199"/>
                  </a:cubicBezTo>
                  <a:cubicBezTo>
                    <a:pt x="1392" y="1199"/>
                    <a:pt x="1560" y="1053"/>
                    <a:pt x="1607" y="867"/>
                  </a:cubicBezTo>
                  <a:cubicBezTo>
                    <a:pt x="1714" y="653"/>
                    <a:pt x="1660" y="385"/>
                    <a:pt x="1499" y="385"/>
                  </a:cubicBezTo>
                  <a:lnTo>
                    <a:pt x="429" y="10"/>
                  </a:lnTo>
                  <a:cubicBezTo>
                    <a:pt x="408" y="3"/>
                    <a:pt x="387" y="0"/>
                    <a:pt x="36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0"/>
            <p:cNvSpPr/>
            <p:nvPr/>
          </p:nvSpPr>
          <p:spPr>
            <a:xfrm>
              <a:off x="4435479" y="2940853"/>
              <a:ext cx="50801" cy="42033"/>
            </a:xfrm>
            <a:custGeom>
              <a:avLst/>
              <a:gdLst/>
              <a:ahLst/>
              <a:cxnLst/>
              <a:rect l="l" t="t" r="r" b="b"/>
              <a:pathLst>
                <a:path w="1767" h="1462" extrusionOk="0">
                  <a:moveTo>
                    <a:pt x="432" y="1"/>
                  </a:moveTo>
                  <a:cubicBezTo>
                    <a:pt x="289" y="1"/>
                    <a:pt x="150" y="203"/>
                    <a:pt x="54" y="491"/>
                  </a:cubicBezTo>
                  <a:cubicBezTo>
                    <a:pt x="0" y="812"/>
                    <a:pt x="54" y="1133"/>
                    <a:pt x="161" y="1133"/>
                  </a:cubicBezTo>
                  <a:lnTo>
                    <a:pt x="1232" y="1454"/>
                  </a:lnTo>
                  <a:cubicBezTo>
                    <a:pt x="1245" y="1459"/>
                    <a:pt x="1260" y="1461"/>
                    <a:pt x="1274" y="1461"/>
                  </a:cubicBezTo>
                  <a:cubicBezTo>
                    <a:pt x="1428" y="1461"/>
                    <a:pt x="1611" y="1213"/>
                    <a:pt x="1660" y="919"/>
                  </a:cubicBezTo>
                  <a:cubicBezTo>
                    <a:pt x="1767" y="544"/>
                    <a:pt x="1713" y="223"/>
                    <a:pt x="1553" y="223"/>
                  </a:cubicBezTo>
                  <a:lnTo>
                    <a:pt x="482" y="9"/>
                  </a:lnTo>
                  <a:cubicBezTo>
                    <a:pt x="466" y="4"/>
                    <a:pt x="449" y="1"/>
                    <a:pt x="4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0"/>
            <p:cNvSpPr/>
            <p:nvPr/>
          </p:nvSpPr>
          <p:spPr>
            <a:xfrm>
              <a:off x="4444708" y="2904168"/>
              <a:ext cx="49278" cy="29555"/>
            </a:xfrm>
            <a:custGeom>
              <a:avLst/>
              <a:gdLst/>
              <a:ahLst/>
              <a:cxnLst/>
              <a:rect l="l" t="t" r="r" b="b"/>
              <a:pathLst>
                <a:path w="1714" h="1028" extrusionOk="0">
                  <a:moveTo>
                    <a:pt x="375" y="0"/>
                  </a:moveTo>
                  <a:cubicBezTo>
                    <a:pt x="215" y="0"/>
                    <a:pt x="54" y="161"/>
                    <a:pt x="54" y="375"/>
                  </a:cubicBezTo>
                  <a:cubicBezTo>
                    <a:pt x="0" y="589"/>
                    <a:pt x="54" y="803"/>
                    <a:pt x="215" y="803"/>
                  </a:cubicBezTo>
                  <a:lnTo>
                    <a:pt x="1339" y="1017"/>
                  </a:lnTo>
                  <a:cubicBezTo>
                    <a:pt x="1360" y="1024"/>
                    <a:pt x="1379" y="1028"/>
                    <a:pt x="1398" y="1028"/>
                  </a:cubicBezTo>
                  <a:cubicBezTo>
                    <a:pt x="1526" y="1028"/>
                    <a:pt x="1613" y="876"/>
                    <a:pt x="1660" y="643"/>
                  </a:cubicBezTo>
                  <a:cubicBezTo>
                    <a:pt x="1713" y="429"/>
                    <a:pt x="1606" y="214"/>
                    <a:pt x="1499" y="214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0"/>
            <p:cNvSpPr/>
            <p:nvPr/>
          </p:nvSpPr>
          <p:spPr>
            <a:xfrm>
              <a:off x="4449336" y="2857995"/>
              <a:ext cx="47725" cy="35592"/>
            </a:xfrm>
            <a:custGeom>
              <a:avLst/>
              <a:gdLst/>
              <a:ahLst/>
              <a:cxnLst/>
              <a:rect l="l" t="t" r="r" b="b"/>
              <a:pathLst>
                <a:path w="1660" h="1238" extrusionOk="0">
                  <a:moveTo>
                    <a:pt x="1338" y="0"/>
                  </a:moveTo>
                  <a:lnTo>
                    <a:pt x="214" y="107"/>
                  </a:lnTo>
                  <a:cubicBezTo>
                    <a:pt x="54" y="161"/>
                    <a:pt x="0" y="429"/>
                    <a:pt x="0" y="696"/>
                  </a:cubicBezTo>
                  <a:cubicBezTo>
                    <a:pt x="0" y="964"/>
                    <a:pt x="107" y="1178"/>
                    <a:pt x="268" y="1178"/>
                  </a:cubicBezTo>
                  <a:lnTo>
                    <a:pt x="1392" y="1232"/>
                  </a:lnTo>
                  <a:cubicBezTo>
                    <a:pt x="1404" y="1236"/>
                    <a:pt x="1415" y="1237"/>
                    <a:pt x="1427" y="1237"/>
                  </a:cubicBezTo>
                  <a:cubicBezTo>
                    <a:pt x="1568" y="1237"/>
                    <a:pt x="1660" y="936"/>
                    <a:pt x="1660" y="589"/>
                  </a:cubicBezTo>
                  <a:cubicBezTo>
                    <a:pt x="1606" y="268"/>
                    <a:pt x="1499" y="0"/>
                    <a:pt x="133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0"/>
            <p:cNvSpPr/>
            <p:nvPr/>
          </p:nvSpPr>
          <p:spPr>
            <a:xfrm>
              <a:off x="4446260" y="2819326"/>
              <a:ext cx="47725" cy="27916"/>
            </a:xfrm>
            <a:custGeom>
              <a:avLst/>
              <a:gdLst/>
              <a:ahLst/>
              <a:cxnLst/>
              <a:rect l="l" t="t" r="r" b="b"/>
              <a:pathLst>
                <a:path w="1660" h="971" extrusionOk="0">
                  <a:moveTo>
                    <a:pt x="279" y="0"/>
                  </a:moveTo>
                  <a:cubicBezTo>
                    <a:pt x="134" y="0"/>
                    <a:pt x="0" y="245"/>
                    <a:pt x="0" y="489"/>
                  </a:cubicBezTo>
                  <a:cubicBezTo>
                    <a:pt x="0" y="757"/>
                    <a:pt x="107" y="971"/>
                    <a:pt x="268" y="971"/>
                  </a:cubicBezTo>
                  <a:lnTo>
                    <a:pt x="1392" y="917"/>
                  </a:lnTo>
                  <a:cubicBezTo>
                    <a:pt x="1552" y="864"/>
                    <a:pt x="1659" y="703"/>
                    <a:pt x="1659" y="542"/>
                  </a:cubicBezTo>
                  <a:cubicBezTo>
                    <a:pt x="1659" y="328"/>
                    <a:pt x="1552" y="221"/>
                    <a:pt x="1445" y="168"/>
                  </a:cubicBezTo>
                  <a:lnTo>
                    <a:pt x="321" y="7"/>
                  </a:lnTo>
                  <a:cubicBezTo>
                    <a:pt x="307" y="2"/>
                    <a:pt x="293" y="0"/>
                    <a:pt x="27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0"/>
            <p:cNvSpPr/>
            <p:nvPr/>
          </p:nvSpPr>
          <p:spPr>
            <a:xfrm>
              <a:off x="4395459" y="3467438"/>
              <a:ext cx="87745" cy="207805"/>
            </a:xfrm>
            <a:custGeom>
              <a:avLst/>
              <a:gdLst/>
              <a:ahLst/>
              <a:cxnLst/>
              <a:rect l="l" t="t" r="r" b="b"/>
              <a:pathLst>
                <a:path w="3052" h="7228" extrusionOk="0">
                  <a:moveTo>
                    <a:pt x="2088" y="1"/>
                  </a:moveTo>
                  <a:cubicBezTo>
                    <a:pt x="1981" y="750"/>
                    <a:pt x="1981" y="1339"/>
                    <a:pt x="1928" y="1981"/>
                  </a:cubicBezTo>
                  <a:cubicBezTo>
                    <a:pt x="1874" y="2624"/>
                    <a:pt x="1821" y="3266"/>
                    <a:pt x="1713" y="3855"/>
                  </a:cubicBezTo>
                  <a:cubicBezTo>
                    <a:pt x="1606" y="4497"/>
                    <a:pt x="1392" y="5086"/>
                    <a:pt x="1125" y="5568"/>
                  </a:cubicBezTo>
                  <a:cubicBezTo>
                    <a:pt x="880" y="5960"/>
                    <a:pt x="590" y="6217"/>
                    <a:pt x="174" y="6217"/>
                  </a:cubicBezTo>
                  <a:cubicBezTo>
                    <a:pt x="135" y="6217"/>
                    <a:pt x="95" y="6215"/>
                    <a:pt x="54" y="6210"/>
                  </a:cubicBezTo>
                  <a:lnTo>
                    <a:pt x="0" y="7227"/>
                  </a:lnTo>
                  <a:cubicBezTo>
                    <a:pt x="375" y="7227"/>
                    <a:pt x="857" y="7174"/>
                    <a:pt x="1232" y="6906"/>
                  </a:cubicBezTo>
                  <a:cubicBezTo>
                    <a:pt x="1553" y="6692"/>
                    <a:pt x="1821" y="6371"/>
                    <a:pt x="2035" y="6050"/>
                  </a:cubicBezTo>
                  <a:cubicBezTo>
                    <a:pt x="2356" y="5407"/>
                    <a:pt x="2570" y="4712"/>
                    <a:pt x="2677" y="4069"/>
                  </a:cubicBezTo>
                  <a:cubicBezTo>
                    <a:pt x="2945" y="2731"/>
                    <a:pt x="2945" y="1393"/>
                    <a:pt x="3052" y="161"/>
                  </a:cubicBezTo>
                  <a:lnTo>
                    <a:pt x="2088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0"/>
            <p:cNvSpPr/>
            <p:nvPr/>
          </p:nvSpPr>
          <p:spPr>
            <a:xfrm>
              <a:off x="4397011" y="3467438"/>
              <a:ext cx="58506" cy="180090"/>
            </a:xfrm>
            <a:custGeom>
              <a:avLst/>
              <a:gdLst/>
              <a:ahLst/>
              <a:cxnLst/>
              <a:rect l="l" t="t" r="r" b="b"/>
              <a:pathLst>
                <a:path w="2035" h="6264" fill="none" extrusionOk="0">
                  <a:moveTo>
                    <a:pt x="2034" y="1"/>
                  </a:moveTo>
                  <a:cubicBezTo>
                    <a:pt x="1927" y="750"/>
                    <a:pt x="1927" y="1339"/>
                    <a:pt x="1874" y="1981"/>
                  </a:cubicBezTo>
                  <a:cubicBezTo>
                    <a:pt x="1820" y="2624"/>
                    <a:pt x="1767" y="3266"/>
                    <a:pt x="1659" y="3855"/>
                  </a:cubicBezTo>
                  <a:cubicBezTo>
                    <a:pt x="1552" y="4497"/>
                    <a:pt x="1338" y="5086"/>
                    <a:pt x="1071" y="5568"/>
                  </a:cubicBezTo>
                  <a:cubicBezTo>
                    <a:pt x="803" y="5996"/>
                    <a:pt x="482" y="6264"/>
                    <a:pt x="0" y="621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0"/>
            <p:cNvSpPr/>
            <p:nvPr/>
          </p:nvSpPr>
          <p:spPr>
            <a:xfrm>
              <a:off x="4395459" y="3472066"/>
              <a:ext cx="87745" cy="203176"/>
            </a:xfrm>
            <a:custGeom>
              <a:avLst/>
              <a:gdLst/>
              <a:ahLst/>
              <a:cxnLst/>
              <a:rect l="l" t="t" r="r" b="b"/>
              <a:pathLst>
                <a:path w="3052" h="7067" fill="none" extrusionOk="0">
                  <a:moveTo>
                    <a:pt x="0" y="7066"/>
                  </a:moveTo>
                  <a:cubicBezTo>
                    <a:pt x="375" y="7066"/>
                    <a:pt x="857" y="7013"/>
                    <a:pt x="1232" y="6745"/>
                  </a:cubicBezTo>
                  <a:cubicBezTo>
                    <a:pt x="1553" y="6531"/>
                    <a:pt x="1821" y="6210"/>
                    <a:pt x="2035" y="5889"/>
                  </a:cubicBezTo>
                  <a:cubicBezTo>
                    <a:pt x="2356" y="5246"/>
                    <a:pt x="2570" y="4551"/>
                    <a:pt x="2677" y="3908"/>
                  </a:cubicBezTo>
                  <a:cubicBezTo>
                    <a:pt x="2945" y="2570"/>
                    <a:pt x="2945" y="1232"/>
                    <a:pt x="3052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0"/>
            <p:cNvSpPr/>
            <p:nvPr/>
          </p:nvSpPr>
          <p:spPr>
            <a:xfrm>
              <a:off x="4404688" y="3641749"/>
              <a:ext cx="30820" cy="33638"/>
            </a:xfrm>
            <a:custGeom>
              <a:avLst/>
              <a:gdLst/>
              <a:ahLst/>
              <a:cxnLst/>
              <a:rect l="l" t="t" r="r" b="b"/>
              <a:pathLst>
                <a:path w="1072" h="1170" extrusionOk="0">
                  <a:moveTo>
                    <a:pt x="395" y="0"/>
                  </a:moveTo>
                  <a:cubicBezTo>
                    <a:pt x="335" y="0"/>
                    <a:pt x="268" y="14"/>
                    <a:pt x="215" y="40"/>
                  </a:cubicBezTo>
                  <a:cubicBezTo>
                    <a:pt x="108" y="94"/>
                    <a:pt x="1" y="201"/>
                    <a:pt x="1" y="308"/>
                  </a:cubicBezTo>
                  <a:lnTo>
                    <a:pt x="161" y="1057"/>
                  </a:lnTo>
                  <a:cubicBezTo>
                    <a:pt x="161" y="1124"/>
                    <a:pt x="243" y="1169"/>
                    <a:pt x="381" y="1169"/>
                  </a:cubicBezTo>
                  <a:cubicBezTo>
                    <a:pt x="467" y="1169"/>
                    <a:pt x="574" y="1152"/>
                    <a:pt x="697" y="1111"/>
                  </a:cubicBezTo>
                  <a:cubicBezTo>
                    <a:pt x="964" y="1004"/>
                    <a:pt x="1071" y="790"/>
                    <a:pt x="1018" y="683"/>
                  </a:cubicBezTo>
                  <a:lnTo>
                    <a:pt x="536" y="40"/>
                  </a:lnTo>
                  <a:cubicBezTo>
                    <a:pt x="509" y="14"/>
                    <a:pt x="456" y="0"/>
                    <a:pt x="3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0"/>
            <p:cNvSpPr/>
            <p:nvPr/>
          </p:nvSpPr>
          <p:spPr>
            <a:xfrm>
              <a:off x="4426250" y="3616334"/>
              <a:ext cx="35420" cy="30647"/>
            </a:xfrm>
            <a:custGeom>
              <a:avLst/>
              <a:gdLst/>
              <a:ahLst/>
              <a:cxnLst/>
              <a:rect l="l" t="t" r="r" b="b"/>
              <a:pathLst>
                <a:path w="1232" h="1066" extrusionOk="0">
                  <a:moveTo>
                    <a:pt x="367" y="0"/>
                  </a:moveTo>
                  <a:cubicBezTo>
                    <a:pt x="268" y="0"/>
                    <a:pt x="151" y="96"/>
                    <a:pt x="107" y="228"/>
                  </a:cubicBezTo>
                  <a:cubicBezTo>
                    <a:pt x="0" y="389"/>
                    <a:pt x="0" y="550"/>
                    <a:pt x="107" y="603"/>
                  </a:cubicBezTo>
                  <a:lnTo>
                    <a:pt x="750" y="1031"/>
                  </a:lnTo>
                  <a:cubicBezTo>
                    <a:pt x="761" y="1055"/>
                    <a:pt x="781" y="1065"/>
                    <a:pt x="805" y="1065"/>
                  </a:cubicBezTo>
                  <a:cubicBezTo>
                    <a:pt x="892" y="1065"/>
                    <a:pt x="1041" y="931"/>
                    <a:pt x="1124" y="764"/>
                  </a:cubicBezTo>
                  <a:cubicBezTo>
                    <a:pt x="1231" y="550"/>
                    <a:pt x="1231" y="335"/>
                    <a:pt x="1124" y="282"/>
                  </a:cubicBezTo>
                  <a:lnTo>
                    <a:pt x="428" y="14"/>
                  </a:lnTo>
                  <a:cubicBezTo>
                    <a:pt x="409" y="5"/>
                    <a:pt x="389" y="0"/>
                    <a:pt x="3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0"/>
            <p:cNvSpPr/>
            <p:nvPr/>
          </p:nvSpPr>
          <p:spPr>
            <a:xfrm>
              <a:off x="4438555" y="3576515"/>
              <a:ext cx="36972" cy="37174"/>
            </a:xfrm>
            <a:custGeom>
              <a:avLst/>
              <a:gdLst/>
              <a:ahLst/>
              <a:cxnLst/>
              <a:rect l="l" t="t" r="r" b="b"/>
              <a:pathLst>
                <a:path w="1286" h="1293" extrusionOk="0">
                  <a:moveTo>
                    <a:pt x="347" y="1"/>
                  </a:moveTo>
                  <a:cubicBezTo>
                    <a:pt x="249" y="1"/>
                    <a:pt x="152" y="245"/>
                    <a:pt x="54" y="489"/>
                  </a:cubicBezTo>
                  <a:cubicBezTo>
                    <a:pt x="0" y="757"/>
                    <a:pt x="0" y="1025"/>
                    <a:pt x="107" y="1025"/>
                  </a:cubicBezTo>
                  <a:lnTo>
                    <a:pt x="857" y="1292"/>
                  </a:lnTo>
                  <a:cubicBezTo>
                    <a:pt x="964" y="1292"/>
                    <a:pt x="1125" y="1078"/>
                    <a:pt x="1232" y="757"/>
                  </a:cubicBezTo>
                  <a:cubicBezTo>
                    <a:pt x="1285" y="436"/>
                    <a:pt x="1232" y="168"/>
                    <a:pt x="1125" y="115"/>
                  </a:cubicBezTo>
                  <a:lnTo>
                    <a:pt x="375" y="7"/>
                  </a:lnTo>
                  <a:cubicBezTo>
                    <a:pt x="366" y="3"/>
                    <a:pt x="356" y="1"/>
                    <a:pt x="34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0"/>
            <p:cNvSpPr/>
            <p:nvPr/>
          </p:nvSpPr>
          <p:spPr>
            <a:xfrm>
              <a:off x="4446260" y="3544401"/>
              <a:ext cx="35420" cy="24639"/>
            </a:xfrm>
            <a:custGeom>
              <a:avLst/>
              <a:gdLst/>
              <a:ahLst/>
              <a:cxnLst/>
              <a:rect l="l" t="t" r="r" b="b"/>
              <a:pathLst>
                <a:path w="1232" h="857" extrusionOk="0">
                  <a:moveTo>
                    <a:pt x="268" y="0"/>
                  </a:moveTo>
                  <a:cubicBezTo>
                    <a:pt x="161" y="0"/>
                    <a:pt x="54" y="107"/>
                    <a:pt x="0" y="322"/>
                  </a:cubicBezTo>
                  <a:cubicBezTo>
                    <a:pt x="0" y="536"/>
                    <a:pt x="54" y="696"/>
                    <a:pt x="161" y="696"/>
                  </a:cubicBezTo>
                  <a:lnTo>
                    <a:pt x="964" y="857"/>
                  </a:lnTo>
                  <a:cubicBezTo>
                    <a:pt x="1017" y="857"/>
                    <a:pt x="1178" y="696"/>
                    <a:pt x="1178" y="482"/>
                  </a:cubicBezTo>
                  <a:cubicBezTo>
                    <a:pt x="1231" y="268"/>
                    <a:pt x="1124" y="54"/>
                    <a:pt x="1017" y="54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0"/>
            <p:cNvSpPr/>
            <p:nvPr/>
          </p:nvSpPr>
          <p:spPr>
            <a:xfrm>
              <a:off x="4449336" y="3501305"/>
              <a:ext cx="35420" cy="32344"/>
            </a:xfrm>
            <a:custGeom>
              <a:avLst/>
              <a:gdLst/>
              <a:ahLst/>
              <a:cxnLst/>
              <a:rect l="l" t="t" r="r" b="b"/>
              <a:pathLst>
                <a:path w="1232" h="1125" extrusionOk="0">
                  <a:moveTo>
                    <a:pt x="268" y="0"/>
                  </a:moveTo>
                  <a:cubicBezTo>
                    <a:pt x="161" y="0"/>
                    <a:pt x="54" y="215"/>
                    <a:pt x="54" y="536"/>
                  </a:cubicBezTo>
                  <a:cubicBezTo>
                    <a:pt x="0" y="803"/>
                    <a:pt x="54" y="1018"/>
                    <a:pt x="161" y="1018"/>
                  </a:cubicBezTo>
                  <a:lnTo>
                    <a:pt x="964" y="1125"/>
                  </a:lnTo>
                  <a:cubicBezTo>
                    <a:pt x="1071" y="1125"/>
                    <a:pt x="1178" y="910"/>
                    <a:pt x="1178" y="589"/>
                  </a:cubicBezTo>
                  <a:cubicBezTo>
                    <a:pt x="1231" y="322"/>
                    <a:pt x="1124" y="54"/>
                    <a:pt x="1071" y="54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4452413" y="3465655"/>
              <a:ext cx="35420" cy="24897"/>
            </a:xfrm>
            <a:custGeom>
              <a:avLst/>
              <a:gdLst/>
              <a:ahLst/>
              <a:cxnLst/>
              <a:rect l="l" t="t" r="r" b="b"/>
              <a:pathLst>
                <a:path w="1232" h="866" extrusionOk="0">
                  <a:moveTo>
                    <a:pt x="234" y="1"/>
                  </a:moveTo>
                  <a:cubicBezTo>
                    <a:pt x="139" y="1"/>
                    <a:pt x="48" y="192"/>
                    <a:pt x="0" y="384"/>
                  </a:cubicBezTo>
                  <a:cubicBezTo>
                    <a:pt x="0" y="598"/>
                    <a:pt x="54" y="812"/>
                    <a:pt x="161" y="812"/>
                  </a:cubicBezTo>
                  <a:lnTo>
                    <a:pt x="964" y="866"/>
                  </a:lnTo>
                  <a:cubicBezTo>
                    <a:pt x="1071" y="866"/>
                    <a:pt x="1178" y="705"/>
                    <a:pt x="1178" y="491"/>
                  </a:cubicBezTo>
                  <a:cubicBezTo>
                    <a:pt x="1231" y="330"/>
                    <a:pt x="1124" y="170"/>
                    <a:pt x="1017" y="170"/>
                  </a:cubicBezTo>
                  <a:lnTo>
                    <a:pt x="268" y="9"/>
                  </a:lnTo>
                  <a:cubicBezTo>
                    <a:pt x="257" y="4"/>
                    <a:pt x="245" y="1"/>
                    <a:pt x="23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0"/>
            <p:cNvSpPr/>
            <p:nvPr/>
          </p:nvSpPr>
          <p:spPr>
            <a:xfrm>
              <a:off x="4489328" y="3456685"/>
              <a:ext cx="203205" cy="170832"/>
            </a:xfrm>
            <a:custGeom>
              <a:avLst/>
              <a:gdLst/>
              <a:ahLst/>
              <a:cxnLst/>
              <a:rect l="l" t="t" r="r" b="b"/>
              <a:pathLst>
                <a:path w="7068" h="5942" extrusionOk="0">
                  <a:moveTo>
                    <a:pt x="697" y="0"/>
                  </a:moveTo>
                  <a:lnTo>
                    <a:pt x="1" y="749"/>
                  </a:lnTo>
                  <a:cubicBezTo>
                    <a:pt x="697" y="1285"/>
                    <a:pt x="1393" y="1606"/>
                    <a:pt x="2089" y="1927"/>
                  </a:cubicBezTo>
                  <a:cubicBezTo>
                    <a:pt x="2785" y="2248"/>
                    <a:pt x="3427" y="2516"/>
                    <a:pt x="4016" y="2837"/>
                  </a:cubicBezTo>
                  <a:cubicBezTo>
                    <a:pt x="4658" y="3212"/>
                    <a:pt x="5193" y="3587"/>
                    <a:pt x="5515" y="4122"/>
                  </a:cubicBezTo>
                  <a:cubicBezTo>
                    <a:pt x="5889" y="4657"/>
                    <a:pt x="6050" y="5246"/>
                    <a:pt x="6050" y="5942"/>
                  </a:cubicBezTo>
                  <a:lnTo>
                    <a:pt x="7067" y="5888"/>
                  </a:lnTo>
                  <a:cubicBezTo>
                    <a:pt x="7013" y="5086"/>
                    <a:pt x="6853" y="4229"/>
                    <a:pt x="6371" y="3587"/>
                  </a:cubicBezTo>
                  <a:cubicBezTo>
                    <a:pt x="5889" y="2891"/>
                    <a:pt x="5193" y="2355"/>
                    <a:pt x="4551" y="1981"/>
                  </a:cubicBezTo>
                  <a:cubicBezTo>
                    <a:pt x="3213" y="1231"/>
                    <a:pt x="1714" y="857"/>
                    <a:pt x="69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0"/>
            <p:cNvSpPr/>
            <p:nvPr/>
          </p:nvSpPr>
          <p:spPr>
            <a:xfrm>
              <a:off x="4489328" y="3478219"/>
              <a:ext cx="173938" cy="149299"/>
            </a:xfrm>
            <a:custGeom>
              <a:avLst/>
              <a:gdLst/>
              <a:ahLst/>
              <a:cxnLst/>
              <a:rect l="l" t="t" r="r" b="b"/>
              <a:pathLst>
                <a:path w="6050" h="5193" fill="none" extrusionOk="0">
                  <a:moveTo>
                    <a:pt x="1" y="0"/>
                  </a:moveTo>
                  <a:cubicBezTo>
                    <a:pt x="697" y="536"/>
                    <a:pt x="1393" y="857"/>
                    <a:pt x="2089" y="1178"/>
                  </a:cubicBezTo>
                  <a:cubicBezTo>
                    <a:pt x="2785" y="1499"/>
                    <a:pt x="3427" y="1767"/>
                    <a:pt x="4016" y="2088"/>
                  </a:cubicBezTo>
                  <a:cubicBezTo>
                    <a:pt x="4658" y="2463"/>
                    <a:pt x="5193" y="2838"/>
                    <a:pt x="5515" y="3373"/>
                  </a:cubicBezTo>
                  <a:cubicBezTo>
                    <a:pt x="5889" y="3908"/>
                    <a:pt x="6050" y="4497"/>
                    <a:pt x="6050" y="519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0"/>
            <p:cNvSpPr/>
            <p:nvPr/>
          </p:nvSpPr>
          <p:spPr>
            <a:xfrm>
              <a:off x="4509338" y="3456685"/>
              <a:ext cx="183195" cy="169309"/>
            </a:xfrm>
            <a:custGeom>
              <a:avLst/>
              <a:gdLst/>
              <a:ahLst/>
              <a:cxnLst/>
              <a:rect l="l" t="t" r="r" b="b"/>
              <a:pathLst>
                <a:path w="6372" h="5889" fill="none" extrusionOk="0">
                  <a:moveTo>
                    <a:pt x="6371" y="5888"/>
                  </a:moveTo>
                  <a:cubicBezTo>
                    <a:pt x="6317" y="5086"/>
                    <a:pt x="6157" y="4229"/>
                    <a:pt x="5675" y="3587"/>
                  </a:cubicBezTo>
                  <a:cubicBezTo>
                    <a:pt x="5193" y="2891"/>
                    <a:pt x="4497" y="2355"/>
                    <a:pt x="3855" y="1981"/>
                  </a:cubicBezTo>
                  <a:cubicBezTo>
                    <a:pt x="2517" y="1231"/>
                    <a:pt x="1018" y="857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0"/>
            <p:cNvSpPr/>
            <p:nvPr/>
          </p:nvSpPr>
          <p:spPr>
            <a:xfrm>
              <a:off x="4658636" y="3585945"/>
              <a:ext cx="35420" cy="29584"/>
            </a:xfrm>
            <a:custGeom>
              <a:avLst/>
              <a:gdLst/>
              <a:ahLst/>
              <a:cxnLst/>
              <a:rect l="l" t="t" r="r" b="b"/>
              <a:pathLst>
                <a:path w="1232" h="1029" extrusionOk="0">
                  <a:moveTo>
                    <a:pt x="857" y="1"/>
                  </a:moveTo>
                  <a:lnTo>
                    <a:pt x="107" y="268"/>
                  </a:lnTo>
                  <a:cubicBezTo>
                    <a:pt x="0" y="322"/>
                    <a:pt x="0" y="482"/>
                    <a:pt x="54" y="697"/>
                  </a:cubicBezTo>
                  <a:cubicBezTo>
                    <a:pt x="100" y="883"/>
                    <a:pt x="147" y="1028"/>
                    <a:pt x="228" y="1028"/>
                  </a:cubicBezTo>
                  <a:cubicBezTo>
                    <a:pt x="241" y="1028"/>
                    <a:pt x="254" y="1025"/>
                    <a:pt x="268" y="1018"/>
                  </a:cubicBezTo>
                  <a:lnTo>
                    <a:pt x="1071" y="964"/>
                  </a:lnTo>
                  <a:cubicBezTo>
                    <a:pt x="1178" y="964"/>
                    <a:pt x="1232" y="697"/>
                    <a:pt x="1178" y="429"/>
                  </a:cubicBezTo>
                  <a:cubicBezTo>
                    <a:pt x="1124" y="161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0"/>
            <p:cNvSpPr/>
            <p:nvPr/>
          </p:nvSpPr>
          <p:spPr>
            <a:xfrm>
              <a:off x="4640150" y="3544718"/>
              <a:ext cx="36972" cy="33954"/>
            </a:xfrm>
            <a:custGeom>
              <a:avLst/>
              <a:gdLst/>
              <a:ahLst/>
              <a:cxnLst/>
              <a:rect l="l" t="t" r="r" b="b"/>
              <a:pathLst>
                <a:path w="1286" h="1181" extrusionOk="0">
                  <a:moveTo>
                    <a:pt x="717" y="1"/>
                  </a:moveTo>
                  <a:cubicBezTo>
                    <a:pt x="684" y="1"/>
                    <a:pt x="658" y="14"/>
                    <a:pt x="643" y="43"/>
                  </a:cubicBezTo>
                  <a:lnTo>
                    <a:pt x="54" y="578"/>
                  </a:lnTo>
                  <a:cubicBezTo>
                    <a:pt x="1" y="632"/>
                    <a:pt x="54" y="792"/>
                    <a:pt x="162" y="953"/>
                  </a:cubicBezTo>
                  <a:cubicBezTo>
                    <a:pt x="250" y="1085"/>
                    <a:pt x="374" y="1181"/>
                    <a:pt x="475" y="1181"/>
                  </a:cubicBezTo>
                  <a:cubicBezTo>
                    <a:pt x="497" y="1181"/>
                    <a:pt x="517" y="1176"/>
                    <a:pt x="536" y="1167"/>
                  </a:cubicBezTo>
                  <a:lnTo>
                    <a:pt x="1179" y="792"/>
                  </a:lnTo>
                  <a:cubicBezTo>
                    <a:pt x="1286" y="739"/>
                    <a:pt x="1232" y="471"/>
                    <a:pt x="1072" y="257"/>
                  </a:cubicBezTo>
                  <a:cubicBezTo>
                    <a:pt x="954" y="100"/>
                    <a:pt x="808" y="1"/>
                    <a:pt x="71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0"/>
            <p:cNvSpPr/>
            <p:nvPr/>
          </p:nvSpPr>
          <p:spPr>
            <a:xfrm>
              <a:off x="4603235" y="3512086"/>
              <a:ext cx="46201" cy="41285"/>
            </a:xfrm>
            <a:custGeom>
              <a:avLst/>
              <a:gdLst/>
              <a:ahLst/>
              <a:cxnLst/>
              <a:rect l="l" t="t" r="r" b="b"/>
              <a:pathLst>
                <a:path w="1607" h="1436" extrusionOk="0">
                  <a:moveTo>
                    <a:pt x="547" y="0"/>
                  </a:moveTo>
                  <a:cubicBezTo>
                    <a:pt x="488" y="0"/>
                    <a:pt x="446" y="18"/>
                    <a:pt x="428" y="54"/>
                  </a:cubicBezTo>
                  <a:lnTo>
                    <a:pt x="54" y="750"/>
                  </a:lnTo>
                  <a:cubicBezTo>
                    <a:pt x="0" y="857"/>
                    <a:pt x="161" y="1017"/>
                    <a:pt x="428" y="1231"/>
                  </a:cubicBezTo>
                  <a:cubicBezTo>
                    <a:pt x="621" y="1347"/>
                    <a:pt x="814" y="1435"/>
                    <a:pt x="927" y="1435"/>
                  </a:cubicBezTo>
                  <a:cubicBezTo>
                    <a:pt x="971" y="1435"/>
                    <a:pt x="1002" y="1422"/>
                    <a:pt x="1017" y="1392"/>
                  </a:cubicBezTo>
                  <a:lnTo>
                    <a:pt x="1553" y="803"/>
                  </a:lnTo>
                  <a:cubicBezTo>
                    <a:pt x="1606" y="750"/>
                    <a:pt x="1446" y="428"/>
                    <a:pt x="1071" y="214"/>
                  </a:cubicBezTo>
                  <a:cubicBezTo>
                    <a:pt x="857" y="72"/>
                    <a:pt x="666" y="0"/>
                    <a:pt x="54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4569368" y="3494376"/>
              <a:ext cx="35420" cy="35420"/>
            </a:xfrm>
            <a:custGeom>
              <a:avLst/>
              <a:gdLst/>
              <a:ahLst/>
              <a:cxnLst/>
              <a:rect l="l" t="t" r="r" b="b"/>
              <a:pathLst>
                <a:path w="1232" h="1232" extrusionOk="0">
                  <a:moveTo>
                    <a:pt x="556" y="1"/>
                  </a:moveTo>
                  <a:cubicBezTo>
                    <a:pt x="469" y="1"/>
                    <a:pt x="402" y="27"/>
                    <a:pt x="375" y="81"/>
                  </a:cubicBezTo>
                  <a:lnTo>
                    <a:pt x="54" y="777"/>
                  </a:lnTo>
                  <a:cubicBezTo>
                    <a:pt x="1" y="884"/>
                    <a:pt x="161" y="1044"/>
                    <a:pt x="375" y="1151"/>
                  </a:cubicBezTo>
                  <a:cubicBezTo>
                    <a:pt x="482" y="1205"/>
                    <a:pt x="576" y="1232"/>
                    <a:pt x="650" y="1232"/>
                  </a:cubicBezTo>
                  <a:cubicBezTo>
                    <a:pt x="723" y="1232"/>
                    <a:pt x="777" y="1205"/>
                    <a:pt x="803" y="1151"/>
                  </a:cubicBezTo>
                  <a:lnTo>
                    <a:pt x="1178" y="456"/>
                  </a:lnTo>
                  <a:cubicBezTo>
                    <a:pt x="1232" y="349"/>
                    <a:pt x="1071" y="188"/>
                    <a:pt x="857" y="81"/>
                  </a:cubicBezTo>
                  <a:cubicBezTo>
                    <a:pt x="750" y="27"/>
                    <a:pt x="643" y="1"/>
                    <a:pt x="5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0"/>
            <p:cNvSpPr/>
            <p:nvPr/>
          </p:nvSpPr>
          <p:spPr>
            <a:xfrm>
              <a:off x="4524747" y="3474999"/>
              <a:ext cx="43096" cy="37720"/>
            </a:xfrm>
            <a:custGeom>
              <a:avLst/>
              <a:gdLst/>
              <a:ahLst/>
              <a:cxnLst/>
              <a:rect l="l" t="t" r="r" b="b"/>
              <a:pathLst>
                <a:path w="1499" h="1312" extrusionOk="0">
                  <a:moveTo>
                    <a:pt x="521" y="1"/>
                  </a:moveTo>
                  <a:cubicBezTo>
                    <a:pt x="447" y="1"/>
                    <a:pt x="395" y="18"/>
                    <a:pt x="375" y="59"/>
                  </a:cubicBezTo>
                  <a:lnTo>
                    <a:pt x="54" y="755"/>
                  </a:lnTo>
                  <a:cubicBezTo>
                    <a:pt x="0" y="862"/>
                    <a:pt x="214" y="1023"/>
                    <a:pt x="482" y="1183"/>
                  </a:cubicBezTo>
                  <a:cubicBezTo>
                    <a:pt x="659" y="1272"/>
                    <a:pt x="819" y="1311"/>
                    <a:pt x="937" y="1311"/>
                  </a:cubicBezTo>
                  <a:cubicBezTo>
                    <a:pt x="1033" y="1311"/>
                    <a:pt x="1100" y="1285"/>
                    <a:pt x="1124" y="1237"/>
                  </a:cubicBezTo>
                  <a:lnTo>
                    <a:pt x="1445" y="541"/>
                  </a:lnTo>
                  <a:cubicBezTo>
                    <a:pt x="1499" y="434"/>
                    <a:pt x="1285" y="273"/>
                    <a:pt x="1017" y="112"/>
                  </a:cubicBezTo>
                  <a:cubicBezTo>
                    <a:pt x="819" y="46"/>
                    <a:pt x="641" y="1"/>
                    <a:pt x="52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0"/>
            <p:cNvSpPr/>
            <p:nvPr/>
          </p:nvSpPr>
          <p:spPr>
            <a:xfrm>
              <a:off x="4487804" y="3454989"/>
              <a:ext cx="38496" cy="35621"/>
            </a:xfrm>
            <a:custGeom>
              <a:avLst/>
              <a:gdLst/>
              <a:ahLst/>
              <a:cxnLst/>
              <a:rect l="l" t="t" r="r" b="b"/>
              <a:pathLst>
                <a:path w="1339" h="1239" extrusionOk="0">
                  <a:moveTo>
                    <a:pt x="745" y="1"/>
                  </a:moveTo>
                  <a:cubicBezTo>
                    <a:pt x="699" y="1"/>
                    <a:pt x="663" y="18"/>
                    <a:pt x="643" y="59"/>
                  </a:cubicBezTo>
                  <a:lnTo>
                    <a:pt x="107" y="594"/>
                  </a:lnTo>
                  <a:cubicBezTo>
                    <a:pt x="0" y="701"/>
                    <a:pt x="107" y="916"/>
                    <a:pt x="322" y="1076"/>
                  </a:cubicBezTo>
                  <a:cubicBezTo>
                    <a:pt x="494" y="1180"/>
                    <a:pt x="645" y="1239"/>
                    <a:pt x="744" y="1239"/>
                  </a:cubicBezTo>
                  <a:cubicBezTo>
                    <a:pt x="799" y="1239"/>
                    <a:pt x="838" y="1221"/>
                    <a:pt x="857" y="1183"/>
                  </a:cubicBezTo>
                  <a:lnTo>
                    <a:pt x="1232" y="487"/>
                  </a:lnTo>
                  <a:cubicBezTo>
                    <a:pt x="1339" y="434"/>
                    <a:pt x="1178" y="273"/>
                    <a:pt x="1017" y="113"/>
                  </a:cubicBezTo>
                  <a:cubicBezTo>
                    <a:pt x="918" y="46"/>
                    <a:pt x="819" y="1"/>
                    <a:pt x="74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0"/>
            <p:cNvSpPr/>
            <p:nvPr/>
          </p:nvSpPr>
          <p:spPr>
            <a:xfrm>
              <a:off x="4393906" y="3335101"/>
              <a:ext cx="155480" cy="170861"/>
            </a:xfrm>
            <a:custGeom>
              <a:avLst/>
              <a:gdLst/>
              <a:ahLst/>
              <a:cxnLst/>
              <a:rect l="l" t="t" r="r" b="b"/>
              <a:pathLst>
                <a:path w="5408" h="5943" extrusionOk="0">
                  <a:moveTo>
                    <a:pt x="5354" y="0"/>
                  </a:moveTo>
                  <a:lnTo>
                    <a:pt x="4337" y="107"/>
                  </a:lnTo>
                  <a:cubicBezTo>
                    <a:pt x="4391" y="696"/>
                    <a:pt x="4337" y="1124"/>
                    <a:pt x="4069" y="1606"/>
                  </a:cubicBezTo>
                  <a:cubicBezTo>
                    <a:pt x="3802" y="2088"/>
                    <a:pt x="3427" y="2516"/>
                    <a:pt x="2945" y="2944"/>
                  </a:cubicBezTo>
                  <a:cubicBezTo>
                    <a:pt x="2089" y="3747"/>
                    <a:pt x="1018" y="4443"/>
                    <a:pt x="1" y="5086"/>
                  </a:cubicBezTo>
                  <a:lnTo>
                    <a:pt x="536" y="5942"/>
                  </a:lnTo>
                  <a:cubicBezTo>
                    <a:pt x="1607" y="5246"/>
                    <a:pt x="2678" y="4550"/>
                    <a:pt x="3641" y="3694"/>
                  </a:cubicBezTo>
                  <a:cubicBezTo>
                    <a:pt x="4123" y="3212"/>
                    <a:pt x="4605" y="2730"/>
                    <a:pt x="4926" y="2088"/>
                  </a:cubicBezTo>
                  <a:cubicBezTo>
                    <a:pt x="5301" y="1499"/>
                    <a:pt x="5408" y="642"/>
                    <a:pt x="5354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4393906" y="3338177"/>
              <a:ext cx="126241" cy="143146"/>
            </a:xfrm>
            <a:custGeom>
              <a:avLst/>
              <a:gdLst/>
              <a:ahLst/>
              <a:cxnLst/>
              <a:rect l="l" t="t" r="r" b="b"/>
              <a:pathLst>
                <a:path w="4391" h="4979" fill="none" extrusionOk="0">
                  <a:moveTo>
                    <a:pt x="4337" y="0"/>
                  </a:moveTo>
                  <a:cubicBezTo>
                    <a:pt x="4391" y="589"/>
                    <a:pt x="4337" y="1017"/>
                    <a:pt x="4069" y="1499"/>
                  </a:cubicBezTo>
                  <a:cubicBezTo>
                    <a:pt x="3802" y="1981"/>
                    <a:pt x="3427" y="2409"/>
                    <a:pt x="2945" y="2837"/>
                  </a:cubicBezTo>
                  <a:cubicBezTo>
                    <a:pt x="2089" y="3640"/>
                    <a:pt x="1018" y="4336"/>
                    <a:pt x="1" y="497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4409316" y="3335101"/>
              <a:ext cx="140070" cy="170861"/>
            </a:xfrm>
            <a:custGeom>
              <a:avLst/>
              <a:gdLst/>
              <a:ahLst/>
              <a:cxnLst/>
              <a:rect l="l" t="t" r="r" b="b"/>
              <a:pathLst>
                <a:path w="4872" h="5943" fill="none" extrusionOk="0">
                  <a:moveTo>
                    <a:pt x="0" y="5942"/>
                  </a:moveTo>
                  <a:cubicBezTo>
                    <a:pt x="1071" y="5246"/>
                    <a:pt x="2142" y="4550"/>
                    <a:pt x="3105" y="3694"/>
                  </a:cubicBezTo>
                  <a:cubicBezTo>
                    <a:pt x="3587" y="3212"/>
                    <a:pt x="4069" y="2730"/>
                    <a:pt x="4390" y="2088"/>
                  </a:cubicBezTo>
                  <a:cubicBezTo>
                    <a:pt x="4765" y="1499"/>
                    <a:pt x="4872" y="642"/>
                    <a:pt x="4818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4403164" y="3466661"/>
              <a:ext cx="32344" cy="33896"/>
            </a:xfrm>
            <a:custGeom>
              <a:avLst/>
              <a:gdLst/>
              <a:ahLst/>
              <a:cxnLst/>
              <a:rect l="l" t="t" r="r" b="b"/>
              <a:pathLst>
                <a:path w="1125" h="1179" extrusionOk="0">
                  <a:moveTo>
                    <a:pt x="495" y="1"/>
                  </a:moveTo>
                  <a:cubicBezTo>
                    <a:pt x="428" y="1"/>
                    <a:pt x="348" y="28"/>
                    <a:pt x="268" y="81"/>
                  </a:cubicBezTo>
                  <a:cubicBezTo>
                    <a:pt x="54" y="188"/>
                    <a:pt x="0" y="349"/>
                    <a:pt x="54" y="456"/>
                  </a:cubicBezTo>
                  <a:lnTo>
                    <a:pt x="482" y="1098"/>
                  </a:lnTo>
                  <a:cubicBezTo>
                    <a:pt x="509" y="1152"/>
                    <a:pt x="562" y="1179"/>
                    <a:pt x="629" y="1179"/>
                  </a:cubicBezTo>
                  <a:cubicBezTo>
                    <a:pt x="696" y="1179"/>
                    <a:pt x="776" y="1152"/>
                    <a:pt x="857" y="1098"/>
                  </a:cubicBezTo>
                  <a:cubicBezTo>
                    <a:pt x="1071" y="938"/>
                    <a:pt x="1124" y="777"/>
                    <a:pt x="1071" y="724"/>
                  </a:cubicBezTo>
                  <a:lnTo>
                    <a:pt x="643" y="81"/>
                  </a:lnTo>
                  <a:cubicBezTo>
                    <a:pt x="616" y="28"/>
                    <a:pt x="562" y="1"/>
                    <a:pt x="49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4433926" y="3445760"/>
              <a:ext cx="33896" cy="33494"/>
            </a:xfrm>
            <a:custGeom>
              <a:avLst/>
              <a:gdLst/>
              <a:ahLst/>
              <a:cxnLst/>
              <a:rect l="l" t="t" r="r" b="b"/>
              <a:pathLst>
                <a:path w="1179" h="1165" extrusionOk="0">
                  <a:moveTo>
                    <a:pt x="523" y="0"/>
                  </a:moveTo>
                  <a:cubicBezTo>
                    <a:pt x="434" y="0"/>
                    <a:pt x="314" y="46"/>
                    <a:pt x="215" y="112"/>
                  </a:cubicBezTo>
                  <a:cubicBezTo>
                    <a:pt x="54" y="219"/>
                    <a:pt x="1" y="380"/>
                    <a:pt x="54" y="487"/>
                  </a:cubicBezTo>
                  <a:lnTo>
                    <a:pt x="483" y="1129"/>
                  </a:lnTo>
                  <a:cubicBezTo>
                    <a:pt x="505" y="1152"/>
                    <a:pt x="554" y="1165"/>
                    <a:pt x="617" y="1165"/>
                  </a:cubicBezTo>
                  <a:cubicBezTo>
                    <a:pt x="704" y="1165"/>
                    <a:pt x="817" y="1139"/>
                    <a:pt x="911" y="1076"/>
                  </a:cubicBezTo>
                  <a:cubicBezTo>
                    <a:pt x="1071" y="915"/>
                    <a:pt x="1178" y="755"/>
                    <a:pt x="1125" y="648"/>
                  </a:cubicBezTo>
                  <a:lnTo>
                    <a:pt x="643" y="59"/>
                  </a:lnTo>
                  <a:cubicBezTo>
                    <a:pt x="623" y="18"/>
                    <a:pt x="579" y="0"/>
                    <a:pt x="52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4458565" y="3419339"/>
              <a:ext cx="43125" cy="39445"/>
            </a:xfrm>
            <a:custGeom>
              <a:avLst/>
              <a:gdLst/>
              <a:ahLst/>
              <a:cxnLst/>
              <a:rect l="l" t="t" r="r" b="b"/>
              <a:pathLst>
                <a:path w="1500" h="1372" extrusionOk="0">
                  <a:moveTo>
                    <a:pt x="844" y="0"/>
                  </a:moveTo>
                  <a:cubicBezTo>
                    <a:pt x="727" y="0"/>
                    <a:pt x="551" y="96"/>
                    <a:pt x="375" y="228"/>
                  </a:cubicBezTo>
                  <a:cubicBezTo>
                    <a:pt x="161" y="443"/>
                    <a:pt x="0" y="657"/>
                    <a:pt x="107" y="710"/>
                  </a:cubicBezTo>
                  <a:lnTo>
                    <a:pt x="589" y="1353"/>
                  </a:lnTo>
                  <a:cubicBezTo>
                    <a:pt x="602" y="1365"/>
                    <a:pt x="626" y="1372"/>
                    <a:pt x="659" y="1372"/>
                  </a:cubicBezTo>
                  <a:cubicBezTo>
                    <a:pt x="766" y="1372"/>
                    <a:pt x="961" y="1302"/>
                    <a:pt x="1124" y="1138"/>
                  </a:cubicBezTo>
                  <a:cubicBezTo>
                    <a:pt x="1392" y="924"/>
                    <a:pt x="1499" y="710"/>
                    <a:pt x="1446" y="603"/>
                  </a:cubicBezTo>
                  <a:lnTo>
                    <a:pt x="910" y="14"/>
                  </a:lnTo>
                  <a:cubicBezTo>
                    <a:pt x="891" y="5"/>
                    <a:pt x="869" y="0"/>
                    <a:pt x="84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4489328" y="3397575"/>
              <a:ext cx="36972" cy="31999"/>
            </a:xfrm>
            <a:custGeom>
              <a:avLst/>
              <a:gdLst/>
              <a:ahLst/>
              <a:cxnLst/>
              <a:rect l="l" t="t" r="r" b="b"/>
              <a:pathLst>
                <a:path w="1286" h="1113" extrusionOk="0">
                  <a:moveTo>
                    <a:pt x="473" y="1"/>
                  </a:moveTo>
                  <a:cubicBezTo>
                    <a:pt x="400" y="1"/>
                    <a:pt x="293" y="51"/>
                    <a:pt x="215" y="129"/>
                  </a:cubicBezTo>
                  <a:cubicBezTo>
                    <a:pt x="54" y="290"/>
                    <a:pt x="1" y="450"/>
                    <a:pt x="108" y="504"/>
                  </a:cubicBezTo>
                  <a:lnTo>
                    <a:pt x="643" y="1092"/>
                  </a:lnTo>
                  <a:cubicBezTo>
                    <a:pt x="670" y="1106"/>
                    <a:pt x="700" y="1113"/>
                    <a:pt x="733" y="1113"/>
                  </a:cubicBezTo>
                  <a:cubicBezTo>
                    <a:pt x="831" y="1113"/>
                    <a:pt x="951" y="1052"/>
                    <a:pt x="1072" y="932"/>
                  </a:cubicBezTo>
                  <a:cubicBezTo>
                    <a:pt x="1232" y="771"/>
                    <a:pt x="1286" y="557"/>
                    <a:pt x="1179" y="504"/>
                  </a:cubicBezTo>
                  <a:lnTo>
                    <a:pt x="536" y="22"/>
                  </a:lnTo>
                  <a:cubicBezTo>
                    <a:pt x="522" y="8"/>
                    <a:pt x="500" y="1"/>
                    <a:pt x="47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4509338" y="3365576"/>
              <a:ext cx="38525" cy="34471"/>
            </a:xfrm>
            <a:custGeom>
              <a:avLst/>
              <a:gdLst/>
              <a:ahLst/>
              <a:cxnLst/>
              <a:rect l="l" t="t" r="r" b="b"/>
              <a:pathLst>
                <a:path w="1340" h="1199" extrusionOk="0">
                  <a:moveTo>
                    <a:pt x="387" y="0"/>
                  </a:moveTo>
                  <a:cubicBezTo>
                    <a:pt x="294" y="0"/>
                    <a:pt x="201" y="146"/>
                    <a:pt x="108" y="332"/>
                  </a:cubicBezTo>
                  <a:cubicBezTo>
                    <a:pt x="1" y="546"/>
                    <a:pt x="1" y="760"/>
                    <a:pt x="108" y="814"/>
                  </a:cubicBezTo>
                  <a:lnTo>
                    <a:pt x="750" y="1188"/>
                  </a:lnTo>
                  <a:cubicBezTo>
                    <a:pt x="764" y="1195"/>
                    <a:pt x="779" y="1199"/>
                    <a:pt x="796" y="1199"/>
                  </a:cubicBezTo>
                  <a:cubicBezTo>
                    <a:pt x="910" y="1199"/>
                    <a:pt x="1085" y="1041"/>
                    <a:pt x="1178" y="760"/>
                  </a:cubicBezTo>
                  <a:cubicBezTo>
                    <a:pt x="1339" y="492"/>
                    <a:pt x="1286" y="171"/>
                    <a:pt x="1178" y="171"/>
                  </a:cubicBezTo>
                  <a:lnTo>
                    <a:pt x="429" y="11"/>
                  </a:lnTo>
                  <a:cubicBezTo>
                    <a:pt x="415" y="4"/>
                    <a:pt x="401" y="0"/>
                    <a:pt x="38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4517043" y="3333319"/>
              <a:ext cx="33896" cy="23345"/>
            </a:xfrm>
            <a:custGeom>
              <a:avLst/>
              <a:gdLst/>
              <a:ahLst/>
              <a:cxnLst/>
              <a:rect l="l" t="t" r="r" b="b"/>
              <a:pathLst>
                <a:path w="1179" h="812" extrusionOk="0">
                  <a:moveTo>
                    <a:pt x="998" y="0"/>
                  </a:moveTo>
                  <a:cubicBezTo>
                    <a:pt x="987" y="0"/>
                    <a:pt x="975" y="3"/>
                    <a:pt x="964" y="9"/>
                  </a:cubicBezTo>
                  <a:lnTo>
                    <a:pt x="215" y="62"/>
                  </a:lnTo>
                  <a:cubicBezTo>
                    <a:pt x="108" y="62"/>
                    <a:pt x="0" y="223"/>
                    <a:pt x="0" y="383"/>
                  </a:cubicBezTo>
                  <a:cubicBezTo>
                    <a:pt x="54" y="597"/>
                    <a:pt x="108" y="704"/>
                    <a:pt x="215" y="758"/>
                  </a:cubicBezTo>
                  <a:lnTo>
                    <a:pt x="1018" y="812"/>
                  </a:lnTo>
                  <a:cubicBezTo>
                    <a:pt x="1071" y="812"/>
                    <a:pt x="1178" y="597"/>
                    <a:pt x="1178" y="383"/>
                  </a:cubicBezTo>
                  <a:cubicBezTo>
                    <a:pt x="1178" y="192"/>
                    <a:pt x="1092" y="0"/>
                    <a:pt x="99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4535500" y="3327396"/>
              <a:ext cx="193947" cy="175461"/>
            </a:xfrm>
            <a:custGeom>
              <a:avLst/>
              <a:gdLst/>
              <a:ahLst/>
              <a:cxnLst/>
              <a:rect l="l" t="t" r="r" b="b"/>
              <a:pathLst>
                <a:path w="6746" h="6103" extrusionOk="0">
                  <a:moveTo>
                    <a:pt x="911" y="0"/>
                  </a:moveTo>
                  <a:lnTo>
                    <a:pt x="1" y="322"/>
                  </a:lnTo>
                  <a:cubicBezTo>
                    <a:pt x="215" y="1018"/>
                    <a:pt x="429" y="1767"/>
                    <a:pt x="750" y="2516"/>
                  </a:cubicBezTo>
                  <a:cubicBezTo>
                    <a:pt x="1018" y="3212"/>
                    <a:pt x="1339" y="3962"/>
                    <a:pt x="1928" y="4658"/>
                  </a:cubicBezTo>
                  <a:cubicBezTo>
                    <a:pt x="2249" y="4979"/>
                    <a:pt x="2677" y="5300"/>
                    <a:pt x="3106" y="5407"/>
                  </a:cubicBezTo>
                  <a:cubicBezTo>
                    <a:pt x="3587" y="5514"/>
                    <a:pt x="3962" y="5568"/>
                    <a:pt x="4337" y="5621"/>
                  </a:cubicBezTo>
                  <a:cubicBezTo>
                    <a:pt x="5086" y="5675"/>
                    <a:pt x="5729" y="5835"/>
                    <a:pt x="6371" y="6103"/>
                  </a:cubicBezTo>
                  <a:lnTo>
                    <a:pt x="6746" y="5193"/>
                  </a:lnTo>
                  <a:cubicBezTo>
                    <a:pt x="6050" y="4872"/>
                    <a:pt x="5247" y="4658"/>
                    <a:pt x="4444" y="4604"/>
                  </a:cubicBezTo>
                  <a:cubicBezTo>
                    <a:pt x="4069" y="4551"/>
                    <a:pt x="3694" y="4551"/>
                    <a:pt x="3427" y="4444"/>
                  </a:cubicBezTo>
                  <a:cubicBezTo>
                    <a:pt x="3106" y="4336"/>
                    <a:pt x="2892" y="4229"/>
                    <a:pt x="2677" y="3962"/>
                  </a:cubicBezTo>
                  <a:cubicBezTo>
                    <a:pt x="2249" y="3480"/>
                    <a:pt x="1928" y="2784"/>
                    <a:pt x="1660" y="2142"/>
                  </a:cubicBezTo>
                  <a:cubicBezTo>
                    <a:pt x="1393" y="1446"/>
                    <a:pt x="1179" y="750"/>
                    <a:pt x="91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4535500" y="3336625"/>
              <a:ext cx="183195" cy="166232"/>
            </a:xfrm>
            <a:custGeom>
              <a:avLst/>
              <a:gdLst/>
              <a:ahLst/>
              <a:cxnLst/>
              <a:rect l="l" t="t" r="r" b="b"/>
              <a:pathLst>
                <a:path w="6372" h="5782" fill="none" extrusionOk="0">
                  <a:moveTo>
                    <a:pt x="1" y="1"/>
                  </a:moveTo>
                  <a:cubicBezTo>
                    <a:pt x="215" y="750"/>
                    <a:pt x="429" y="1446"/>
                    <a:pt x="750" y="2195"/>
                  </a:cubicBezTo>
                  <a:cubicBezTo>
                    <a:pt x="1018" y="2891"/>
                    <a:pt x="1339" y="3641"/>
                    <a:pt x="1928" y="4337"/>
                  </a:cubicBezTo>
                  <a:cubicBezTo>
                    <a:pt x="2249" y="4658"/>
                    <a:pt x="2677" y="4979"/>
                    <a:pt x="3106" y="5086"/>
                  </a:cubicBezTo>
                  <a:cubicBezTo>
                    <a:pt x="3587" y="5193"/>
                    <a:pt x="3962" y="5247"/>
                    <a:pt x="4337" y="5300"/>
                  </a:cubicBezTo>
                  <a:cubicBezTo>
                    <a:pt x="5086" y="5354"/>
                    <a:pt x="5729" y="5514"/>
                    <a:pt x="6371" y="578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4561663" y="3327396"/>
              <a:ext cx="167785" cy="149299"/>
            </a:xfrm>
            <a:custGeom>
              <a:avLst/>
              <a:gdLst/>
              <a:ahLst/>
              <a:cxnLst/>
              <a:rect l="l" t="t" r="r" b="b"/>
              <a:pathLst>
                <a:path w="5836" h="5193" fill="none" extrusionOk="0">
                  <a:moveTo>
                    <a:pt x="5836" y="5193"/>
                  </a:moveTo>
                  <a:cubicBezTo>
                    <a:pt x="5140" y="4872"/>
                    <a:pt x="4337" y="4658"/>
                    <a:pt x="3534" y="4604"/>
                  </a:cubicBezTo>
                  <a:cubicBezTo>
                    <a:pt x="3159" y="4551"/>
                    <a:pt x="2784" y="4551"/>
                    <a:pt x="2517" y="4444"/>
                  </a:cubicBezTo>
                  <a:cubicBezTo>
                    <a:pt x="2196" y="4336"/>
                    <a:pt x="1982" y="4229"/>
                    <a:pt x="1767" y="3962"/>
                  </a:cubicBezTo>
                  <a:cubicBezTo>
                    <a:pt x="1339" y="3480"/>
                    <a:pt x="1018" y="2784"/>
                    <a:pt x="750" y="2142"/>
                  </a:cubicBezTo>
                  <a:cubicBezTo>
                    <a:pt x="483" y="1446"/>
                    <a:pt x="269" y="750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4686323" y="3463355"/>
              <a:ext cx="32372" cy="34356"/>
            </a:xfrm>
            <a:custGeom>
              <a:avLst/>
              <a:gdLst/>
              <a:ahLst/>
              <a:cxnLst/>
              <a:rect l="l" t="t" r="r" b="b"/>
              <a:pathLst>
                <a:path w="1126" h="1195" extrusionOk="0">
                  <a:moveTo>
                    <a:pt x="399" y="1"/>
                  </a:moveTo>
                  <a:cubicBezTo>
                    <a:pt x="279" y="1"/>
                    <a:pt x="193" y="27"/>
                    <a:pt x="161" y="89"/>
                  </a:cubicBezTo>
                  <a:lnTo>
                    <a:pt x="1" y="892"/>
                  </a:lnTo>
                  <a:cubicBezTo>
                    <a:pt x="1" y="999"/>
                    <a:pt x="161" y="1106"/>
                    <a:pt x="376" y="1160"/>
                  </a:cubicBezTo>
                  <a:cubicBezTo>
                    <a:pt x="464" y="1182"/>
                    <a:pt x="544" y="1195"/>
                    <a:pt x="610" y="1195"/>
                  </a:cubicBezTo>
                  <a:cubicBezTo>
                    <a:pt x="704" y="1195"/>
                    <a:pt x="773" y="1169"/>
                    <a:pt x="804" y="1106"/>
                  </a:cubicBezTo>
                  <a:lnTo>
                    <a:pt x="1072" y="357"/>
                  </a:lnTo>
                  <a:cubicBezTo>
                    <a:pt x="1125" y="250"/>
                    <a:pt x="964" y="89"/>
                    <a:pt x="697" y="36"/>
                  </a:cubicBezTo>
                  <a:cubicBezTo>
                    <a:pt x="586" y="14"/>
                    <a:pt x="484" y="1"/>
                    <a:pt x="39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4641703" y="3455132"/>
              <a:ext cx="29268" cy="34299"/>
            </a:xfrm>
            <a:custGeom>
              <a:avLst/>
              <a:gdLst/>
              <a:ahLst/>
              <a:cxnLst/>
              <a:rect l="l" t="t" r="r" b="b"/>
              <a:pathLst>
                <a:path w="1018" h="1193" extrusionOk="0">
                  <a:moveTo>
                    <a:pt x="589" y="1"/>
                  </a:moveTo>
                  <a:cubicBezTo>
                    <a:pt x="322" y="1"/>
                    <a:pt x="161" y="54"/>
                    <a:pt x="161" y="161"/>
                  </a:cubicBezTo>
                  <a:lnTo>
                    <a:pt x="0" y="911"/>
                  </a:lnTo>
                  <a:cubicBezTo>
                    <a:pt x="0" y="1018"/>
                    <a:pt x="215" y="1178"/>
                    <a:pt x="482" y="1178"/>
                  </a:cubicBezTo>
                  <a:cubicBezTo>
                    <a:pt x="522" y="1188"/>
                    <a:pt x="561" y="1192"/>
                    <a:pt x="599" y="1192"/>
                  </a:cubicBezTo>
                  <a:cubicBezTo>
                    <a:pt x="768" y="1192"/>
                    <a:pt x="911" y="1105"/>
                    <a:pt x="911" y="1018"/>
                  </a:cubicBezTo>
                  <a:lnTo>
                    <a:pt x="1018" y="268"/>
                  </a:lnTo>
                  <a:cubicBezTo>
                    <a:pt x="1018" y="161"/>
                    <a:pt x="857" y="54"/>
                    <a:pt x="5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4589378" y="3439435"/>
              <a:ext cx="44649" cy="40739"/>
            </a:xfrm>
            <a:custGeom>
              <a:avLst/>
              <a:gdLst/>
              <a:ahLst/>
              <a:cxnLst/>
              <a:rect l="l" t="t" r="r" b="b"/>
              <a:pathLst>
                <a:path w="1553" h="1417" extrusionOk="0">
                  <a:moveTo>
                    <a:pt x="692" y="1"/>
                  </a:moveTo>
                  <a:cubicBezTo>
                    <a:pt x="674" y="1"/>
                    <a:pt x="657" y="4"/>
                    <a:pt x="643" y="11"/>
                  </a:cubicBezTo>
                  <a:lnTo>
                    <a:pt x="54" y="547"/>
                  </a:lnTo>
                  <a:cubicBezTo>
                    <a:pt x="0" y="600"/>
                    <a:pt x="107" y="921"/>
                    <a:pt x="536" y="1189"/>
                  </a:cubicBezTo>
                  <a:cubicBezTo>
                    <a:pt x="765" y="1353"/>
                    <a:pt x="1015" y="1416"/>
                    <a:pt x="1174" y="1416"/>
                  </a:cubicBezTo>
                  <a:cubicBezTo>
                    <a:pt x="1274" y="1416"/>
                    <a:pt x="1339" y="1391"/>
                    <a:pt x="1339" y="1349"/>
                  </a:cubicBezTo>
                  <a:lnTo>
                    <a:pt x="1553" y="600"/>
                  </a:lnTo>
                  <a:cubicBezTo>
                    <a:pt x="1553" y="493"/>
                    <a:pt x="1392" y="386"/>
                    <a:pt x="1178" y="225"/>
                  </a:cubicBezTo>
                  <a:cubicBezTo>
                    <a:pt x="993" y="133"/>
                    <a:pt x="808" y="1"/>
                    <a:pt x="69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4566291" y="3408672"/>
              <a:ext cx="36972" cy="34471"/>
            </a:xfrm>
            <a:custGeom>
              <a:avLst/>
              <a:gdLst/>
              <a:ahLst/>
              <a:cxnLst/>
              <a:rect l="l" t="t" r="r" b="b"/>
              <a:pathLst>
                <a:path w="1286" h="1199" extrusionOk="0">
                  <a:moveTo>
                    <a:pt x="848" y="0"/>
                  </a:moveTo>
                  <a:cubicBezTo>
                    <a:pt x="833" y="0"/>
                    <a:pt x="818" y="4"/>
                    <a:pt x="803" y="11"/>
                  </a:cubicBezTo>
                  <a:lnTo>
                    <a:pt x="108" y="332"/>
                  </a:lnTo>
                  <a:cubicBezTo>
                    <a:pt x="0" y="385"/>
                    <a:pt x="0" y="599"/>
                    <a:pt x="161" y="867"/>
                  </a:cubicBezTo>
                  <a:cubicBezTo>
                    <a:pt x="254" y="1053"/>
                    <a:pt x="428" y="1199"/>
                    <a:pt x="507" y="1199"/>
                  </a:cubicBezTo>
                  <a:cubicBezTo>
                    <a:pt x="519" y="1199"/>
                    <a:pt x="529" y="1195"/>
                    <a:pt x="536" y="1188"/>
                  </a:cubicBezTo>
                  <a:lnTo>
                    <a:pt x="1232" y="760"/>
                  </a:lnTo>
                  <a:cubicBezTo>
                    <a:pt x="1285" y="706"/>
                    <a:pt x="1285" y="492"/>
                    <a:pt x="1178" y="332"/>
                  </a:cubicBezTo>
                  <a:cubicBezTo>
                    <a:pt x="1085" y="146"/>
                    <a:pt x="952" y="0"/>
                    <a:pt x="84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547834" y="3364081"/>
              <a:ext cx="38496" cy="40538"/>
            </a:xfrm>
            <a:custGeom>
              <a:avLst/>
              <a:gdLst/>
              <a:ahLst/>
              <a:cxnLst/>
              <a:rect l="l" t="t" r="r" b="b"/>
              <a:pathLst>
                <a:path w="1339" h="1410" extrusionOk="0">
                  <a:moveTo>
                    <a:pt x="891" y="1"/>
                  </a:moveTo>
                  <a:cubicBezTo>
                    <a:pt x="879" y="1"/>
                    <a:pt x="868" y="4"/>
                    <a:pt x="857" y="9"/>
                  </a:cubicBezTo>
                  <a:lnTo>
                    <a:pt x="107" y="277"/>
                  </a:lnTo>
                  <a:cubicBezTo>
                    <a:pt x="0" y="277"/>
                    <a:pt x="0" y="598"/>
                    <a:pt x="107" y="919"/>
                  </a:cubicBezTo>
                  <a:cubicBezTo>
                    <a:pt x="251" y="1207"/>
                    <a:pt x="395" y="1409"/>
                    <a:pt x="501" y="1409"/>
                  </a:cubicBezTo>
                  <a:cubicBezTo>
                    <a:pt x="513" y="1409"/>
                    <a:pt x="524" y="1407"/>
                    <a:pt x="535" y="1401"/>
                  </a:cubicBezTo>
                  <a:lnTo>
                    <a:pt x="1285" y="1080"/>
                  </a:lnTo>
                  <a:cubicBezTo>
                    <a:pt x="1338" y="1080"/>
                    <a:pt x="1338" y="812"/>
                    <a:pt x="1231" y="491"/>
                  </a:cubicBezTo>
                  <a:cubicBezTo>
                    <a:pt x="1135" y="203"/>
                    <a:pt x="996" y="1"/>
                    <a:pt x="89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533976" y="3325556"/>
              <a:ext cx="36972" cy="31395"/>
            </a:xfrm>
            <a:custGeom>
              <a:avLst/>
              <a:gdLst/>
              <a:ahLst/>
              <a:cxnLst/>
              <a:rect l="l" t="t" r="r" b="b"/>
              <a:pathLst>
                <a:path w="1286" h="1092" extrusionOk="0">
                  <a:moveTo>
                    <a:pt x="952" y="1"/>
                  </a:moveTo>
                  <a:cubicBezTo>
                    <a:pt x="938" y="1"/>
                    <a:pt x="924" y="4"/>
                    <a:pt x="910" y="11"/>
                  </a:cubicBezTo>
                  <a:lnTo>
                    <a:pt x="161" y="225"/>
                  </a:lnTo>
                  <a:cubicBezTo>
                    <a:pt x="54" y="279"/>
                    <a:pt x="0" y="493"/>
                    <a:pt x="107" y="707"/>
                  </a:cubicBezTo>
                  <a:cubicBezTo>
                    <a:pt x="154" y="940"/>
                    <a:pt x="282" y="1092"/>
                    <a:pt x="385" y="1092"/>
                  </a:cubicBezTo>
                  <a:cubicBezTo>
                    <a:pt x="400" y="1092"/>
                    <a:pt x="415" y="1088"/>
                    <a:pt x="429" y="1082"/>
                  </a:cubicBezTo>
                  <a:lnTo>
                    <a:pt x="1178" y="867"/>
                  </a:lnTo>
                  <a:cubicBezTo>
                    <a:pt x="1285" y="814"/>
                    <a:pt x="1285" y="600"/>
                    <a:pt x="1232" y="386"/>
                  </a:cubicBezTo>
                  <a:cubicBezTo>
                    <a:pt x="1138" y="153"/>
                    <a:pt x="1045" y="1"/>
                    <a:pt x="95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4695580" y="3299681"/>
              <a:ext cx="143146" cy="167785"/>
            </a:xfrm>
            <a:custGeom>
              <a:avLst/>
              <a:gdLst/>
              <a:ahLst/>
              <a:cxnLst/>
              <a:rect l="l" t="t" r="r" b="b"/>
              <a:pathLst>
                <a:path w="4979" h="5836" extrusionOk="0">
                  <a:moveTo>
                    <a:pt x="375" y="1"/>
                  </a:moveTo>
                  <a:lnTo>
                    <a:pt x="0" y="911"/>
                  </a:lnTo>
                  <a:cubicBezTo>
                    <a:pt x="535" y="1125"/>
                    <a:pt x="1071" y="1339"/>
                    <a:pt x="1499" y="1607"/>
                  </a:cubicBezTo>
                  <a:cubicBezTo>
                    <a:pt x="1927" y="1874"/>
                    <a:pt x="2355" y="2303"/>
                    <a:pt x="2677" y="2677"/>
                  </a:cubicBezTo>
                  <a:cubicBezTo>
                    <a:pt x="2998" y="3106"/>
                    <a:pt x="3265" y="3587"/>
                    <a:pt x="3480" y="4123"/>
                  </a:cubicBezTo>
                  <a:lnTo>
                    <a:pt x="3801" y="4926"/>
                  </a:lnTo>
                  <a:cubicBezTo>
                    <a:pt x="3908" y="5086"/>
                    <a:pt x="3961" y="5247"/>
                    <a:pt x="4122" y="5461"/>
                  </a:cubicBezTo>
                  <a:cubicBezTo>
                    <a:pt x="4283" y="5622"/>
                    <a:pt x="4550" y="5782"/>
                    <a:pt x="4818" y="5836"/>
                  </a:cubicBezTo>
                  <a:lnTo>
                    <a:pt x="4979" y="4872"/>
                  </a:lnTo>
                  <a:cubicBezTo>
                    <a:pt x="4979" y="4872"/>
                    <a:pt x="4925" y="4819"/>
                    <a:pt x="4871" y="4819"/>
                  </a:cubicBezTo>
                  <a:cubicBezTo>
                    <a:pt x="4871" y="4765"/>
                    <a:pt x="4764" y="4658"/>
                    <a:pt x="4711" y="4497"/>
                  </a:cubicBezTo>
                  <a:lnTo>
                    <a:pt x="4390" y="3695"/>
                  </a:lnTo>
                  <a:cubicBezTo>
                    <a:pt x="4122" y="3159"/>
                    <a:pt x="3854" y="2570"/>
                    <a:pt x="3426" y="2089"/>
                  </a:cubicBezTo>
                  <a:cubicBezTo>
                    <a:pt x="3051" y="1607"/>
                    <a:pt x="2623" y="1125"/>
                    <a:pt x="2034" y="804"/>
                  </a:cubicBezTo>
                  <a:cubicBezTo>
                    <a:pt x="1499" y="429"/>
                    <a:pt x="910" y="215"/>
                    <a:pt x="375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4695580" y="3325844"/>
              <a:ext cx="138518" cy="141622"/>
            </a:xfrm>
            <a:custGeom>
              <a:avLst/>
              <a:gdLst/>
              <a:ahLst/>
              <a:cxnLst/>
              <a:rect l="l" t="t" r="r" b="b"/>
              <a:pathLst>
                <a:path w="4818" h="4926" fill="none" extrusionOk="0">
                  <a:moveTo>
                    <a:pt x="0" y="1"/>
                  </a:moveTo>
                  <a:cubicBezTo>
                    <a:pt x="535" y="215"/>
                    <a:pt x="1071" y="429"/>
                    <a:pt x="1499" y="697"/>
                  </a:cubicBezTo>
                  <a:cubicBezTo>
                    <a:pt x="1927" y="964"/>
                    <a:pt x="2355" y="1393"/>
                    <a:pt x="2677" y="1767"/>
                  </a:cubicBezTo>
                  <a:cubicBezTo>
                    <a:pt x="2998" y="2196"/>
                    <a:pt x="3265" y="2677"/>
                    <a:pt x="3480" y="3213"/>
                  </a:cubicBezTo>
                  <a:lnTo>
                    <a:pt x="3801" y="4016"/>
                  </a:lnTo>
                  <a:cubicBezTo>
                    <a:pt x="3908" y="4176"/>
                    <a:pt x="3961" y="4337"/>
                    <a:pt x="4122" y="4551"/>
                  </a:cubicBezTo>
                  <a:cubicBezTo>
                    <a:pt x="4283" y="4712"/>
                    <a:pt x="4550" y="4872"/>
                    <a:pt x="4818" y="492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706333" y="3299681"/>
              <a:ext cx="132394" cy="140099"/>
            </a:xfrm>
            <a:custGeom>
              <a:avLst/>
              <a:gdLst/>
              <a:ahLst/>
              <a:cxnLst/>
              <a:rect l="l" t="t" r="r" b="b"/>
              <a:pathLst>
                <a:path w="4605" h="4873" fill="none" extrusionOk="0">
                  <a:moveTo>
                    <a:pt x="4605" y="4872"/>
                  </a:moveTo>
                  <a:cubicBezTo>
                    <a:pt x="4605" y="4872"/>
                    <a:pt x="4551" y="4819"/>
                    <a:pt x="4497" y="4819"/>
                  </a:cubicBezTo>
                  <a:cubicBezTo>
                    <a:pt x="4497" y="4765"/>
                    <a:pt x="4390" y="4658"/>
                    <a:pt x="4337" y="4497"/>
                  </a:cubicBezTo>
                  <a:lnTo>
                    <a:pt x="4016" y="3695"/>
                  </a:lnTo>
                  <a:cubicBezTo>
                    <a:pt x="3748" y="3159"/>
                    <a:pt x="3480" y="2570"/>
                    <a:pt x="3052" y="2089"/>
                  </a:cubicBezTo>
                  <a:cubicBezTo>
                    <a:pt x="2677" y="1607"/>
                    <a:pt x="2249" y="1125"/>
                    <a:pt x="1660" y="804"/>
                  </a:cubicBezTo>
                  <a:cubicBezTo>
                    <a:pt x="1125" y="429"/>
                    <a:pt x="536" y="215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4804830" y="3427015"/>
              <a:ext cx="33896" cy="30676"/>
            </a:xfrm>
            <a:custGeom>
              <a:avLst/>
              <a:gdLst/>
              <a:ahLst/>
              <a:cxnLst/>
              <a:rect l="l" t="t" r="r" b="b"/>
              <a:pathLst>
                <a:path w="1179" h="1067" extrusionOk="0">
                  <a:moveTo>
                    <a:pt x="867" y="1"/>
                  </a:moveTo>
                  <a:cubicBezTo>
                    <a:pt x="845" y="1"/>
                    <a:pt x="823" y="5"/>
                    <a:pt x="804" y="15"/>
                  </a:cubicBezTo>
                  <a:lnTo>
                    <a:pt x="108" y="283"/>
                  </a:lnTo>
                  <a:cubicBezTo>
                    <a:pt x="1" y="336"/>
                    <a:pt x="1" y="550"/>
                    <a:pt x="108" y="764"/>
                  </a:cubicBezTo>
                  <a:cubicBezTo>
                    <a:pt x="191" y="932"/>
                    <a:pt x="373" y="1066"/>
                    <a:pt x="474" y="1066"/>
                  </a:cubicBezTo>
                  <a:cubicBezTo>
                    <a:pt x="502" y="1066"/>
                    <a:pt x="524" y="1056"/>
                    <a:pt x="536" y="1032"/>
                  </a:cubicBezTo>
                  <a:lnTo>
                    <a:pt x="1071" y="443"/>
                  </a:lnTo>
                  <a:cubicBezTo>
                    <a:pt x="1125" y="336"/>
                    <a:pt x="1179" y="283"/>
                    <a:pt x="1125" y="176"/>
                  </a:cubicBezTo>
                  <a:cubicBezTo>
                    <a:pt x="1081" y="88"/>
                    <a:pt x="966" y="1"/>
                    <a:pt x="86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4791001" y="3393176"/>
              <a:ext cx="35420" cy="28520"/>
            </a:xfrm>
            <a:custGeom>
              <a:avLst/>
              <a:gdLst/>
              <a:ahLst/>
              <a:cxnLst/>
              <a:rect l="l" t="t" r="r" b="b"/>
              <a:pathLst>
                <a:path w="1232" h="992" extrusionOk="0">
                  <a:moveTo>
                    <a:pt x="858" y="1"/>
                  </a:moveTo>
                  <a:cubicBezTo>
                    <a:pt x="840" y="1"/>
                    <a:pt x="821" y="5"/>
                    <a:pt x="803" y="14"/>
                  </a:cubicBezTo>
                  <a:lnTo>
                    <a:pt x="107" y="389"/>
                  </a:lnTo>
                  <a:cubicBezTo>
                    <a:pt x="0" y="443"/>
                    <a:pt x="0" y="603"/>
                    <a:pt x="54" y="764"/>
                  </a:cubicBezTo>
                  <a:cubicBezTo>
                    <a:pt x="142" y="896"/>
                    <a:pt x="230" y="992"/>
                    <a:pt x="318" y="992"/>
                  </a:cubicBezTo>
                  <a:cubicBezTo>
                    <a:pt x="337" y="992"/>
                    <a:pt x="356" y="987"/>
                    <a:pt x="375" y="978"/>
                  </a:cubicBezTo>
                  <a:lnTo>
                    <a:pt x="1071" y="657"/>
                  </a:lnTo>
                  <a:cubicBezTo>
                    <a:pt x="1178" y="657"/>
                    <a:pt x="1231" y="443"/>
                    <a:pt x="1124" y="282"/>
                  </a:cubicBezTo>
                  <a:cubicBezTo>
                    <a:pt x="1035" y="105"/>
                    <a:pt x="947" y="1"/>
                    <a:pt x="85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4770991" y="3357785"/>
              <a:ext cx="40020" cy="37663"/>
            </a:xfrm>
            <a:custGeom>
              <a:avLst/>
              <a:gdLst/>
              <a:ahLst/>
              <a:cxnLst/>
              <a:rect l="l" t="t" r="r" b="b"/>
              <a:pathLst>
                <a:path w="1392" h="1310" extrusionOk="0">
                  <a:moveTo>
                    <a:pt x="758" y="1"/>
                  </a:moveTo>
                  <a:cubicBezTo>
                    <a:pt x="735" y="1"/>
                    <a:pt x="714" y="5"/>
                    <a:pt x="696" y="14"/>
                  </a:cubicBezTo>
                  <a:lnTo>
                    <a:pt x="107" y="496"/>
                  </a:lnTo>
                  <a:cubicBezTo>
                    <a:pt x="0" y="603"/>
                    <a:pt x="54" y="817"/>
                    <a:pt x="214" y="978"/>
                  </a:cubicBezTo>
                  <a:cubicBezTo>
                    <a:pt x="354" y="1164"/>
                    <a:pt x="493" y="1309"/>
                    <a:pt x="598" y="1309"/>
                  </a:cubicBezTo>
                  <a:cubicBezTo>
                    <a:pt x="613" y="1309"/>
                    <a:pt x="628" y="1306"/>
                    <a:pt x="642" y="1299"/>
                  </a:cubicBezTo>
                  <a:lnTo>
                    <a:pt x="1338" y="924"/>
                  </a:lnTo>
                  <a:cubicBezTo>
                    <a:pt x="1392" y="871"/>
                    <a:pt x="1338" y="603"/>
                    <a:pt x="1178" y="335"/>
                  </a:cubicBezTo>
                  <a:cubicBezTo>
                    <a:pt x="1044" y="112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4750981" y="3333491"/>
              <a:ext cx="35420" cy="32545"/>
            </a:xfrm>
            <a:custGeom>
              <a:avLst/>
              <a:gdLst/>
              <a:ahLst/>
              <a:cxnLst/>
              <a:rect l="l" t="t" r="r" b="b"/>
              <a:pathLst>
                <a:path w="1232" h="1132" extrusionOk="0">
                  <a:moveTo>
                    <a:pt x="721" y="0"/>
                  </a:moveTo>
                  <a:cubicBezTo>
                    <a:pt x="672" y="0"/>
                    <a:pt x="627" y="18"/>
                    <a:pt x="589" y="56"/>
                  </a:cubicBezTo>
                  <a:lnTo>
                    <a:pt x="107" y="645"/>
                  </a:lnTo>
                  <a:cubicBezTo>
                    <a:pt x="0" y="752"/>
                    <a:pt x="54" y="913"/>
                    <a:pt x="214" y="1020"/>
                  </a:cubicBezTo>
                  <a:cubicBezTo>
                    <a:pt x="281" y="1086"/>
                    <a:pt x="367" y="1132"/>
                    <a:pt x="436" y="1132"/>
                  </a:cubicBezTo>
                  <a:cubicBezTo>
                    <a:pt x="479" y="1132"/>
                    <a:pt x="515" y="1114"/>
                    <a:pt x="536" y="1073"/>
                  </a:cubicBezTo>
                  <a:lnTo>
                    <a:pt x="1124" y="538"/>
                  </a:lnTo>
                  <a:cubicBezTo>
                    <a:pt x="1231" y="484"/>
                    <a:pt x="1178" y="324"/>
                    <a:pt x="1017" y="163"/>
                  </a:cubicBezTo>
                  <a:cubicBezTo>
                    <a:pt x="914" y="59"/>
                    <a:pt x="810" y="0"/>
                    <a:pt x="72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4721743" y="3310980"/>
              <a:ext cx="38496" cy="35909"/>
            </a:xfrm>
            <a:custGeom>
              <a:avLst/>
              <a:gdLst/>
              <a:ahLst/>
              <a:cxnLst/>
              <a:rect l="l" t="t" r="r" b="b"/>
              <a:pathLst>
                <a:path w="1339" h="1249" extrusionOk="0">
                  <a:moveTo>
                    <a:pt x="533" y="1"/>
                  </a:moveTo>
                  <a:cubicBezTo>
                    <a:pt x="456" y="1"/>
                    <a:pt x="397" y="14"/>
                    <a:pt x="375" y="36"/>
                  </a:cubicBezTo>
                  <a:lnTo>
                    <a:pt x="54" y="786"/>
                  </a:lnTo>
                  <a:cubicBezTo>
                    <a:pt x="0" y="893"/>
                    <a:pt x="161" y="1053"/>
                    <a:pt x="375" y="1160"/>
                  </a:cubicBezTo>
                  <a:cubicBezTo>
                    <a:pt x="469" y="1223"/>
                    <a:pt x="581" y="1249"/>
                    <a:pt x="669" y="1249"/>
                  </a:cubicBezTo>
                  <a:cubicBezTo>
                    <a:pt x="731" y="1249"/>
                    <a:pt x="781" y="1236"/>
                    <a:pt x="803" y="1214"/>
                  </a:cubicBezTo>
                  <a:lnTo>
                    <a:pt x="1285" y="571"/>
                  </a:lnTo>
                  <a:cubicBezTo>
                    <a:pt x="1338" y="464"/>
                    <a:pt x="1178" y="250"/>
                    <a:pt x="910" y="90"/>
                  </a:cubicBezTo>
                  <a:cubicBezTo>
                    <a:pt x="785" y="27"/>
                    <a:pt x="641" y="1"/>
                    <a:pt x="53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694028" y="3297525"/>
              <a:ext cx="29268" cy="33982"/>
            </a:xfrm>
            <a:custGeom>
              <a:avLst/>
              <a:gdLst/>
              <a:ahLst/>
              <a:cxnLst/>
              <a:rect l="l" t="t" r="r" b="b"/>
              <a:pathLst>
                <a:path w="1018" h="1182" extrusionOk="0">
                  <a:moveTo>
                    <a:pt x="558" y="0"/>
                  </a:moveTo>
                  <a:cubicBezTo>
                    <a:pt x="451" y="0"/>
                    <a:pt x="360" y="38"/>
                    <a:pt x="322" y="76"/>
                  </a:cubicBezTo>
                  <a:lnTo>
                    <a:pt x="1" y="825"/>
                  </a:lnTo>
                  <a:cubicBezTo>
                    <a:pt x="1" y="932"/>
                    <a:pt x="108" y="1039"/>
                    <a:pt x="268" y="1146"/>
                  </a:cubicBezTo>
                  <a:cubicBezTo>
                    <a:pt x="357" y="1169"/>
                    <a:pt x="436" y="1182"/>
                    <a:pt x="499" y="1182"/>
                  </a:cubicBezTo>
                  <a:cubicBezTo>
                    <a:pt x="588" y="1182"/>
                    <a:pt x="643" y="1156"/>
                    <a:pt x="643" y="1093"/>
                  </a:cubicBezTo>
                  <a:lnTo>
                    <a:pt x="964" y="344"/>
                  </a:lnTo>
                  <a:cubicBezTo>
                    <a:pt x="1018" y="236"/>
                    <a:pt x="911" y="129"/>
                    <a:pt x="696" y="22"/>
                  </a:cubicBezTo>
                  <a:cubicBezTo>
                    <a:pt x="649" y="7"/>
                    <a:pt x="602" y="0"/>
                    <a:pt x="55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4652484" y="3248909"/>
              <a:ext cx="56954" cy="189319"/>
            </a:xfrm>
            <a:custGeom>
              <a:avLst/>
              <a:gdLst/>
              <a:ahLst/>
              <a:cxnLst/>
              <a:rect l="l" t="t" r="r" b="b"/>
              <a:pathLst>
                <a:path w="1981" h="6585" extrusionOk="0">
                  <a:moveTo>
                    <a:pt x="1124" y="0"/>
                  </a:moveTo>
                  <a:lnTo>
                    <a:pt x="161" y="375"/>
                  </a:lnTo>
                  <a:cubicBezTo>
                    <a:pt x="428" y="964"/>
                    <a:pt x="643" y="1339"/>
                    <a:pt x="803" y="1820"/>
                  </a:cubicBezTo>
                  <a:cubicBezTo>
                    <a:pt x="910" y="2302"/>
                    <a:pt x="964" y="2784"/>
                    <a:pt x="910" y="3266"/>
                  </a:cubicBezTo>
                  <a:cubicBezTo>
                    <a:pt x="857" y="4229"/>
                    <a:pt x="482" y="5193"/>
                    <a:pt x="0" y="6103"/>
                  </a:cubicBezTo>
                  <a:lnTo>
                    <a:pt x="910" y="6585"/>
                  </a:lnTo>
                  <a:cubicBezTo>
                    <a:pt x="1446" y="5621"/>
                    <a:pt x="1874" y="4497"/>
                    <a:pt x="1927" y="3319"/>
                  </a:cubicBezTo>
                  <a:cubicBezTo>
                    <a:pt x="1981" y="2730"/>
                    <a:pt x="1927" y="2142"/>
                    <a:pt x="1767" y="1553"/>
                  </a:cubicBezTo>
                  <a:cubicBezTo>
                    <a:pt x="1606" y="964"/>
                    <a:pt x="1285" y="429"/>
                    <a:pt x="1124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4652484" y="3259690"/>
              <a:ext cx="27715" cy="164680"/>
            </a:xfrm>
            <a:custGeom>
              <a:avLst/>
              <a:gdLst/>
              <a:ahLst/>
              <a:cxnLst/>
              <a:rect l="l" t="t" r="r" b="b"/>
              <a:pathLst>
                <a:path w="964" h="5728" fill="none" extrusionOk="0">
                  <a:moveTo>
                    <a:pt x="161" y="0"/>
                  </a:moveTo>
                  <a:cubicBezTo>
                    <a:pt x="428" y="589"/>
                    <a:pt x="643" y="964"/>
                    <a:pt x="803" y="1445"/>
                  </a:cubicBezTo>
                  <a:cubicBezTo>
                    <a:pt x="910" y="1927"/>
                    <a:pt x="964" y="2409"/>
                    <a:pt x="910" y="2891"/>
                  </a:cubicBezTo>
                  <a:cubicBezTo>
                    <a:pt x="857" y="3854"/>
                    <a:pt x="482" y="4818"/>
                    <a:pt x="0" y="572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0"/>
            <p:cNvSpPr/>
            <p:nvPr/>
          </p:nvSpPr>
          <p:spPr>
            <a:xfrm>
              <a:off x="4678646" y="3248909"/>
              <a:ext cx="30791" cy="189319"/>
            </a:xfrm>
            <a:custGeom>
              <a:avLst/>
              <a:gdLst/>
              <a:ahLst/>
              <a:cxnLst/>
              <a:rect l="l" t="t" r="r" b="b"/>
              <a:pathLst>
                <a:path w="1071" h="6585" fill="none" extrusionOk="0">
                  <a:moveTo>
                    <a:pt x="0" y="6585"/>
                  </a:moveTo>
                  <a:cubicBezTo>
                    <a:pt x="536" y="5621"/>
                    <a:pt x="964" y="4497"/>
                    <a:pt x="1017" y="3319"/>
                  </a:cubicBezTo>
                  <a:cubicBezTo>
                    <a:pt x="1071" y="2730"/>
                    <a:pt x="1017" y="2142"/>
                    <a:pt x="857" y="1553"/>
                  </a:cubicBezTo>
                  <a:cubicBezTo>
                    <a:pt x="696" y="964"/>
                    <a:pt x="375" y="429"/>
                    <a:pt x="214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0"/>
            <p:cNvSpPr/>
            <p:nvPr/>
          </p:nvSpPr>
          <p:spPr>
            <a:xfrm>
              <a:off x="4657084" y="3402405"/>
              <a:ext cx="35449" cy="26996"/>
            </a:xfrm>
            <a:custGeom>
              <a:avLst/>
              <a:gdLst/>
              <a:ahLst/>
              <a:cxnLst/>
              <a:rect l="l" t="t" r="r" b="b"/>
              <a:pathLst>
                <a:path w="1233" h="939" extrusionOk="0">
                  <a:moveTo>
                    <a:pt x="319" y="1"/>
                  </a:moveTo>
                  <a:cubicBezTo>
                    <a:pt x="232" y="1"/>
                    <a:pt x="152" y="96"/>
                    <a:pt x="108" y="229"/>
                  </a:cubicBezTo>
                  <a:cubicBezTo>
                    <a:pt x="1" y="389"/>
                    <a:pt x="54" y="550"/>
                    <a:pt x="108" y="550"/>
                  </a:cubicBezTo>
                  <a:lnTo>
                    <a:pt x="804" y="924"/>
                  </a:lnTo>
                  <a:cubicBezTo>
                    <a:pt x="823" y="934"/>
                    <a:pt x="843" y="938"/>
                    <a:pt x="865" y="938"/>
                  </a:cubicBezTo>
                  <a:cubicBezTo>
                    <a:pt x="964" y="938"/>
                    <a:pt x="1081" y="843"/>
                    <a:pt x="1125" y="710"/>
                  </a:cubicBezTo>
                  <a:cubicBezTo>
                    <a:pt x="1232" y="550"/>
                    <a:pt x="1178" y="389"/>
                    <a:pt x="1125" y="336"/>
                  </a:cubicBezTo>
                  <a:lnTo>
                    <a:pt x="376" y="14"/>
                  </a:lnTo>
                  <a:cubicBezTo>
                    <a:pt x="357" y="5"/>
                    <a:pt x="338" y="1"/>
                    <a:pt x="31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4669418" y="3373569"/>
              <a:ext cx="35420" cy="25041"/>
            </a:xfrm>
            <a:custGeom>
              <a:avLst/>
              <a:gdLst/>
              <a:ahLst/>
              <a:cxnLst/>
              <a:rect l="l" t="t" r="r" b="b"/>
              <a:pathLst>
                <a:path w="1232" h="871" extrusionOk="0">
                  <a:moveTo>
                    <a:pt x="321" y="0"/>
                  </a:moveTo>
                  <a:cubicBezTo>
                    <a:pt x="214" y="0"/>
                    <a:pt x="107" y="107"/>
                    <a:pt x="54" y="268"/>
                  </a:cubicBezTo>
                  <a:cubicBezTo>
                    <a:pt x="0" y="375"/>
                    <a:pt x="54" y="536"/>
                    <a:pt x="107" y="589"/>
                  </a:cubicBezTo>
                  <a:lnTo>
                    <a:pt x="857" y="857"/>
                  </a:lnTo>
                  <a:cubicBezTo>
                    <a:pt x="875" y="866"/>
                    <a:pt x="895" y="870"/>
                    <a:pt x="916" y="870"/>
                  </a:cubicBezTo>
                  <a:cubicBezTo>
                    <a:pt x="1016" y="870"/>
                    <a:pt x="1133" y="767"/>
                    <a:pt x="1178" y="589"/>
                  </a:cubicBezTo>
                  <a:cubicBezTo>
                    <a:pt x="1231" y="429"/>
                    <a:pt x="1178" y="268"/>
                    <a:pt x="1071" y="214"/>
                  </a:cubicBezTo>
                  <a:lnTo>
                    <a:pt x="321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4677094" y="3339701"/>
              <a:ext cx="35420" cy="30820"/>
            </a:xfrm>
            <a:custGeom>
              <a:avLst/>
              <a:gdLst/>
              <a:ahLst/>
              <a:cxnLst/>
              <a:rect l="l" t="t" r="r" b="b"/>
              <a:pathLst>
                <a:path w="1232" h="1072" extrusionOk="0">
                  <a:moveTo>
                    <a:pt x="215" y="1"/>
                  </a:moveTo>
                  <a:cubicBezTo>
                    <a:pt x="108" y="1"/>
                    <a:pt x="54" y="215"/>
                    <a:pt x="1" y="429"/>
                  </a:cubicBezTo>
                  <a:cubicBezTo>
                    <a:pt x="1" y="643"/>
                    <a:pt x="1" y="857"/>
                    <a:pt x="108" y="911"/>
                  </a:cubicBezTo>
                  <a:lnTo>
                    <a:pt x="911" y="1071"/>
                  </a:lnTo>
                  <a:cubicBezTo>
                    <a:pt x="1018" y="1071"/>
                    <a:pt x="1125" y="857"/>
                    <a:pt x="1178" y="590"/>
                  </a:cubicBezTo>
                  <a:cubicBezTo>
                    <a:pt x="1232" y="268"/>
                    <a:pt x="1125" y="54"/>
                    <a:pt x="1018" y="54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4677094" y="3310463"/>
              <a:ext cx="35420" cy="20326"/>
            </a:xfrm>
            <a:custGeom>
              <a:avLst/>
              <a:gdLst/>
              <a:ahLst/>
              <a:cxnLst/>
              <a:rect l="l" t="t" r="r" b="b"/>
              <a:pathLst>
                <a:path w="1232" h="707" extrusionOk="0">
                  <a:moveTo>
                    <a:pt x="964" y="1"/>
                  </a:moveTo>
                  <a:lnTo>
                    <a:pt x="161" y="161"/>
                  </a:lnTo>
                  <a:cubicBezTo>
                    <a:pt x="54" y="161"/>
                    <a:pt x="1" y="322"/>
                    <a:pt x="54" y="429"/>
                  </a:cubicBezTo>
                  <a:cubicBezTo>
                    <a:pt x="54" y="568"/>
                    <a:pt x="94" y="707"/>
                    <a:pt x="175" y="707"/>
                  </a:cubicBezTo>
                  <a:cubicBezTo>
                    <a:pt x="187" y="707"/>
                    <a:pt x="200" y="704"/>
                    <a:pt x="215" y="696"/>
                  </a:cubicBezTo>
                  <a:lnTo>
                    <a:pt x="1018" y="696"/>
                  </a:lnTo>
                  <a:cubicBezTo>
                    <a:pt x="1125" y="696"/>
                    <a:pt x="1232" y="536"/>
                    <a:pt x="1178" y="322"/>
                  </a:cubicBezTo>
                  <a:cubicBezTo>
                    <a:pt x="1178" y="161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4669418" y="3273519"/>
              <a:ext cx="36944" cy="31107"/>
            </a:xfrm>
            <a:custGeom>
              <a:avLst/>
              <a:gdLst/>
              <a:ahLst/>
              <a:cxnLst/>
              <a:rect l="l" t="t" r="r" b="b"/>
              <a:pathLst>
                <a:path w="1285" h="1082" extrusionOk="0">
                  <a:moveTo>
                    <a:pt x="857" y="1"/>
                  </a:moveTo>
                  <a:lnTo>
                    <a:pt x="107" y="322"/>
                  </a:lnTo>
                  <a:cubicBezTo>
                    <a:pt x="0" y="376"/>
                    <a:pt x="0" y="590"/>
                    <a:pt x="107" y="750"/>
                  </a:cubicBezTo>
                  <a:cubicBezTo>
                    <a:pt x="154" y="936"/>
                    <a:pt x="240" y="1082"/>
                    <a:pt x="333" y="1082"/>
                  </a:cubicBezTo>
                  <a:cubicBezTo>
                    <a:pt x="347" y="1082"/>
                    <a:pt x="361" y="1078"/>
                    <a:pt x="375" y="1071"/>
                  </a:cubicBezTo>
                  <a:lnTo>
                    <a:pt x="1124" y="911"/>
                  </a:lnTo>
                  <a:cubicBezTo>
                    <a:pt x="1231" y="857"/>
                    <a:pt x="1285" y="643"/>
                    <a:pt x="1178" y="376"/>
                  </a:cubicBezTo>
                  <a:cubicBezTo>
                    <a:pt x="1124" y="161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4657084" y="3247356"/>
              <a:ext cx="35449" cy="26594"/>
            </a:xfrm>
            <a:custGeom>
              <a:avLst/>
              <a:gdLst/>
              <a:ahLst/>
              <a:cxnLst/>
              <a:rect l="l" t="t" r="r" b="b"/>
              <a:pathLst>
                <a:path w="1233" h="925" extrusionOk="0">
                  <a:moveTo>
                    <a:pt x="857" y="1"/>
                  </a:moveTo>
                  <a:lnTo>
                    <a:pt x="108" y="268"/>
                  </a:lnTo>
                  <a:cubicBezTo>
                    <a:pt x="54" y="322"/>
                    <a:pt x="1" y="536"/>
                    <a:pt x="108" y="697"/>
                  </a:cubicBezTo>
                  <a:cubicBezTo>
                    <a:pt x="152" y="829"/>
                    <a:pt x="268" y="925"/>
                    <a:pt x="338" y="925"/>
                  </a:cubicBezTo>
                  <a:cubicBezTo>
                    <a:pt x="353" y="925"/>
                    <a:pt x="366" y="920"/>
                    <a:pt x="376" y="911"/>
                  </a:cubicBezTo>
                  <a:lnTo>
                    <a:pt x="1125" y="590"/>
                  </a:lnTo>
                  <a:cubicBezTo>
                    <a:pt x="1232" y="536"/>
                    <a:pt x="1232" y="376"/>
                    <a:pt x="1178" y="215"/>
                  </a:cubicBezTo>
                  <a:cubicBezTo>
                    <a:pt x="1071" y="54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4794077" y="3235051"/>
              <a:ext cx="116984" cy="233967"/>
            </a:xfrm>
            <a:custGeom>
              <a:avLst/>
              <a:gdLst/>
              <a:ahLst/>
              <a:cxnLst/>
              <a:rect l="l" t="t" r="r" b="b"/>
              <a:pathLst>
                <a:path w="4069" h="8138" extrusionOk="0">
                  <a:moveTo>
                    <a:pt x="642" y="1"/>
                  </a:moveTo>
                  <a:lnTo>
                    <a:pt x="0" y="750"/>
                  </a:lnTo>
                  <a:cubicBezTo>
                    <a:pt x="1071" y="1660"/>
                    <a:pt x="2141" y="2677"/>
                    <a:pt x="2677" y="3908"/>
                  </a:cubicBezTo>
                  <a:cubicBezTo>
                    <a:pt x="2944" y="4497"/>
                    <a:pt x="3051" y="5086"/>
                    <a:pt x="2944" y="5782"/>
                  </a:cubicBezTo>
                  <a:cubicBezTo>
                    <a:pt x="2891" y="6103"/>
                    <a:pt x="2784" y="6424"/>
                    <a:pt x="2730" y="6799"/>
                  </a:cubicBezTo>
                  <a:cubicBezTo>
                    <a:pt x="2623" y="7174"/>
                    <a:pt x="2570" y="7656"/>
                    <a:pt x="2677" y="8137"/>
                  </a:cubicBezTo>
                  <a:lnTo>
                    <a:pt x="3640" y="7870"/>
                  </a:lnTo>
                  <a:cubicBezTo>
                    <a:pt x="3533" y="7441"/>
                    <a:pt x="3801" y="6692"/>
                    <a:pt x="3961" y="5889"/>
                  </a:cubicBezTo>
                  <a:cubicBezTo>
                    <a:pt x="4068" y="5086"/>
                    <a:pt x="3961" y="4230"/>
                    <a:pt x="3587" y="3480"/>
                  </a:cubicBezTo>
                  <a:cubicBezTo>
                    <a:pt x="2944" y="2035"/>
                    <a:pt x="1767" y="964"/>
                    <a:pt x="64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4794078" y="3256585"/>
              <a:ext cx="87745" cy="212434"/>
            </a:xfrm>
            <a:custGeom>
              <a:avLst/>
              <a:gdLst/>
              <a:ahLst/>
              <a:cxnLst/>
              <a:rect l="l" t="t" r="r" b="b"/>
              <a:pathLst>
                <a:path w="3052" h="7389" fill="none" extrusionOk="0">
                  <a:moveTo>
                    <a:pt x="0" y="1"/>
                  </a:moveTo>
                  <a:cubicBezTo>
                    <a:pt x="1071" y="911"/>
                    <a:pt x="2141" y="1928"/>
                    <a:pt x="2677" y="3159"/>
                  </a:cubicBezTo>
                  <a:cubicBezTo>
                    <a:pt x="2944" y="3748"/>
                    <a:pt x="3051" y="4337"/>
                    <a:pt x="2944" y="5033"/>
                  </a:cubicBezTo>
                  <a:cubicBezTo>
                    <a:pt x="2891" y="5354"/>
                    <a:pt x="2784" y="5675"/>
                    <a:pt x="2730" y="6050"/>
                  </a:cubicBezTo>
                  <a:cubicBezTo>
                    <a:pt x="2623" y="6425"/>
                    <a:pt x="2570" y="6907"/>
                    <a:pt x="2677" y="738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4812535" y="3235051"/>
              <a:ext cx="98526" cy="226262"/>
            </a:xfrm>
            <a:custGeom>
              <a:avLst/>
              <a:gdLst/>
              <a:ahLst/>
              <a:cxnLst/>
              <a:rect l="l" t="t" r="r" b="b"/>
              <a:pathLst>
                <a:path w="3427" h="7870" fill="none" extrusionOk="0">
                  <a:moveTo>
                    <a:pt x="2998" y="7870"/>
                  </a:moveTo>
                  <a:cubicBezTo>
                    <a:pt x="2891" y="7441"/>
                    <a:pt x="3159" y="6692"/>
                    <a:pt x="3319" y="5889"/>
                  </a:cubicBezTo>
                  <a:cubicBezTo>
                    <a:pt x="3426" y="5086"/>
                    <a:pt x="3319" y="4230"/>
                    <a:pt x="2945" y="3480"/>
                  </a:cubicBezTo>
                  <a:cubicBezTo>
                    <a:pt x="2302" y="2035"/>
                    <a:pt x="1125" y="964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4867936" y="3425894"/>
              <a:ext cx="35420" cy="27715"/>
            </a:xfrm>
            <a:custGeom>
              <a:avLst/>
              <a:gdLst/>
              <a:ahLst/>
              <a:cxnLst/>
              <a:rect l="l" t="t" r="r" b="b"/>
              <a:pathLst>
                <a:path w="1232" h="964" extrusionOk="0">
                  <a:moveTo>
                    <a:pt x="322" y="0"/>
                  </a:moveTo>
                  <a:cubicBezTo>
                    <a:pt x="215" y="0"/>
                    <a:pt x="108" y="161"/>
                    <a:pt x="54" y="429"/>
                  </a:cubicBezTo>
                  <a:cubicBezTo>
                    <a:pt x="1" y="696"/>
                    <a:pt x="108" y="964"/>
                    <a:pt x="215" y="964"/>
                  </a:cubicBezTo>
                  <a:lnTo>
                    <a:pt x="964" y="964"/>
                  </a:lnTo>
                  <a:cubicBezTo>
                    <a:pt x="1071" y="964"/>
                    <a:pt x="1178" y="803"/>
                    <a:pt x="1232" y="643"/>
                  </a:cubicBezTo>
                  <a:cubicBezTo>
                    <a:pt x="1232" y="429"/>
                    <a:pt x="1232" y="215"/>
                    <a:pt x="1125" y="215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4877165" y="3385874"/>
              <a:ext cx="35420" cy="26421"/>
            </a:xfrm>
            <a:custGeom>
              <a:avLst/>
              <a:gdLst/>
              <a:ahLst/>
              <a:cxnLst/>
              <a:rect l="l" t="t" r="r" b="b"/>
              <a:pathLst>
                <a:path w="1232" h="919" extrusionOk="0">
                  <a:moveTo>
                    <a:pt x="268" y="1"/>
                  </a:moveTo>
                  <a:cubicBezTo>
                    <a:pt x="161" y="1"/>
                    <a:pt x="54" y="161"/>
                    <a:pt x="54" y="375"/>
                  </a:cubicBezTo>
                  <a:cubicBezTo>
                    <a:pt x="1" y="536"/>
                    <a:pt x="54" y="750"/>
                    <a:pt x="161" y="750"/>
                  </a:cubicBezTo>
                  <a:lnTo>
                    <a:pt x="911" y="911"/>
                  </a:lnTo>
                  <a:cubicBezTo>
                    <a:pt x="922" y="916"/>
                    <a:pt x="934" y="919"/>
                    <a:pt x="946" y="919"/>
                  </a:cubicBezTo>
                  <a:cubicBezTo>
                    <a:pt x="1050" y="919"/>
                    <a:pt x="1178" y="722"/>
                    <a:pt x="1178" y="482"/>
                  </a:cubicBezTo>
                  <a:cubicBezTo>
                    <a:pt x="1232" y="215"/>
                    <a:pt x="1125" y="1"/>
                    <a:pt x="10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4871013" y="3331824"/>
              <a:ext cx="40049" cy="41774"/>
            </a:xfrm>
            <a:custGeom>
              <a:avLst/>
              <a:gdLst/>
              <a:ahLst/>
              <a:cxnLst/>
              <a:rect l="l" t="t" r="r" b="b"/>
              <a:pathLst>
                <a:path w="1393" h="1453" extrusionOk="0">
                  <a:moveTo>
                    <a:pt x="833" y="0"/>
                  </a:moveTo>
                  <a:cubicBezTo>
                    <a:pt x="823" y="0"/>
                    <a:pt x="813" y="2"/>
                    <a:pt x="804" y="7"/>
                  </a:cubicBezTo>
                  <a:lnTo>
                    <a:pt x="108" y="382"/>
                  </a:lnTo>
                  <a:cubicBezTo>
                    <a:pt x="1" y="435"/>
                    <a:pt x="54" y="649"/>
                    <a:pt x="108" y="971"/>
                  </a:cubicBezTo>
                  <a:cubicBezTo>
                    <a:pt x="215" y="1238"/>
                    <a:pt x="322" y="1452"/>
                    <a:pt x="429" y="1452"/>
                  </a:cubicBezTo>
                  <a:lnTo>
                    <a:pt x="1232" y="1345"/>
                  </a:lnTo>
                  <a:cubicBezTo>
                    <a:pt x="1339" y="1345"/>
                    <a:pt x="1392" y="1024"/>
                    <a:pt x="1232" y="596"/>
                  </a:cubicBezTo>
                  <a:cubicBezTo>
                    <a:pt x="1134" y="253"/>
                    <a:pt x="947" y="0"/>
                    <a:pt x="83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4852555" y="3297755"/>
              <a:ext cx="36972" cy="34672"/>
            </a:xfrm>
            <a:custGeom>
              <a:avLst/>
              <a:gdLst/>
              <a:ahLst/>
              <a:cxnLst/>
              <a:rect l="l" t="t" r="r" b="b"/>
              <a:pathLst>
                <a:path w="1286" h="1206" extrusionOk="0">
                  <a:moveTo>
                    <a:pt x="756" y="1"/>
                  </a:moveTo>
                  <a:cubicBezTo>
                    <a:pt x="735" y="1"/>
                    <a:pt x="715" y="5"/>
                    <a:pt x="696" y="14"/>
                  </a:cubicBezTo>
                  <a:lnTo>
                    <a:pt x="107" y="496"/>
                  </a:lnTo>
                  <a:cubicBezTo>
                    <a:pt x="0" y="550"/>
                    <a:pt x="54" y="764"/>
                    <a:pt x="161" y="924"/>
                  </a:cubicBezTo>
                  <a:cubicBezTo>
                    <a:pt x="250" y="1102"/>
                    <a:pt x="375" y="1206"/>
                    <a:pt x="476" y="1206"/>
                  </a:cubicBezTo>
                  <a:cubicBezTo>
                    <a:pt x="497" y="1206"/>
                    <a:pt x="517" y="1201"/>
                    <a:pt x="536" y="1192"/>
                  </a:cubicBezTo>
                  <a:lnTo>
                    <a:pt x="1232" y="764"/>
                  </a:lnTo>
                  <a:cubicBezTo>
                    <a:pt x="1285" y="710"/>
                    <a:pt x="1285" y="496"/>
                    <a:pt x="1124" y="282"/>
                  </a:cubicBezTo>
                  <a:cubicBezTo>
                    <a:pt x="991" y="105"/>
                    <a:pt x="858" y="1"/>
                    <a:pt x="7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4821764" y="3260840"/>
              <a:ext cx="43125" cy="40825"/>
            </a:xfrm>
            <a:custGeom>
              <a:avLst/>
              <a:gdLst/>
              <a:ahLst/>
              <a:cxnLst/>
              <a:rect l="l" t="t" r="r" b="b"/>
              <a:pathLst>
                <a:path w="1500" h="1420" extrusionOk="0">
                  <a:moveTo>
                    <a:pt x="652" y="0"/>
                  </a:moveTo>
                  <a:cubicBezTo>
                    <a:pt x="628" y="0"/>
                    <a:pt x="607" y="5"/>
                    <a:pt x="590" y="14"/>
                  </a:cubicBezTo>
                  <a:lnTo>
                    <a:pt x="54" y="602"/>
                  </a:lnTo>
                  <a:cubicBezTo>
                    <a:pt x="1" y="656"/>
                    <a:pt x="108" y="924"/>
                    <a:pt x="322" y="1138"/>
                  </a:cubicBezTo>
                  <a:cubicBezTo>
                    <a:pt x="499" y="1315"/>
                    <a:pt x="677" y="1419"/>
                    <a:pt x="793" y="1419"/>
                  </a:cubicBezTo>
                  <a:cubicBezTo>
                    <a:pt x="817" y="1419"/>
                    <a:pt x="839" y="1415"/>
                    <a:pt x="857" y="1405"/>
                  </a:cubicBezTo>
                  <a:lnTo>
                    <a:pt x="1446" y="870"/>
                  </a:lnTo>
                  <a:cubicBezTo>
                    <a:pt x="1500" y="817"/>
                    <a:pt x="1392" y="549"/>
                    <a:pt x="1178" y="335"/>
                  </a:cubicBezTo>
                  <a:cubicBezTo>
                    <a:pt x="955" y="112"/>
                    <a:pt x="769" y="0"/>
                    <a:pt x="65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4792525" y="3233441"/>
              <a:ext cx="36972" cy="35564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697" y="1"/>
                  </a:moveTo>
                  <a:cubicBezTo>
                    <a:pt x="647" y="1"/>
                    <a:pt x="608" y="19"/>
                    <a:pt x="589" y="57"/>
                  </a:cubicBezTo>
                  <a:lnTo>
                    <a:pt x="54" y="645"/>
                  </a:lnTo>
                  <a:cubicBezTo>
                    <a:pt x="1" y="752"/>
                    <a:pt x="108" y="913"/>
                    <a:pt x="268" y="1074"/>
                  </a:cubicBezTo>
                  <a:cubicBezTo>
                    <a:pt x="372" y="1177"/>
                    <a:pt x="498" y="1236"/>
                    <a:pt x="589" y="1236"/>
                  </a:cubicBezTo>
                  <a:cubicBezTo>
                    <a:pt x="638" y="1236"/>
                    <a:pt x="678" y="1219"/>
                    <a:pt x="696" y="1181"/>
                  </a:cubicBezTo>
                  <a:lnTo>
                    <a:pt x="1232" y="592"/>
                  </a:lnTo>
                  <a:cubicBezTo>
                    <a:pt x="1285" y="538"/>
                    <a:pt x="1232" y="324"/>
                    <a:pt x="1018" y="164"/>
                  </a:cubicBezTo>
                  <a:cubicBezTo>
                    <a:pt x="914" y="60"/>
                    <a:pt x="788" y="1"/>
                    <a:pt x="69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4669418" y="3164269"/>
              <a:ext cx="229339" cy="103759"/>
            </a:xfrm>
            <a:custGeom>
              <a:avLst/>
              <a:gdLst/>
              <a:ahLst/>
              <a:cxnLst/>
              <a:rect l="l" t="t" r="r" b="b"/>
              <a:pathLst>
                <a:path w="7977" h="3609" extrusionOk="0">
                  <a:moveTo>
                    <a:pt x="7173" y="0"/>
                  </a:moveTo>
                  <a:cubicBezTo>
                    <a:pt x="6424" y="1071"/>
                    <a:pt x="5407" y="1927"/>
                    <a:pt x="4175" y="2302"/>
                  </a:cubicBezTo>
                  <a:cubicBezTo>
                    <a:pt x="3638" y="2497"/>
                    <a:pt x="3046" y="2592"/>
                    <a:pt x="2458" y="2592"/>
                  </a:cubicBezTo>
                  <a:cubicBezTo>
                    <a:pt x="1758" y="2592"/>
                    <a:pt x="1064" y="2457"/>
                    <a:pt x="482" y="2195"/>
                  </a:cubicBezTo>
                  <a:lnTo>
                    <a:pt x="0" y="3105"/>
                  </a:lnTo>
                  <a:cubicBezTo>
                    <a:pt x="775" y="3449"/>
                    <a:pt x="1595" y="3609"/>
                    <a:pt x="2413" y="3609"/>
                  </a:cubicBezTo>
                  <a:cubicBezTo>
                    <a:pt x="3121" y="3609"/>
                    <a:pt x="3826" y="3489"/>
                    <a:pt x="4497" y="3266"/>
                  </a:cubicBezTo>
                  <a:cubicBezTo>
                    <a:pt x="5942" y="2784"/>
                    <a:pt x="7173" y="1767"/>
                    <a:pt x="7976" y="589"/>
                  </a:cubicBezTo>
                  <a:lnTo>
                    <a:pt x="717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4669418" y="3181174"/>
              <a:ext cx="229339" cy="90850"/>
            </a:xfrm>
            <a:custGeom>
              <a:avLst/>
              <a:gdLst/>
              <a:ahLst/>
              <a:cxnLst/>
              <a:rect l="l" t="t" r="r" b="b"/>
              <a:pathLst>
                <a:path w="7977" h="3160" fill="none" extrusionOk="0">
                  <a:moveTo>
                    <a:pt x="0" y="2517"/>
                  </a:moveTo>
                  <a:cubicBezTo>
                    <a:pt x="1445" y="3159"/>
                    <a:pt x="3051" y="3159"/>
                    <a:pt x="4497" y="2678"/>
                  </a:cubicBezTo>
                  <a:cubicBezTo>
                    <a:pt x="5942" y="2196"/>
                    <a:pt x="7173" y="1179"/>
                    <a:pt x="7976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4683246" y="3164269"/>
              <a:ext cx="192424" cy="78516"/>
            </a:xfrm>
            <a:custGeom>
              <a:avLst/>
              <a:gdLst/>
              <a:ahLst/>
              <a:cxnLst/>
              <a:rect l="l" t="t" r="r" b="b"/>
              <a:pathLst>
                <a:path w="6693" h="2731" fill="none" extrusionOk="0">
                  <a:moveTo>
                    <a:pt x="6692" y="0"/>
                  </a:moveTo>
                  <a:cubicBezTo>
                    <a:pt x="5943" y="1071"/>
                    <a:pt x="4926" y="1927"/>
                    <a:pt x="3694" y="2302"/>
                  </a:cubicBezTo>
                  <a:cubicBezTo>
                    <a:pt x="2517" y="2730"/>
                    <a:pt x="1071" y="2677"/>
                    <a:pt x="1" y="219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4854079" y="3172923"/>
              <a:ext cx="36972" cy="34155"/>
            </a:xfrm>
            <a:custGeom>
              <a:avLst/>
              <a:gdLst/>
              <a:ahLst/>
              <a:cxnLst/>
              <a:rect l="l" t="t" r="r" b="b"/>
              <a:pathLst>
                <a:path w="1286" h="1188" extrusionOk="0">
                  <a:moveTo>
                    <a:pt x="501" y="0"/>
                  </a:moveTo>
                  <a:cubicBezTo>
                    <a:pt x="406" y="0"/>
                    <a:pt x="295" y="60"/>
                    <a:pt x="215" y="181"/>
                  </a:cubicBezTo>
                  <a:cubicBezTo>
                    <a:pt x="54" y="341"/>
                    <a:pt x="1" y="556"/>
                    <a:pt x="54" y="609"/>
                  </a:cubicBezTo>
                  <a:lnTo>
                    <a:pt x="643" y="1144"/>
                  </a:lnTo>
                  <a:cubicBezTo>
                    <a:pt x="658" y="1174"/>
                    <a:pt x="686" y="1188"/>
                    <a:pt x="721" y="1188"/>
                  </a:cubicBezTo>
                  <a:cubicBezTo>
                    <a:pt x="812" y="1188"/>
                    <a:pt x="956" y="1100"/>
                    <a:pt x="1071" y="984"/>
                  </a:cubicBezTo>
                  <a:cubicBezTo>
                    <a:pt x="1232" y="770"/>
                    <a:pt x="1286" y="556"/>
                    <a:pt x="1232" y="502"/>
                  </a:cubicBezTo>
                  <a:lnTo>
                    <a:pt x="590" y="20"/>
                  </a:lnTo>
                  <a:cubicBezTo>
                    <a:pt x="563" y="7"/>
                    <a:pt x="533" y="0"/>
                    <a:pt x="50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4824840" y="3201069"/>
              <a:ext cx="35420" cy="34155"/>
            </a:xfrm>
            <a:custGeom>
              <a:avLst/>
              <a:gdLst/>
              <a:ahLst/>
              <a:cxnLst/>
              <a:rect l="l" t="t" r="r" b="b"/>
              <a:pathLst>
                <a:path w="1232" h="1188" extrusionOk="0">
                  <a:moveTo>
                    <a:pt x="541" y="0"/>
                  </a:moveTo>
                  <a:cubicBezTo>
                    <a:pt x="467" y="0"/>
                    <a:pt x="368" y="46"/>
                    <a:pt x="268" y="112"/>
                  </a:cubicBezTo>
                  <a:cubicBezTo>
                    <a:pt x="108" y="219"/>
                    <a:pt x="1" y="380"/>
                    <a:pt x="54" y="487"/>
                  </a:cubicBezTo>
                  <a:lnTo>
                    <a:pt x="483" y="1129"/>
                  </a:lnTo>
                  <a:cubicBezTo>
                    <a:pt x="503" y="1170"/>
                    <a:pt x="547" y="1187"/>
                    <a:pt x="605" y="1187"/>
                  </a:cubicBezTo>
                  <a:cubicBezTo>
                    <a:pt x="700" y="1187"/>
                    <a:pt x="832" y="1142"/>
                    <a:pt x="964" y="1075"/>
                  </a:cubicBezTo>
                  <a:cubicBezTo>
                    <a:pt x="1125" y="915"/>
                    <a:pt x="1232" y="701"/>
                    <a:pt x="1178" y="647"/>
                  </a:cubicBezTo>
                  <a:lnTo>
                    <a:pt x="643" y="58"/>
                  </a:lnTo>
                  <a:cubicBezTo>
                    <a:pt x="623" y="17"/>
                    <a:pt x="587" y="0"/>
                    <a:pt x="5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4786373" y="3219526"/>
              <a:ext cx="43125" cy="37720"/>
            </a:xfrm>
            <a:custGeom>
              <a:avLst/>
              <a:gdLst/>
              <a:ahLst/>
              <a:cxnLst/>
              <a:rect l="l" t="t" r="r" b="b"/>
              <a:pathLst>
                <a:path w="1500" h="1312" extrusionOk="0">
                  <a:moveTo>
                    <a:pt x="892" y="0"/>
                  </a:moveTo>
                  <a:cubicBezTo>
                    <a:pt x="793" y="0"/>
                    <a:pt x="648" y="46"/>
                    <a:pt x="482" y="112"/>
                  </a:cubicBezTo>
                  <a:cubicBezTo>
                    <a:pt x="215" y="219"/>
                    <a:pt x="0" y="380"/>
                    <a:pt x="0" y="487"/>
                  </a:cubicBezTo>
                  <a:lnTo>
                    <a:pt x="268" y="1236"/>
                  </a:lnTo>
                  <a:cubicBezTo>
                    <a:pt x="268" y="1285"/>
                    <a:pt x="333" y="1311"/>
                    <a:pt x="434" y="1311"/>
                  </a:cubicBezTo>
                  <a:cubicBezTo>
                    <a:pt x="557" y="1311"/>
                    <a:pt x="734" y="1271"/>
                    <a:pt x="910" y="1183"/>
                  </a:cubicBezTo>
                  <a:cubicBezTo>
                    <a:pt x="1285" y="1076"/>
                    <a:pt x="1499" y="808"/>
                    <a:pt x="1446" y="755"/>
                  </a:cubicBezTo>
                  <a:lnTo>
                    <a:pt x="1018" y="59"/>
                  </a:lnTo>
                  <a:cubicBezTo>
                    <a:pt x="997" y="18"/>
                    <a:pt x="953" y="0"/>
                    <a:pt x="89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4754058" y="3232924"/>
              <a:ext cx="27715" cy="33551"/>
            </a:xfrm>
            <a:custGeom>
              <a:avLst/>
              <a:gdLst/>
              <a:ahLst/>
              <a:cxnLst/>
              <a:rect l="l" t="t" r="r" b="b"/>
              <a:pathLst>
                <a:path w="964" h="1167" extrusionOk="0">
                  <a:moveTo>
                    <a:pt x="481" y="0"/>
                  </a:moveTo>
                  <a:cubicBezTo>
                    <a:pt x="432" y="0"/>
                    <a:pt x="379" y="7"/>
                    <a:pt x="321" y="21"/>
                  </a:cubicBezTo>
                  <a:cubicBezTo>
                    <a:pt x="161" y="75"/>
                    <a:pt x="0" y="128"/>
                    <a:pt x="0" y="235"/>
                  </a:cubicBezTo>
                  <a:lnTo>
                    <a:pt x="54" y="1038"/>
                  </a:lnTo>
                  <a:cubicBezTo>
                    <a:pt x="54" y="1116"/>
                    <a:pt x="169" y="1166"/>
                    <a:pt x="335" y="1166"/>
                  </a:cubicBezTo>
                  <a:cubicBezTo>
                    <a:pt x="396" y="1166"/>
                    <a:pt x="464" y="1160"/>
                    <a:pt x="536" y="1145"/>
                  </a:cubicBezTo>
                  <a:cubicBezTo>
                    <a:pt x="750" y="1145"/>
                    <a:pt x="964" y="985"/>
                    <a:pt x="910" y="878"/>
                  </a:cubicBezTo>
                  <a:lnTo>
                    <a:pt x="750" y="128"/>
                  </a:lnTo>
                  <a:cubicBezTo>
                    <a:pt x="711" y="50"/>
                    <a:pt x="614" y="0"/>
                    <a:pt x="48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4706333" y="3234448"/>
              <a:ext cx="35449" cy="33350"/>
            </a:xfrm>
            <a:custGeom>
              <a:avLst/>
              <a:gdLst/>
              <a:ahLst/>
              <a:cxnLst/>
              <a:rect l="l" t="t" r="r" b="b"/>
              <a:pathLst>
                <a:path w="1233" h="1160" extrusionOk="0">
                  <a:moveTo>
                    <a:pt x="495" y="1"/>
                  </a:moveTo>
                  <a:cubicBezTo>
                    <a:pt x="326" y="1"/>
                    <a:pt x="201" y="50"/>
                    <a:pt x="161" y="129"/>
                  </a:cubicBezTo>
                  <a:lnTo>
                    <a:pt x="54" y="878"/>
                  </a:lnTo>
                  <a:cubicBezTo>
                    <a:pt x="1" y="985"/>
                    <a:pt x="268" y="1146"/>
                    <a:pt x="590" y="1146"/>
                  </a:cubicBezTo>
                  <a:cubicBezTo>
                    <a:pt x="658" y="1156"/>
                    <a:pt x="724" y="1160"/>
                    <a:pt x="784" y="1160"/>
                  </a:cubicBezTo>
                  <a:cubicBezTo>
                    <a:pt x="1054" y="1160"/>
                    <a:pt x="1232" y="1073"/>
                    <a:pt x="1232" y="985"/>
                  </a:cubicBezTo>
                  <a:lnTo>
                    <a:pt x="1232" y="236"/>
                  </a:lnTo>
                  <a:cubicBezTo>
                    <a:pt x="1178" y="129"/>
                    <a:pt x="964" y="22"/>
                    <a:pt x="697" y="22"/>
                  </a:cubicBezTo>
                  <a:cubicBezTo>
                    <a:pt x="625" y="7"/>
                    <a:pt x="557" y="1"/>
                    <a:pt x="49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4667865" y="3225046"/>
              <a:ext cx="32344" cy="34788"/>
            </a:xfrm>
            <a:custGeom>
              <a:avLst/>
              <a:gdLst/>
              <a:ahLst/>
              <a:cxnLst/>
              <a:rect l="l" t="t" r="r" b="b"/>
              <a:pathLst>
                <a:path w="1125" h="1210" extrusionOk="0">
                  <a:moveTo>
                    <a:pt x="576" y="1"/>
                  </a:moveTo>
                  <a:cubicBezTo>
                    <a:pt x="509" y="1"/>
                    <a:pt x="456" y="27"/>
                    <a:pt x="429" y="81"/>
                  </a:cubicBezTo>
                  <a:lnTo>
                    <a:pt x="54" y="777"/>
                  </a:lnTo>
                  <a:cubicBezTo>
                    <a:pt x="1" y="884"/>
                    <a:pt x="161" y="1044"/>
                    <a:pt x="375" y="1152"/>
                  </a:cubicBezTo>
                  <a:cubicBezTo>
                    <a:pt x="477" y="1192"/>
                    <a:pt x="572" y="1210"/>
                    <a:pt x="650" y="1210"/>
                  </a:cubicBezTo>
                  <a:cubicBezTo>
                    <a:pt x="775" y="1210"/>
                    <a:pt x="857" y="1164"/>
                    <a:pt x="857" y="1098"/>
                  </a:cubicBezTo>
                  <a:lnTo>
                    <a:pt x="1071" y="349"/>
                  </a:lnTo>
                  <a:cubicBezTo>
                    <a:pt x="1125" y="241"/>
                    <a:pt x="964" y="134"/>
                    <a:pt x="803" y="81"/>
                  </a:cubicBezTo>
                  <a:cubicBezTo>
                    <a:pt x="723" y="27"/>
                    <a:pt x="643" y="1"/>
                    <a:pt x="5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4667865" y="2976503"/>
              <a:ext cx="75440" cy="217034"/>
            </a:xfrm>
            <a:custGeom>
              <a:avLst/>
              <a:gdLst/>
              <a:ahLst/>
              <a:cxnLst/>
              <a:rect l="l" t="t" r="r" b="b"/>
              <a:pathLst>
                <a:path w="2624" h="7549" extrusionOk="0">
                  <a:moveTo>
                    <a:pt x="482" y="0"/>
                  </a:moveTo>
                  <a:lnTo>
                    <a:pt x="1" y="857"/>
                  </a:lnTo>
                  <a:cubicBezTo>
                    <a:pt x="857" y="1446"/>
                    <a:pt x="1339" y="2570"/>
                    <a:pt x="1499" y="3694"/>
                  </a:cubicBezTo>
                  <a:cubicBezTo>
                    <a:pt x="1606" y="4872"/>
                    <a:pt x="1499" y="6156"/>
                    <a:pt x="1285" y="7334"/>
                  </a:cubicBezTo>
                  <a:lnTo>
                    <a:pt x="2249" y="7548"/>
                  </a:lnTo>
                  <a:cubicBezTo>
                    <a:pt x="2463" y="6263"/>
                    <a:pt x="2624" y="4925"/>
                    <a:pt x="2463" y="3587"/>
                  </a:cubicBezTo>
                  <a:cubicBezTo>
                    <a:pt x="2409" y="2945"/>
                    <a:pt x="2249" y="2249"/>
                    <a:pt x="1928" y="1606"/>
                  </a:cubicBezTo>
                  <a:cubicBezTo>
                    <a:pt x="1606" y="1017"/>
                    <a:pt x="1125" y="429"/>
                    <a:pt x="482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4667865" y="3001113"/>
              <a:ext cx="46201" cy="186271"/>
            </a:xfrm>
            <a:custGeom>
              <a:avLst/>
              <a:gdLst/>
              <a:ahLst/>
              <a:cxnLst/>
              <a:rect l="l" t="t" r="r" b="b"/>
              <a:pathLst>
                <a:path w="1607" h="6479" fill="none" extrusionOk="0">
                  <a:moveTo>
                    <a:pt x="1" y="1"/>
                  </a:moveTo>
                  <a:cubicBezTo>
                    <a:pt x="857" y="590"/>
                    <a:pt x="1339" y="1714"/>
                    <a:pt x="1499" y="2838"/>
                  </a:cubicBezTo>
                  <a:cubicBezTo>
                    <a:pt x="1606" y="4016"/>
                    <a:pt x="1499" y="5300"/>
                    <a:pt x="1285" y="647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4681723" y="2976503"/>
              <a:ext cx="61582" cy="217034"/>
            </a:xfrm>
            <a:custGeom>
              <a:avLst/>
              <a:gdLst/>
              <a:ahLst/>
              <a:cxnLst/>
              <a:rect l="l" t="t" r="r" b="b"/>
              <a:pathLst>
                <a:path w="2142" h="7549" fill="none" extrusionOk="0">
                  <a:moveTo>
                    <a:pt x="1767" y="7548"/>
                  </a:moveTo>
                  <a:cubicBezTo>
                    <a:pt x="1981" y="6263"/>
                    <a:pt x="2142" y="4925"/>
                    <a:pt x="1981" y="3587"/>
                  </a:cubicBezTo>
                  <a:cubicBezTo>
                    <a:pt x="1927" y="2945"/>
                    <a:pt x="1767" y="2249"/>
                    <a:pt x="1446" y="1606"/>
                  </a:cubicBezTo>
                  <a:cubicBezTo>
                    <a:pt x="1124" y="1017"/>
                    <a:pt x="643" y="429"/>
                    <a:pt x="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4704809" y="3157800"/>
              <a:ext cx="35420" cy="24955"/>
            </a:xfrm>
            <a:custGeom>
              <a:avLst/>
              <a:gdLst/>
              <a:ahLst/>
              <a:cxnLst/>
              <a:rect l="l" t="t" r="r" b="b"/>
              <a:pathLst>
                <a:path w="1232" h="868" extrusionOk="0">
                  <a:moveTo>
                    <a:pt x="279" y="1"/>
                  </a:moveTo>
                  <a:cubicBezTo>
                    <a:pt x="187" y="1"/>
                    <a:pt x="100" y="146"/>
                    <a:pt x="54" y="332"/>
                  </a:cubicBezTo>
                  <a:cubicBezTo>
                    <a:pt x="0" y="546"/>
                    <a:pt x="107" y="707"/>
                    <a:pt x="161" y="707"/>
                  </a:cubicBezTo>
                  <a:lnTo>
                    <a:pt x="964" y="867"/>
                  </a:lnTo>
                  <a:cubicBezTo>
                    <a:pt x="1071" y="867"/>
                    <a:pt x="1178" y="707"/>
                    <a:pt x="1231" y="493"/>
                  </a:cubicBezTo>
                  <a:cubicBezTo>
                    <a:pt x="1231" y="279"/>
                    <a:pt x="1178" y="118"/>
                    <a:pt x="1071" y="118"/>
                  </a:cubicBezTo>
                  <a:lnTo>
                    <a:pt x="321" y="11"/>
                  </a:lnTo>
                  <a:cubicBezTo>
                    <a:pt x="307" y="4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0"/>
            <p:cNvSpPr/>
            <p:nvPr/>
          </p:nvSpPr>
          <p:spPr>
            <a:xfrm>
              <a:off x="4709409" y="3121173"/>
              <a:ext cx="35449" cy="23115"/>
            </a:xfrm>
            <a:custGeom>
              <a:avLst/>
              <a:gdLst/>
              <a:ahLst/>
              <a:cxnLst/>
              <a:rect l="l" t="t" r="r" b="b"/>
              <a:pathLst>
                <a:path w="1233" h="804" extrusionOk="0">
                  <a:moveTo>
                    <a:pt x="215" y="0"/>
                  </a:moveTo>
                  <a:cubicBezTo>
                    <a:pt x="108" y="0"/>
                    <a:pt x="54" y="161"/>
                    <a:pt x="54" y="321"/>
                  </a:cubicBezTo>
                  <a:cubicBezTo>
                    <a:pt x="1" y="536"/>
                    <a:pt x="108" y="696"/>
                    <a:pt x="215" y="696"/>
                  </a:cubicBezTo>
                  <a:lnTo>
                    <a:pt x="964" y="803"/>
                  </a:lnTo>
                  <a:cubicBezTo>
                    <a:pt x="1071" y="803"/>
                    <a:pt x="1179" y="643"/>
                    <a:pt x="1179" y="428"/>
                  </a:cubicBezTo>
                  <a:cubicBezTo>
                    <a:pt x="1232" y="214"/>
                    <a:pt x="1125" y="0"/>
                    <a:pt x="10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0"/>
            <p:cNvSpPr/>
            <p:nvPr/>
          </p:nvSpPr>
          <p:spPr>
            <a:xfrm>
              <a:off x="4709409" y="3076524"/>
              <a:ext cx="35449" cy="33896"/>
            </a:xfrm>
            <a:custGeom>
              <a:avLst/>
              <a:gdLst/>
              <a:ahLst/>
              <a:cxnLst/>
              <a:rect l="l" t="t" r="r" b="b"/>
              <a:pathLst>
                <a:path w="1233" h="1179" extrusionOk="0">
                  <a:moveTo>
                    <a:pt x="964" y="1"/>
                  </a:moveTo>
                  <a:lnTo>
                    <a:pt x="161" y="108"/>
                  </a:lnTo>
                  <a:cubicBezTo>
                    <a:pt x="54" y="108"/>
                    <a:pt x="1" y="376"/>
                    <a:pt x="54" y="643"/>
                  </a:cubicBezTo>
                  <a:cubicBezTo>
                    <a:pt x="54" y="911"/>
                    <a:pt x="161" y="1179"/>
                    <a:pt x="269" y="1179"/>
                  </a:cubicBezTo>
                  <a:lnTo>
                    <a:pt x="1018" y="1179"/>
                  </a:lnTo>
                  <a:cubicBezTo>
                    <a:pt x="1125" y="1179"/>
                    <a:pt x="1232" y="911"/>
                    <a:pt x="1179" y="590"/>
                  </a:cubicBezTo>
                  <a:cubicBezTo>
                    <a:pt x="1179" y="26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4703256" y="3042369"/>
              <a:ext cx="35420" cy="26795"/>
            </a:xfrm>
            <a:custGeom>
              <a:avLst/>
              <a:gdLst/>
              <a:ahLst/>
              <a:cxnLst/>
              <a:rect l="l" t="t" r="r" b="b"/>
              <a:pathLst>
                <a:path w="1232" h="932" extrusionOk="0">
                  <a:moveTo>
                    <a:pt x="953" y="1"/>
                  </a:moveTo>
                  <a:cubicBezTo>
                    <a:pt x="939" y="1"/>
                    <a:pt x="925" y="4"/>
                    <a:pt x="911" y="11"/>
                  </a:cubicBezTo>
                  <a:lnTo>
                    <a:pt x="161" y="279"/>
                  </a:lnTo>
                  <a:cubicBezTo>
                    <a:pt x="54" y="279"/>
                    <a:pt x="1" y="439"/>
                    <a:pt x="54" y="654"/>
                  </a:cubicBezTo>
                  <a:cubicBezTo>
                    <a:pt x="101" y="793"/>
                    <a:pt x="187" y="932"/>
                    <a:pt x="279" y="932"/>
                  </a:cubicBezTo>
                  <a:cubicBezTo>
                    <a:pt x="293" y="932"/>
                    <a:pt x="308" y="928"/>
                    <a:pt x="322" y="921"/>
                  </a:cubicBezTo>
                  <a:lnTo>
                    <a:pt x="1071" y="761"/>
                  </a:lnTo>
                  <a:cubicBezTo>
                    <a:pt x="1178" y="761"/>
                    <a:pt x="1232" y="546"/>
                    <a:pt x="1178" y="332"/>
                  </a:cubicBezTo>
                  <a:cubicBezTo>
                    <a:pt x="1132" y="146"/>
                    <a:pt x="1045" y="1"/>
                    <a:pt x="95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4687875" y="3002291"/>
              <a:ext cx="38496" cy="37346"/>
            </a:xfrm>
            <a:custGeom>
              <a:avLst/>
              <a:gdLst/>
              <a:ahLst/>
              <a:cxnLst/>
              <a:rect l="l" t="t" r="r" b="b"/>
              <a:pathLst>
                <a:path w="1339" h="1299" extrusionOk="0">
                  <a:moveTo>
                    <a:pt x="738" y="0"/>
                  </a:moveTo>
                  <a:cubicBezTo>
                    <a:pt x="719" y="0"/>
                    <a:pt x="705" y="5"/>
                    <a:pt x="696" y="13"/>
                  </a:cubicBezTo>
                  <a:lnTo>
                    <a:pt x="54" y="495"/>
                  </a:lnTo>
                  <a:cubicBezTo>
                    <a:pt x="0" y="549"/>
                    <a:pt x="54" y="763"/>
                    <a:pt x="161" y="977"/>
                  </a:cubicBezTo>
                  <a:cubicBezTo>
                    <a:pt x="268" y="1191"/>
                    <a:pt x="429" y="1298"/>
                    <a:pt x="536" y="1298"/>
                  </a:cubicBezTo>
                  <a:lnTo>
                    <a:pt x="1232" y="977"/>
                  </a:lnTo>
                  <a:cubicBezTo>
                    <a:pt x="1339" y="923"/>
                    <a:pt x="1339" y="656"/>
                    <a:pt x="1178" y="388"/>
                  </a:cubicBezTo>
                  <a:cubicBezTo>
                    <a:pt x="1044" y="119"/>
                    <a:pt x="834" y="0"/>
                    <a:pt x="73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0"/>
            <p:cNvSpPr/>
            <p:nvPr/>
          </p:nvSpPr>
          <p:spPr>
            <a:xfrm>
              <a:off x="4666313" y="2975899"/>
              <a:ext cx="33896" cy="33551"/>
            </a:xfrm>
            <a:custGeom>
              <a:avLst/>
              <a:gdLst/>
              <a:ahLst/>
              <a:cxnLst/>
              <a:rect l="l" t="t" r="r" b="b"/>
              <a:pathLst>
                <a:path w="1179" h="1167" extrusionOk="0">
                  <a:moveTo>
                    <a:pt x="584" y="0"/>
                  </a:moveTo>
                  <a:cubicBezTo>
                    <a:pt x="510" y="0"/>
                    <a:pt x="453" y="27"/>
                    <a:pt x="429" y="75"/>
                  </a:cubicBezTo>
                  <a:lnTo>
                    <a:pt x="55" y="717"/>
                  </a:lnTo>
                  <a:cubicBezTo>
                    <a:pt x="1" y="824"/>
                    <a:pt x="55" y="985"/>
                    <a:pt x="215" y="1038"/>
                  </a:cubicBezTo>
                  <a:cubicBezTo>
                    <a:pt x="293" y="1117"/>
                    <a:pt x="401" y="1166"/>
                    <a:pt x="473" y="1166"/>
                  </a:cubicBezTo>
                  <a:cubicBezTo>
                    <a:pt x="500" y="1166"/>
                    <a:pt x="522" y="1160"/>
                    <a:pt x="536" y="1145"/>
                  </a:cubicBezTo>
                  <a:lnTo>
                    <a:pt x="1125" y="557"/>
                  </a:lnTo>
                  <a:cubicBezTo>
                    <a:pt x="1179" y="503"/>
                    <a:pt x="1125" y="289"/>
                    <a:pt x="911" y="128"/>
                  </a:cubicBezTo>
                  <a:cubicBezTo>
                    <a:pt x="793" y="40"/>
                    <a:pt x="675" y="0"/>
                    <a:pt x="58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0"/>
            <p:cNvSpPr/>
            <p:nvPr/>
          </p:nvSpPr>
          <p:spPr>
            <a:xfrm>
              <a:off x="4669418" y="2891863"/>
              <a:ext cx="169309" cy="100539"/>
            </a:xfrm>
            <a:custGeom>
              <a:avLst/>
              <a:gdLst/>
              <a:ahLst/>
              <a:cxnLst/>
              <a:rect l="l" t="t" r="r" b="b"/>
              <a:pathLst>
                <a:path w="5889" h="3497" extrusionOk="0">
                  <a:moveTo>
                    <a:pt x="5139" y="0"/>
                  </a:moveTo>
                  <a:cubicBezTo>
                    <a:pt x="4283" y="535"/>
                    <a:pt x="3533" y="1071"/>
                    <a:pt x="2677" y="1499"/>
                  </a:cubicBezTo>
                  <a:cubicBezTo>
                    <a:pt x="2019" y="1806"/>
                    <a:pt x="1326" y="2077"/>
                    <a:pt x="714" y="2077"/>
                  </a:cubicBezTo>
                  <a:cubicBezTo>
                    <a:pt x="579" y="2077"/>
                    <a:pt x="447" y="2063"/>
                    <a:pt x="321" y="2034"/>
                  </a:cubicBezTo>
                  <a:lnTo>
                    <a:pt x="0" y="3373"/>
                  </a:lnTo>
                  <a:cubicBezTo>
                    <a:pt x="272" y="3463"/>
                    <a:pt x="543" y="3496"/>
                    <a:pt x="806" y="3496"/>
                  </a:cubicBezTo>
                  <a:cubicBezTo>
                    <a:pt x="1166" y="3496"/>
                    <a:pt x="1511" y="3434"/>
                    <a:pt x="1820" y="3373"/>
                  </a:cubicBezTo>
                  <a:cubicBezTo>
                    <a:pt x="2355" y="3212"/>
                    <a:pt x="2837" y="2998"/>
                    <a:pt x="3319" y="2784"/>
                  </a:cubicBezTo>
                  <a:cubicBezTo>
                    <a:pt x="4283" y="2302"/>
                    <a:pt x="5086" y="1713"/>
                    <a:pt x="5889" y="1178"/>
                  </a:cubicBezTo>
                  <a:lnTo>
                    <a:pt x="513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4669418" y="2925701"/>
              <a:ext cx="169309" cy="69288"/>
            </a:xfrm>
            <a:custGeom>
              <a:avLst/>
              <a:gdLst/>
              <a:ahLst/>
              <a:cxnLst/>
              <a:rect l="l" t="t" r="r" b="b"/>
              <a:pathLst>
                <a:path w="5889" h="2410" fill="none" extrusionOk="0">
                  <a:moveTo>
                    <a:pt x="0" y="2196"/>
                  </a:moveTo>
                  <a:cubicBezTo>
                    <a:pt x="642" y="2410"/>
                    <a:pt x="1285" y="2303"/>
                    <a:pt x="1820" y="2196"/>
                  </a:cubicBezTo>
                  <a:cubicBezTo>
                    <a:pt x="2355" y="2035"/>
                    <a:pt x="2837" y="1821"/>
                    <a:pt x="3319" y="1607"/>
                  </a:cubicBezTo>
                  <a:cubicBezTo>
                    <a:pt x="4283" y="1125"/>
                    <a:pt x="5086" y="536"/>
                    <a:pt x="5889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4678646" y="2891863"/>
              <a:ext cx="138546" cy="63106"/>
            </a:xfrm>
            <a:custGeom>
              <a:avLst/>
              <a:gdLst/>
              <a:ahLst/>
              <a:cxnLst/>
              <a:rect l="l" t="t" r="r" b="b"/>
              <a:pathLst>
                <a:path w="4819" h="2195" fill="none" extrusionOk="0">
                  <a:moveTo>
                    <a:pt x="4818" y="0"/>
                  </a:moveTo>
                  <a:cubicBezTo>
                    <a:pt x="3962" y="535"/>
                    <a:pt x="3212" y="1071"/>
                    <a:pt x="2356" y="1499"/>
                  </a:cubicBezTo>
                  <a:cubicBezTo>
                    <a:pt x="1553" y="1874"/>
                    <a:pt x="696" y="2195"/>
                    <a:pt x="0" y="203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4795601" y="2895456"/>
              <a:ext cx="35420" cy="42722"/>
            </a:xfrm>
            <a:custGeom>
              <a:avLst/>
              <a:gdLst/>
              <a:ahLst/>
              <a:cxnLst/>
              <a:rect l="l" t="t" r="r" b="b"/>
              <a:pathLst>
                <a:path w="1232" h="1486" extrusionOk="0">
                  <a:moveTo>
                    <a:pt x="353" y="1"/>
                  </a:moveTo>
                  <a:cubicBezTo>
                    <a:pt x="294" y="1"/>
                    <a:pt x="228" y="14"/>
                    <a:pt x="161" y="36"/>
                  </a:cubicBezTo>
                  <a:cubicBezTo>
                    <a:pt x="54" y="143"/>
                    <a:pt x="1" y="303"/>
                    <a:pt x="54" y="410"/>
                  </a:cubicBezTo>
                  <a:lnTo>
                    <a:pt x="697" y="1374"/>
                  </a:lnTo>
                  <a:cubicBezTo>
                    <a:pt x="730" y="1440"/>
                    <a:pt x="824" y="1486"/>
                    <a:pt x="917" y="1486"/>
                  </a:cubicBezTo>
                  <a:cubicBezTo>
                    <a:pt x="974" y="1486"/>
                    <a:pt x="1030" y="1468"/>
                    <a:pt x="1071" y="1427"/>
                  </a:cubicBezTo>
                  <a:cubicBezTo>
                    <a:pt x="1232" y="1320"/>
                    <a:pt x="1232" y="1160"/>
                    <a:pt x="1178" y="1053"/>
                  </a:cubicBezTo>
                  <a:lnTo>
                    <a:pt x="536" y="89"/>
                  </a:lnTo>
                  <a:cubicBezTo>
                    <a:pt x="505" y="26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4770991" y="2910924"/>
              <a:ext cx="35420" cy="43441"/>
            </a:xfrm>
            <a:custGeom>
              <a:avLst/>
              <a:gdLst/>
              <a:ahLst/>
              <a:cxnLst/>
              <a:rect l="l" t="t" r="r" b="b"/>
              <a:pathLst>
                <a:path w="1232" h="1511" extrusionOk="0">
                  <a:moveTo>
                    <a:pt x="348" y="1"/>
                  </a:moveTo>
                  <a:cubicBezTo>
                    <a:pt x="300" y="1"/>
                    <a:pt x="253" y="13"/>
                    <a:pt x="214" y="33"/>
                  </a:cubicBezTo>
                  <a:cubicBezTo>
                    <a:pt x="54" y="140"/>
                    <a:pt x="0" y="301"/>
                    <a:pt x="107" y="408"/>
                  </a:cubicBezTo>
                  <a:lnTo>
                    <a:pt x="696" y="1371"/>
                  </a:lnTo>
                  <a:cubicBezTo>
                    <a:pt x="730" y="1473"/>
                    <a:pt x="807" y="1510"/>
                    <a:pt x="900" y="1510"/>
                  </a:cubicBezTo>
                  <a:cubicBezTo>
                    <a:pt x="953" y="1510"/>
                    <a:pt x="1012" y="1498"/>
                    <a:pt x="1071" y="1478"/>
                  </a:cubicBezTo>
                  <a:cubicBezTo>
                    <a:pt x="1178" y="1371"/>
                    <a:pt x="1231" y="1211"/>
                    <a:pt x="1178" y="1050"/>
                  </a:cubicBezTo>
                  <a:lnTo>
                    <a:pt x="589" y="140"/>
                  </a:lnTo>
                  <a:cubicBezTo>
                    <a:pt x="521" y="38"/>
                    <a:pt x="432" y="1"/>
                    <a:pt x="34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0"/>
            <p:cNvSpPr/>
            <p:nvPr/>
          </p:nvSpPr>
          <p:spPr>
            <a:xfrm>
              <a:off x="4744829" y="2924034"/>
              <a:ext cx="40020" cy="46460"/>
            </a:xfrm>
            <a:custGeom>
              <a:avLst/>
              <a:gdLst/>
              <a:ahLst/>
              <a:cxnLst/>
              <a:rect l="l" t="t" r="r" b="b"/>
              <a:pathLst>
                <a:path w="1392" h="1616" extrusionOk="0">
                  <a:moveTo>
                    <a:pt x="504" y="0"/>
                  </a:moveTo>
                  <a:cubicBezTo>
                    <a:pt x="431" y="0"/>
                    <a:pt x="350" y="18"/>
                    <a:pt x="268" y="59"/>
                  </a:cubicBezTo>
                  <a:cubicBezTo>
                    <a:pt x="54" y="166"/>
                    <a:pt x="0" y="380"/>
                    <a:pt x="54" y="487"/>
                  </a:cubicBezTo>
                  <a:lnTo>
                    <a:pt x="535" y="1504"/>
                  </a:lnTo>
                  <a:cubicBezTo>
                    <a:pt x="568" y="1570"/>
                    <a:pt x="683" y="1616"/>
                    <a:pt x="817" y="1616"/>
                  </a:cubicBezTo>
                  <a:cubicBezTo>
                    <a:pt x="899" y="1616"/>
                    <a:pt x="989" y="1599"/>
                    <a:pt x="1071" y="1558"/>
                  </a:cubicBezTo>
                  <a:cubicBezTo>
                    <a:pt x="1285" y="1397"/>
                    <a:pt x="1392" y="1236"/>
                    <a:pt x="1285" y="1076"/>
                  </a:cubicBezTo>
                  <a:lnTo>
                    <a:pt x="750" y="112"/>
                  </a:lnTo>
                  <a:cubicBezTo>
                    <a:pt x="716" y="46"/>
                    <a:pt x="622" y="0"/>
                    <a:pt x="50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0"/>
            <p:cNvSpPr/>
            <p:nvPr/>
          </p:nvSpPr>
          <p:spPr>
            <a:xfrm>
              <a:off x="4723266" y="2937431"/>
              <a:ext cx="30820" cy="44994"/>
            </a:xfrm>
            <a:custGeom>
              <a:avLst/>
              <a:gdLst/>
              <a:ahLst/>
              <a:cxnLst/>
              <a:rect l="l" t="t" r="r" b="b"/>
              <a:pathLst>
                <a:path w="1072" h="1565" extrusionOk="0">
                  <a:moveTo>
                    <a:pt x="288" y="0"/>
                  </a:moveTo>
                  <a:cubicBezTo>
                    <a:pt x="247" y="0"/>
                    <a:pt x="204" y="7"/>
                    <a:pt x="161" y="21"/>
                  </a:cubicBezTo>
                  <a:cubicBezTo>
                    <a:pt x="54" y="75"/>
                    <a:pt x="1" y="182"/>
                    <a:pt x="54" y="342"/>
                  </a:cubicBezTo>
                  <a:lnTo>
                    <a:pt x="429" y="1413"/>
                  </a:lnTo>
                  <a:cubicBezTo>
                    <a:pt x="467" y="1489"/>
                    <a:pt x="558" y="1564"/>
                    <a:pt x="665" y="1564"/>
                  </a:cubicBezTo>
                  <a:cubicBezTo>
                    <a:pt x="710" y="1564"/>
                    <a:pt x="757" y="1551"/>
                    <a:pt x="804" y="1520"/>
                  </a:cubicBezTo>
                  <a:cubicBezTo>
                    <a:pt x="964" y="1466"/>
                    <a:pt x="1071" y="1306"/>
                    <a:pt x="964" y="1145"/>
                  </a:cubicBezTo>
                  <a:lnTo>
                    <a:pt x="536" y="128"/>
                  </a:lnTo>
                  <a:cubicBezTo>
                    <a:pt x="497" y="50"/>
                    <a:pt x="400" y="0"/>
                    <a:pt x="28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4697104" y="2944188"/>
              <a:ext cx="29268" cy="48128"/>
            </a:xfrm>
            <a:custGeom>
              <a:avLst/>
              <a:gdLst/>
              <a:ahLst/>
              <a:cxnLst/>
              <a:rect l="l" t="t" r="r" b="b"/>
              <a:pathLst>
                <a:path w="1018" h="1674" extrusionOk="0">
                  <a:moveTo>
                    <a:pt x="268" y="0"/>
                  </a:moveTo>
                  <a:cubicBezTo>
                    <a:pt x="108" y="54"/>
                    <a:pt x="1" y="161"/>
                    <a:pt x="1" y="321"/>
                  </a:cubicBezTo>
                  <a:lnTo>
                    <a:pt x="108" y="1445"/>
                  </a:lnTo>
                  <a:cubicBezTo>
                    <a:pt x="108" y="1578"/>
                    <a:pt x="253" y="1674"/>
                    <a:pt x="453" y="1674"/>
                  </a:cubicBezTo>
                  <a:cubicBezTo>
                    <a:pt x="496" y="1674"/>
                    <a:pt x="542" y="1669"/>
                    <a:pt x="589" y="1660"/>
                  </a:cubicBezTo>
                  <a:cubicBezTo>
                    <a:pt x="857" y="1606"/>
                    <a:pt x="1018" y="1445"/>
                    <a:pt x="964" y="1285"/>
                  </a:cubicBezTo>
                  <a:lnTo>
                    <a:pt x="643" y="214"/>
                  </a:lnTo>
                  <a:cubicBezTo>
                    <a:pt x="643" y="54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4666313" y="2945711"/>
              <a:ext cx="23115" cy="47754"/>
            </a:xfrm>
            <a:custGeom>
              <a:avLst/>
              <a:gdLst/>
              <a:ahLst/>
              <a:cxnLst/>
              <a:rect l="l" t="t" r="r" b="b"/>
              <a:pathLst>
                <a:path w="804" h="1661" extrusionOk="0">
                  <a:moveTo>
                    <a:pt x="643" y="1"/>
                  </a:moveTo>
                  <a:cubicBezTo>
                    <a:pt x="536" y="1"/>
                    <a:pt x="429" y="54"/>
                    <a:pt x="376" y="215"/>
                  </a:cubicBezTo>
                  <a:lnTo>
                    <a:pt x="55" y="1285"/>
                  </a:lnTo>
                  <a:cubicBezTo>
                    <a:pt x="1" y="1446"/>
                    <a:pt x="162" y="1607"/>
                    <a:pt x="376" y="1660"/>
                  </a:cubicBezTo>
                  <a:cubicBezTo>
                    <a:pt x="590" y="1660"/>
                    <a:pt x="750" y="1553"/>
                    <a:pt x="750" y="1392"/>
                  </a:cubicBezTo>
                  <a:lnTo>
                    <a:pt x="804" y="268"/>
                  </a:lnTo>
                  <a:cubicBezTo>
                    <a:pt x="804" y="161"/>
                    <a:pt x="697" y="1"/>
                    <a:pt x="6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4791001" y="2848766"/>
              <a:ext cx="75440" cy="249349"/>
            </a:xfrm>
            <a:custGeom>
              <a:avLst/>
              <a:gdLst/>
              <a:ahLst/>
              <a:cxnLst/>
              <a:rect l="l" t="t" r="r" b="b"/>
              <a:pathLst>
                <a:path w="2624" h="8673" extrusionOk="0">
                  <a:moveTo>
                    <a:pt x="910" y="0"/>
                  </a:moveTo>
                  <a:lnTo>
                    <a:pt x="0" y="482"/>
                  </a:lnTo>
                  <a:cubicBezTo>
                    <a:pt x="589" y="1660"/>
                    <a:pt x="1017" y="3051"/>
                    <a:pt x="1285" y="4443"/>
                  </a:cubicBezTo>
                  <a:cubicBezTo>
                    <a:pt x="1499" y="5782"/>
                    <a:pt x="1606" y="7227"/>
                    <a:pt x="1392" y="8512"/>
                  </a:cubicBezTo>
                  <a:lnTo>
                    <a:pt x="2355" y="8672"/>
                  </a:lnTo>
                  <a:cubicBezTo>
                    <a:pt x="2623" y="7173"/>
                    <a:pt x="2516" y="5675"/>
                    <a:pt x="2248" y="4229"/>
                  </a:cubicBezTo>
                  <a:cubicBezTo>
                    <a:pt x="1981" y="2784"/>
                    <a:pt x="1606" y="1392"/>
                    <a:pt x="91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4791001" y="2862595"/>
              <a:ext cx="46172" cy="230891"/>
            </a:xfrm>
            <a:custGeom>
              <a:avLst/>
              <a:gdLst/>
              <a:ahLst/>
              <a:cxnLst/>
              <a:rect l="l" t="t" r="r" b="b"/>
              <a:pathLst>
                <a:path w="1606" h="8031" fill="none" extrusionOk="0">
                  <a:moveTo>
                    <a:pt x="0" y="1"/>
                  </a:moveTo>
                  <a:cubicBezTo>
                    <a:pt x="589" y="1179"/>
                    <a:pt x="1017" y="2570"/>
                    <a:pt x="1285" y="3962"/>
                  </a:cubicBezTo>
                  <a:cubicBezTo>
                    <a:pt x="1499" y="5301"/>
                    <a:pt x="1606" y="6746"/>
                    <a:pt x="1392" y="803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4817164" y="2848766"/>
              <a:ext cx="49278" cy="249349"/>
            </a:xfrm>
            <a:custGeom>
              <a:avLst/>
              <a:gdLst/>
              <a:ahLst/>
              <a:cxnLst/>
              <a:rect l="l" t="t" r="r" b="b"/>
              <a:pathLst>
                <a:path w="1714" h="8673" fill="none" extrusionOk="0">
                  <a:moveTo>
                    <a:pt x="1445" y="8672"/>
                  </a:moveTo>
                  <a:cubicBezTo>
                    <a:pt x="1713" y="7173"/>
                    <a:pt x="1606" y="5675"/>
                    <a:pt x="1338" y="4229"/>
                  </a:cubicBezTo>
                  <a:cubicBezTo>
                    <a:pt x="1071" y="2784"/>
                    <a:pt x="696" y="1392"/>
                    <a:pt x="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4832545" y="3059590"/>
              <a:ext cx="33896" cy="26450"/>
            </a:xfrm>
            <a:custGeom>
              <a:avLst/>
              <a:gdLst/>
              <a:ahLst/>
              <a:cxnLst/>
              <a:rect l="l" t="t" r="r" b="b"/>
              <a:pathLst>
                <a:path w="1179" h="920" extrusionOk="0">
                  <a:moveTo>
                    <a:pt x="215" y="1"/>
                  </a:moveTo>
                  <a:cubicBezTo>
                    <a:pt x="107" y="1"/>
                    <a:pt x="0" y="215"/>
                    <a:pt x="0" y="429"/>
                  </a:cubicBezTo>
                  <a:cubicBezTo>
                    <a:pt x="0" y="643"/>
                    <a:pt x="54" y="804"/>
                    <a:pt x="161" y="804"/>
                  </a:cubicBezTo>
                  <a:lnTo>
                    <a:pt x="910" y="911"/>
                  </a:lnTo>
                  <a:cubicBezTo>
                    <a:pt x="922" y="917"/>
                    <a:pt x="933" y="919"/>
                    <a:pt x="944" y="919"/>
                  </a:cubicBezTo>
                  <a:cubicBezTo>
                    <a:pt x="1039" y="919"/>
                    <a:pt x="1130" y="722"/>
                    <a:pt x="1178" y="483"/>
                  </a:cubicBezTo>
                  <a:cubicBezTo>
                    <a:pt x="1178" y="269"/>
                    <a:pt x="1125" y="55"/>
                    <a:pt x="1017" y="5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4832545" y="3016523"/>
              <a:ext cx="33896" cy="26191"/>
            </a:xfrm>
            <a:custGeom>
              <a:avLst/>
              <a:gdLst/>
              <a:ahLst/>
              <a:cxnLst/>
              <a:rect l="l" t="t" r="r" b="b"/>
              <a:pathLst>
                <a:path w="1179" h="911" extrusionOk="0">
                  <a:moveTo>
                    <a:pt x="964" y="0"/>
                  </a:moveTo>
                  <a:lnTo>
                    <a:pt x="161" y="54"/>
                  </a:lnTo>
                  <a:cubicBezTo>
                    <a:pt x="54" y="107"/>
                    <a:pt x="0" y="268"/>
                    <a:pt x="0" y="482"/>
                  </a:cubicBezTo>
                  <a:cubicBezTo>
                    <a:pt x="0" y="696"/>
                    <a:pt x="107" y="910"/>
                    <a:pt x="215" y="910"/>
                  </a:cubicBezTo>
                  <a:lnTo>
                    <a:pt x="1017" y="857"/>
                  </a:lnTo>
                  <a:cubicBezTo>
                    <a:pt x="1125" y="857"/>
                    <a:pt x="1178" y="696"/>
                    <a:pt x="1178" y="428"/>
                  </a:cubicBezTo>
                  <a:cubicBezTo>
                    <a:pt x="1178" y="161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0"/>
            <p:cNvSpPr/>
            <p:nvPr/>
          </p:nvSpPr>
          <p:spPr>
            <a:xfrm>
              <a:off x="4826393" y="2967274"/>
              <a:ext cx="36944" cy="38697"/>
            </a:xfrm>
            <a:custGeom>
              <a:avLst/>
              <a:gdLst/>
              <a:ahLst/>
              <a:cxnLst/>
              <a:rect l="l" t="t" r="r" b="b"/>
              <a:pathLst>
                <a:path w="1285" h="1346" extrusionOk="0">
                  <a:moveTo>
                    <a:pt x="910" y="0"/>
                  </a:moveTo>
                  <a:lnTo>
                    <a:pt x="161" y="161"/>
                  </a:lnTo>
                  <a:cubicBezTo>
                    <a:pt x="54" y="161"/>
                    <a:pt x="0" y="428"/>
                    <a:pt x="54" y="803"/>
                  </a:cubicBezTo>
                  <a:cubicBezTo>
                    <a:pt x="103" y="1097"/>
                    <a:pt x="196" y="1345"/>
                    <a:pt x="294" y="1345"/>
                  </a:cubicBezTo>
                  <a:cubicBezTo>
                    <a:pt x="303" y="1345"/>
                    <a:pt x="312" y="1343"/>
                    <a:pt x="321" y="1338"/>
                  </a:cubicBezTo>
                  <a:lnTo>
                    <a:pt x="1124" y="1285"/>
                  </a:lnTo>
                  <a:cubicBezTo>
                    <a:pt x="1231" y="1231"/>
                    <a:pt x="1285" y="964"/>
                    <a:pt x="1231" y="589"/>
                  </a:cubicBezTo>
                  <a:cubicBezTo>
                    <a:pt x="1178" y="268"/>
                    <a:pt x="1017" y="0"/>
                    <a:pt x="9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0"/>
            <p:cNvSpPr/>
            <p:nvPr/>
          </p:nvSpPr>
          <p:spPr>
            <a:xfrm>
              <a:off x="4818688" y="2930330"/>
              <a:ext cx="35420" cy="29267"/>
            </a:xfrm>
            <a:custGeom>
              <a:avLst/>
              <a:gdLst/>
              <a:ahLst/>
              <a:cxnLst/>
              <a:rect l="l" t="t" r="r" b="b"/>
              <a:pathLst>
                <a:path w="1232" h="1018" extrusionOk="0">
                  <a:moveTo>
                    <a:pt x="911" y="0"/>
                  </a:moveTo>
                  <a:lnTo>
                    <a:pt x="161" y="214"/>
                  </a:lnTo>
                  <a:cubicBezTo>
                    <a:pt x="54" y="214"/>
                    <a:pt x="1" y="429"/>
                    <a:pt x="54" y="643"/>
                  </a:cubicBezTo>
                  <a:cubicBezTo>
                    <a:pt x="108" y="857"/>
                    <a:pt x="215" y="1017"/>
                    <a:pt x="322" y="1017"/>
                  </a:cubicBezTo>
                  <a:lnTo>
                    <a:pt x="1125" y="857"/>
                  </a:lnTo>
                  <a:cubicBezTo>
                    <a:pt x="1178" y="803"/>
                    <a:pt x="1232" y="589"/>
                    <a:pt x="1178" y="375"/>
                  </a:cubicBezTo>
                  <a:cubicBezTo>
                    <a:pt x="1125" y="161"/>
                    <a:pt x="1018" y="0"/>
                    <a:pt x="9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4806383" y="2883956"/>
              <a:ext cx="36972" cy="38928"/>
            </a:xfrm>
            <a:custGeom>
              <a:avLst/>
              <a:gdLst/>
              <a:ahLst/>
              <a:cxnLst/>
              <a:rect l="l" t="t" r="r" b="b"/>
              <a:pathLst>
                <a:path w="1286" h="1354" extrusionOk="0">
                  <a:moveTo>
                    <a:pt x="834" y="1"/>
                  </a:moveTo>
                  <a:cubicBezTo>
                    <a:pt x="823" y="1"/>
                    <a:pt x="813" y="3"/>
                    <a:pt x="803" y="7"/>
                  </a:cubicBezTo>
                  <a:lnTo>
                    <a:pt x="107" y="275"/>
                  </a:lnTo>
                  <a:cubicBezTo>
                    <a:pt x="0" y="329"/>
                    <a:pt x="0" y="596"/>
                    <a:pt x="107" y="864"/>
                  </a:cubicBezTo>
                  <a:cubicBezTo>
                    <a:pt x="155" y="1152"/>
                    <a:pt x="290" y="1354"/>
                    <a:pt x="394" y="1354"/>
                  </a:cubicBezTo>
                  <a:cubicBezTo>
                    <a:pt x="406" y="1354"/>
                    <a:pt x="418" y="1351"/>
                    <a:pt x="429" y="1346"/>
                  </a:cubicBezTo>
                  <a:lnTo>
                    <a:pt x="1178" y="1132"/>
                  </a:lnTo>
                  <a:cubicBezTo>
                    <a:pt x="1285" y="1078"/>
                    <a:pt x="1285" y="810"/>
                    <a:pt x="1178" y="489"/>
                  </a:cubicBezTo>
                  <a:cubicBezTo>
                    <a:pt x="1129" y="245"/>
                    <a:pt x="946" y="1"/>
                    <a:pt x="83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4791001" y="2846926"/>
              <a:ext cx="36944" cy="32631"/>
            </a:xfrm>
            <a:custGeom>
              <a:avLst/>
              <a:gdLst/>
              <a:ahLst/>
              <a:cxnLst/>
              <a:rect l="l" t="t" r="r" b="b"/>
              <a:pathLst>
                <a:path w="1285" h="1135" extrusionOk="0">
                  <a:moveTo>
                    <a:pt x="848" y="0"/>
                  </a:moveTo>
                  <a:cubicBezTo>
                    <a:pt x="832" y="0"/>
                    <a:pt x="817" y="4"/>
                    <a:pt x="803" y="11"/>
                  </a:cubicBezTo>
                  <a:lnTo>
                    <a:pt x="107" y="385"/>
                  </a:lnTo>
                  <a:cubicBezTo>
                    <a:pt x="0" y="439"/>
                    <a:pt x="0" y="653"/>
                    <a:pt x="107" y="814"/>
                  </a:cubicBezTo>
                  <a:cubicBezTo>
                    <a:pt x="214" y="1028"/>
                    <a:pt x="375" y="1135"/>
                    <a:pt x="428" y="1135"/>
                  </a:cubicBezTo>
                  <a:lnTo>
                    <a:pt x="1178" y="814"/>
                  </a:lnTo>
                  <a:cubicBezTo>
                    <a:pt x="1285" y="760"/>
                    <a:pt x="1285" y="546"/>
                    <a:pt x="1178" y="332"/>
                  </a:cubicBezTo>
                  <a:cubicBezTo>
                    <a:pt x="1085" y="146"/>
                    <a:pt x="951" y="0"/>
                    <a:pt x="84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>
              <a:off x="4898727" y="2901091"/>
              <a:ext cx="158528" cy="167785"/>
            </a:xfrm>
            <a:custGeom>
              <a:avLst/>
              <a:gdLst/>
              <a:ahLst/>
              <a:cxnLst/>
              <a:rect l="l" t="t" r="r" b="b"/>
              <a:pathLst>
                <a:path w="5514" h="5836" extrusionOk="0">
                  <a:moveTo>
                    <a:pt x="54" y="0"/>
                  </a:moveTo>
                  <a:cubicBezTo>
                    <a:pt x="0" y="803"/>
                    <a:pt x="161" y="1499"/>
                    <a:pt x="428" y="2142"/>
                  </a:cubicBezTo>
                  <a:cubicBezTo>
                    <a:pt x="750" y="2837"/>
                    <a:pt x="1178" y="3426"/>
                    <a:pt x="1660" y="3908"/>
                  </a:cubicBezTo>
                  <a:cubicBezTo>
                    <a:pt x="2623" y="4925"/>
                    <a:pt x="3962" y="5568"/>
                    <a:pt x="5300" y="5835"/>
                  </a:cubicBezTo>
                  <a:lnTo>
                    <a:pt x="5514" y="4872"/>
                  </a:lnTo>
                  <a:cubicBezTo>
                    <a:pt x="4336" y="4604"/>
                    <a:pt x="3212" y="4069"/>
                    <a:pt x="2356" y="3212"/>
                  </a:cubicBezTo>
                  <a:cubicBezTo>
                    <a:pt x="1927" y="2784"/>
                    <a:pt x="1606" y="2302"/>
                    <a:pt x="1392" y="1767"/>
                  </a:cubicBezTo>
                  <a:cubicBezTo>
                    <a:pt x="1124" y="1231"/>
                    <a:pt x="1017" y="643"/>
                    <a:pt x="1071" y="107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>
              <a:off x="4898728" y="2901091"/>
              <a:ext cx="152375" cy="167785"/>
            </a:xfrm>
            <a:custGeom>
              <a:avLst/>
              <a:gdLst/>
              <a:ahLst/>
              <a:cxnLst/>
              <a:rect l="l" t="t" r="r" b="b"/>
              <a:pathLst>
                <a:path w="5300" h="5836" fill="none" extrusionOk="0">
                  <a:moveTo>
                    <a:pt x="54" y="0"/>
                  </a:moveTo>
                  <a:cubicBezTo>
                    <a:pt x="0" y="803"/>
                    <a:pt x="161" y="1499"/>
                    <a:pt x="428" y="2142"/>
                  </a:cubicBezTo>
                  <a:cubicBezTo>
                    <a:pt x="750" y="2837"/>
                    <a:pt x="1178" y="3426"/>
                    <a:pt x="1660" y="3908"/>
                  </a:cubicBezTo>
                  <a:cubicBezTo>
                    <a:pt x="2623" y="4925"/>
                    <a:pt x="3962" y="5568"/>
                    <a:pt x="5300" y="583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>
              <a:off x="4927966" y="2904168"/>
              <a:ext cx="129289" cy="136994"/>
            </a:xfrm>
            <a:custGeom>
              <a:avLst/>
              <a:gdLst/>
              <a:ahLst/>
              <a:cxnLst/>
              <a:rect l="l" t="t" r="r" b="b"/>
              <a:pathLst>
                <a:path w="4497" h="4765" fill="none" extrusionOk="0">
                  <a:moveTo>
                    <a:pt x="4497" y="4765"/>
                  </a:moveTo>
                  <a:cubicBezTo>
                    <a:pt x="3319" y="4497"/>
                    <a:pt x="2195" y="3962"/>
                    <a:pt x="1339" y="3105"/>
                  </a:cubicBezTo>
                  <a:cubicBezTo>
                    <a:pt x="910" y="2677"/>
                    <a:pt x="589" y="2195"/>
                    <a:pt x="375" y="1660"/>
                  </a:cubicBezTo>
                  <a:cubicBezTo>
                    <a:pt x="107" y="1124"/>
                    <a:pt x="0" y="536"/>
                    <a:pt x="54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0"/>
            <p:cNvSpPr/>
            <p:nvPr/>
          </p:nvSpPr>
          <p:spPr>
            <a:xfrm>
              <a:off x="5017235" y="3031271"/>
              <a:ext cx="30791" cy="33983"/>
            </a:xfrm>
            <a:custGeom>
              <a:avLst/>
              <a:gdLst/>
              <a:ahLst/>
              <a:cxnLst/>
              <a:rect l="l" t="t" r="r" b="b"/>
              <a:pathLst>
                <a:path w="1071" h="1182" extrusionOk="0">
                  <a:moveTo>
                    <a:pt x="577" y="0"/>
                  </a:moveTo>
                  <a:cubicBezTo>
                    <a:pt x="451" y="0"/>
                    <a:pt x="359" y="38"/>
                    <a:pt x="321" y="76"/>
                  </a:cubicBezTo>
                  <a:lnTo>
                    <a:pt x="54" y="825"/>
                  </a:lnTo>
                  <a:cubicBezTo>
                    <a:pt x="0" y="932"/>
                    <a:pt x="161" y="1093"/>
                    <a:pt x="375" y="1147"/>
                  </a:cubicBezTo>
                  <a:cubicBezTo>
                    <a:pt x="464" y="1169"/>
                    <a:pt x="552" y="1182"/>
                    <a:pt x="626" y="1182"/>
                  </a:cubicBezTo>
                  <a:cubicBezTo>
                    <a:pt x="730" y="1182"/>
                    <a:pt x="803" y="1156"/>
                    <a:pt x="803" y="1093"/>
                  </a:cubicBezTo>
                  <a:lnTo>
                    <a:pt x="1017" y="344"/>
                  </a:lnTo>
                  <a:cubicBezTo>
                    <a:pt x="1071" y="237"/>
                    <a:pt x="910" y="76"/>
                    <a:pt x="750" y="22"/>
                  </a:cubicBezTo>
                  <a:cubicBezTo>
                    <a:pt x="687" y="7"/>
                    <a:pt x="629" y="0"/>
                    <a:pt x="57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0"/>
            <p:cNvSpPr/>
            <p:nvPr/>
          </p:nvSpPr>
          <p:spPr>
            <a:xfrm>
              <a:off x="4980291" y="3015746"/>
              <a:ext cx="33896" cy="34126"/>
            </a:xfrm>
            <a:custGeom>
              <a:avLst/>
              <a:gdLst/>
              <a:ahLst/>
              <a:cxnLst/>
              <a:rect l="l" t="t" r="r" b="b"/>
              <a:pathLst>
                <a:path w="1179" h="1187" extrusionOk="0">
                  <a:moveTo>
                    <a:pt x="656" y="0"/>
                  </a:moveTo>
                  <a:cubicBezTo>
                    <a:pt x="576" y="0"/>
                    <a:pt x="509" y="27"/>
                    <a:pt x="482" y="81"/>
                  </a:cubicBezTo>
                  <a:lnTo>
                    <a:pt x="107" y="723"/>
                  </a:lnTo>
                  <a:cubicBezTo>
                    <a:pt x="0" y="830"/>
                    <a:pt x="161" y="991"/>
                    <a:pt x="322" y="1098"/>
                  </a:cubicBezTo>
                  <a:cubicBezTo>
                    <a:pt x="447" y="1160"/>
                    <a:pt x="572" y="1186"/>
                    <a:pt x="666" y="1186"/>
                  </a:cubicBezTo>
                  <a:cubicBezTo>
                    <a:pt x="731" y="1186"/>
                    <a:pt x="781" y="1173"/>
                    <a:pt x="803" y="1151"/>
                  </a:cubicBezTo>
                  <a:lnTo>
                    <a:pt x="1125" y="402"/>
                  </a:lnTo>
                  <a:cubicBezTo>
                    <a:pt x="1178" y="348"/>
                    <a:pt x="1071" y="188"/>
                    <a:pt x="910" y="81"/>
                  </a:cubicBezTo>
                  <a:cubicBezTo>
                    <a:pt x="830" y="27"/>
                    <a:pt x="736" y="0"/>
                    <a:pt x="6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4944900" y="2991481"/>
              <a:ext cx="43125" cy="40106"/>
            </a:xfrm>
            <a:custGeom>
              <a:avLst/>
              <a:gdLst/>
              <a:ahLst/>
              <a:cxnLst/>
              <a:rect l="l" t="t" r="r" b="b"/>
              <a:pathLst>
                <a:path w="1500" h="1395" extrusionOk="0">
                  <a:moveTo>
                    <a:pt x="685" y="1"/>
                  </a:moveTo>
                  <a:cubicBezTo>
                    <a:pt x="667" y="1"/>
                    <a:pt x="652" y="5"/>
                    <a:pt x="643" y="15"/>
                  </a:cubicBezTo>
                  <a:lnTo>
                    <a:pt x="54" y="550"/>
                  </a:lnTo>
                  <a:cubicBezTo>
                    <a:pt x="0" y="657"/>
                    <a:pt x="107" y="925"/>
                    <a:pt x="375" y="1139"/>
                  </a:cubicBezTo>
                  <a:cubicBezTo>
                    <a:pt x="571" y="1296"/>
                    <a:pt x="767" y="1395"/>
                    <a:pt x="879" y="1395"/>
                  </a:cubicBezTo>
                  <a:cubicBezTo>
                    <a:pt x="920" y="1395"/>
                    <a:pt x="949" y="1382"/>
                    <a:pt x="964" y="1353"/>
                  </a:cubicBezTo>
                  <a:lnTo>
                    <a:pt x="1392" y="711"/>
                  </a:lnTo>
                  <a:cubicBezTo>
                    <a:pt x="1499" y="603"/>
                    <a:pt x="1338" y="443"/>
                    <a:pt x="1124" y="229"/>
                  </a:cubicBezTo>
                  <a:cubicBezTo>
                    <a:pt x="948" y="97"/>
                    <a:pt x="772" y="1"/>
                    <a:pt x="68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4921814" y="2966871"/>
              <a:ext cx="36944" cy="32401"/>
            </a:xfrm>
            <a:custGeom>
              <a:avLst/>
              <a:gdLst/>
              <a:ahLst/>
              <a:cxnLst/>
              <a:rect l="l" t="t" r="r" b="b"/>
              <a:pathLst>
                <a:path w="1285" h="1127" extrusionOk="0">
                  <a:moveTo>
                    <a:pt x="841" y="0"/>
                  </a:moveTo>
                  <a:cubicBezTo>
                    <a:pt x="825" y="0"/>
                    <a:pt x="813" y="5"/>
                    <a:pt x="803" y="14"/>
                  </a:cubicBezTo>
                  <a:lnTo>
                    <a:pt x="107" y="442"/>
                  </a:lnTo>
                  <a:cubicBezTo>
                    <a:pt x="0" y="496"/>
                    <a:pt x="54" y="710"/>
                    <a:pt x="161" y="871"/>
                  </a:cubicBezTo>
                  <a:cubicBezTo>
                    <a:pt x="278" y="1027"/>
                    <a:pt x="396" y="1127"/>
                    <a:pt x="492" y="1127"/>
                  </a:cubicBezTo>
                  <a:cubicBezTo>
                    <a:pt x="528" y="1127"/>
                    <a:pt x="560" y="1113"/>
                    <a:pt x="589" y="1085"/>
                  </a:cubicBezTo>
                  <a:lnTo>
                    <a:pt x="1178" y="603"/>
                  </a:lnTo>
                  <a:cubicBezTo>
                    <a:pt x="1285" y="549"/>
                    <a:pt x="1231" y="389"/>
                    <a:pt x="1124" y="228"/>
                  </a:cubicBezTo>
                  <a:cubicBezTo>
                    <a:pt x="1036" y="96"/>
                    <a:pt x="912" y="0"/>
                    <a:pt x="8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4903328" y="2931854"/>
              <a:ext cx="38525" cy="35679"/>
            </a:xfrm>
            <a:custGeom>
              <a:avLst/>
              <a:gdLst/>
              <a:ahLst/>
              <a:cxnLst/>
              <a:rect l="l" t="t" r="r" b="b"/>
              <a:pathLst>
                <a:path w="1340" h="1241" extrusionOk="0">
                  <a:moveTo>
                    <a:pt x="911" y="1"/>
                  </a:moveTo>
                  <a:lnTo>
                    <a:pt x="161" y="215"/>
                  </a:lnTo>
                  <a:cubicBezTo>
                    <a:pt x="54" y="215"/>
                    <a:pt x="1" y="483"/>
                    <a:pt x="108" y="804"/>
                  </a:cubicBezTo>
                  <a:cubicBezTo>
                    <a:pt x="204" y="1044"/>
                    <a:pt x="386" y="1240"/>
                    <a:pt x="499" y="1240"/>
                  </a:cubicBezTo>
                  <a:cubicBezTo>
                    <a:pt x="513" y="1240"/>
                    <a:pt x="525" y="1238"/>
                    <a:pt x="536" y="1232"/>
                  </a:cubicBezTo>
                  <a:lnTo>
                    <a:pt x="1232" y="911"/>
                  </a:lnTo>
                  <a:cubicBezTo>
                    <a:pt x="1339" y="857"/>
                    <a:pt x="1286" y="643"/>
                    <a:pt x="1232" y="376"/>
                  </a:cubicBezTo>
                  <a:cubicBezTo>
                    <a:pt x="1125" y="161"/>
                    <a:pt x="1018" y="1"/>
                    <a:pt x="9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4898728" y="2898015"/>
              <a:ext cx="33868" cy="26191"/>
            </a:xfrm>
            <a:custGeom>
              <a:avLst/>
              <a:gdLst/>
              <a:ahLst/>
              <a:cxnLst/>
              <a:rect l="l" t="t" r="r" b="b"/>
              <a:pathLst>
                <a:path w="1178" h="911" extrusionOk="0">
                  <a:moveTo>
                    <a:pt x="214" y="0"/>
                  </a:moveTo>
                  <a:cubicBezTo>
                    <a:pt x="107" y="0"/>
                    <a:pt x="0" y="214"/>
                    <a:pt x="0" y="482"/>
                  </a:cubicBezTo>
                  <a:cubicBezTo>
                    <a:pt x="0" y="696"/>
                    <a:pt x="107" y="910"/>
                    <a:pt x="214" y="910"/>
                  </a:cubicBezTo>
                  <a:lnTo>
                    <a:pt x="1017" y="803"/>
                  </a:lnTo>
                  <a:cubicBezTo>
                    <a:pt x="1124" y="750"/>
                    <a:pt x="1178" y="643"/>
                    <a:pt x="1178" y="482"/>
                  </a:cubicBezTo>
                  <a:cubicBezTo>
                    <a:pt x="1178" y="321"/>
                    <a:pt x="1071" y="161"/>
                    <a:pt x="1017" y="161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4800230" y="2837985"/>
              <a:ext cx="290893" cy="79810"/>
            </a:xfrm>
            <a:custGeom>
              <a:avLst/>
              <a:gdLst/>
              <a:ahLst/>
              <a:cxnLst/>
              <a:rect l="l" t="t" r="r" b="b"/>
              <a:pathLst>
                <a:path w="10118" h="2776" extrusionOk="0">
                  <a:moveTo>
                    <a:pt x="750" y="0"/>
                  </a:moveTo>
                  <a:lnTo>
                    <a:pt x="0" y="643"/>
                  </a:lnTo>
                  <a:cubicBezTo>
                    <a:pt x="696" y="1392"/>
                    <a:pt x="1499" y="1821"/>
                    <a:pt x="2356" y="2142"/>
                  </a:cubicBezTo>
                  <a:cubicBezTo>
                    <a:pt x="3159" y="2463"/>
                    <a:pt x="4069" y="2677"/>
                    <a:pt x="4925" y="2731"/>
                  </a:cubicBezTo>
                  <a:cubicBezTo>
                    <a:pt x="5253" y="2760"/>
                    <a:pt x="5582" y="2775"/>
                    <a:pt x="5911" y="2775"/>
                  </a:cubicBezTo>
                  <a:cubicBezTo>
                    <a:pt x="7359" y="2775"/>
                    <a:pt x="8809" y="2485"/>
                    <a:pt x="10118" y="1874"/>
                  </a:cubicBezTo>
                  <a:lnTo>
                    <a:pt x="9743" y="964"/>
                  </a:lnTo>
                  <a:cubicBezTo>
                    <a:pt x="8528" y="1485"/>
                    <a:pt x="7244" y="1759"/>
                    <a:pt x="5946" y="1759"/>
                  </a:cubicBezTo>
                  <a:cubicBezTo>
                    <a:pt x="5642" y="1759"/>
                    <a:pt x="5337" y="1744"/>
                    <a:pt x="5032" y="1713"/>
                  </a:cubicBezTo>
                  <a:cubicBezTo>
                    <a:pt x="4229" y="1660"/>
                    <a:pt x="3426" y="1499"/>
                    <a:pt x="2677" y="1232"/>
                  </a:cubicBezTo>
                  <a:cubicBezTo>
                    <a:pt x="1981" y="911"/>
                    <a:pt x="1231" y="536"/>
                    <a:pt x="75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4800230" y="2856443"/>
              <a:ext cx="290893" cy="64688"/>
            </a:xfrm>
            <a:custGeom>
              <a:avLst/>
              <a:gdLst/>
              <a:ahLst/>
              <a:cxnLst/>
              <a:rect l="l" t="t" r="r" b="b"/>
              <a:pathLst>
                <a:path w="10118" h="2250" fill="none" extrusionOk="0">
                  <a:moveTo>
                    <a:pt x="0" y="1"/>
                  </a:moveTo>
                  <a:cubicBezTo>
                    <a:pt x="696" y="750"/>
                    <a:pt x="1499" y="1179"/>
                    <a:pt x="2356" y="1500"/>
                  </a:cubicBezTo>
                  <a:cubicBezTo>
                    <a:pt x="3159" y="1821"/>
                    <a:pt x="4069" y="2035"/>
                    <a:pt x="4925" y="2089"/>
                  </a:cubicBezTo>
                  <a:cubicBezTo>
                    <a:pt x="6692" y="2249"/>
                    <a:pt x="8512" y="1982"/>
                    <a:pt x="10118" y="123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4821764" y="2837985"/>
              <a:ext cx="258578" cy="53906"/>
            </a:xfrm>
            <a:custGeom>
              <a:avLst/>
              <a:gdLst/>
              <a:ahLst/>
              <a:cxnLst/>
              <a:rect l="l" t="t" r="r" b="b"/>
              <a:pathLst>
                <a:path w="8994" h="1875" fill="none" extrusionOk="0">
                  <a:moveTo>
                    <a:pt x="8994" y="964"/>
                  </a:moveTo>
                  <a:cubicBezTo>
                    <a:pt x="7495" y="1606"/>
                    <a:pt x="5889" y="1874"/>
                    <a:pt x="4283" y="1713"/>
                  </a:cubicBezTo>
                  <a:cubicBezTo>
                    <a:pt x="3480" y="1660"/>
                    <a:pt x="2677" y="1499"/>
                    <a:pt x="1928" y="1232"/>
                  </a:cubicBezTo>
                  <a:cubicBezTo>
                    <a:pt x="1232" y="911"/>
                    <a:pt x="482" y="536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0"/>
            <p:cNvSpPr/>
            <p:nvPr/>
          </p:nvSpPr>
          <p:spPr>
            <a:xfrm>
              <a:off x="5041845" y="2870846"/>
              <a:ext cx="35420" cy="35017"/>
            </a:xfrm>
            <a:custGeom>
              <a:avLst/>
              <a:gdLst/>
              <a:ahLst/>
              <a:cxnLst/>
              <a:rect l="l" t="t" r="r" b="b"/>
              <a:pathLst>
                <a:path w="1232" h="1218" extrusionOk="0">
                  <a:moveTo>
                    <a:pt x="723" y="0"/>
                  </a:moveTo>
                  <a:cubicBezTo>
                    <a:pt x="641" y="0"/>
                    <a:pt x="540" y="13"/>
                    <a:pt x="429" y="35"/>
                  </a:cubicBezTo>
                  <a:cubicBezTo>
                    <a:pt x="215" y="142"/>
                    <a:pt x="1" y="249"/>
                    <a:pt x="54" y="356"/>
                  </a:cubicBezTo>
                  <a:lnTo>
                    <a:pt x="215" y="1106"/>
                  </a:lnTo>
                  <a:cubicBezTo>
                    <a:pt x="248" y="1172"/>
                    <a:pt x="363" y="1218"/>
                    <a:pt x="509" y="1218"/>
                  </a:cubicBezTo>
                  <a:cubicBezTo>
                    <a:pt x="599" y="1218"/>
                    <a:pt x="701" y="1200"/>
                    <a:pt x="804" y="1159"/>
                  </a:cubicBezTo>
                  <a:cubicBezTo>
                    <a:pt x="1071" y="1052"/>
                    <a:pt x="1232" y="892"/>
                    <a:pt x="1232" y="785"/>
                  </a:cubicBezTo>
                  <a:lnTo>
                    <a:pt x="911" y="89"/>
                  </a:lnTo>
                  <a:cubicBezTo>
                    <a:pt x="911" y="26"/>
                    <a:pt x="837" y="0"/>
                    <a:pt x="72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0"/>
            <p:cNvSpPr/>
            <p:nvPr/>
          </p:nvSpPr>
          <p:spPr>
            <a:xfrm>
              <a:off x="4995673" y="2882001"/>
              <a:ext cx="30820" cy="34500"/>
            </a:xfrm>
            <a:custGeom>
              <a:avLst/>
              <a:gdLst/>
              <a:ahLst/>
              <a:cxnLst/>
              <a:rect l="l" t="t" r="r" b="b"/>
              <a:pathLst>
                <a:path w="1072" h="1200" extrusionOk="0">
                  <a:moveTo>
                    <a:pt x="629" y="1"/>
                  </a:moveTo>
                  <a:cubicBezTo>
                    <a:pt x="569" y="1"/>
                    <a:pt x="501" y="8"/>
                    <a:pt x="429" y="22"/>
                  </a:cubicBezTo>
                  <a:cubicBezTo>
                    <a:pt x="161" y="75"/>
                    <a:pt x="1" y="182"/>
                    <a:pt x="1" y="290"/>
                  </a:cubicBezTo>
                  <a:lnTo>
                    <a:pt x="54" y="1039"/>
                  </a:lnTo>
                  <a:cubicBezTo>
                    <a:pt x="54" y="1146"/>
                    <a:pt x="322" y="1200"/>
                    <a:pt x="590" y="1200"/>
                  </a:cubicBezTo>
                  <a:cubicBezTo>
                    <a:pt x="857" y="1146"/>
                    <a:pt x="1071" y="985"/>
                    <a:pt x="1071" y="878"/>
                  </a:cubicBezTo>
                  <a:lnTo>
                    <a:pt x="911" y="129"/>
                  </a:lnTo>
                  <a:cubicBezTo>
                    <a:pt x="911" y="51"/>
                    <a:pt x="796" y="1"/>
                    <a:pt x="6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>
              <a:off x="4937195" y="2885078"/>
              <a:ext cx="44649" cy="33379"/>
            </a:xfrm>
            <a:custGeom>
              <a:avLst/>
              <a:gdLst/>
              <a:ahLst/>
              <a:cxnLst/>
              <a:rect l="l" t="t" r="r" b="b"/>
              <a:pathLst>
                <a:path w="1553" h="1161" extrusionOk="0">
                  <a:moveTo>
                    <a:pt x="519" y="1"/>
                  </a:moveTo>
                  <a:cubicBezTo>
                    <a:pt x="280" y="1"/>
                    <a:pt x="108" y="51"/>
                    <a:pt x="108" y="129"/>
                  </a:cubicBezTo>
                  <a:lnTo>
                    <a:pt x="54" y="932"/>
                  </a:lnTo>
                  <a:cubicBezTo>
                    <a:pt x="1" y="1039"/>
                    <a:pt x="375" y="1146"/>
                    <a:pt x="803" y="1146"/>
                  </a:cubicBezTo>
                  <a:cubicBezTo>
                    <a:pt x="882" y="1156"/>
                    <a:pt x="957" y="1160"/>
                    <a:pt x="1027" y="1160"/>
                  </a:cubicBezTo>
                  <a:cubicBezTo>
                    <a:pt x="1339" y="1160"/>
                    <a:pt x="1553" y="1073"/>
                    <a:pt x="1553" y="986"/>
                  </a:cubicBezTo>
                  <a:lnTo>
                    <a:pt x="1499" y="183"/>
                  </a:lnTo>
                  <a:cubicBezTo>
                    <a:pt x="1499" y="75"/>
                    <a:pt x="1178" y="22"/>
                    <a:pt x="803" y="22"/>
                  </a:cubicBezTo>
                  <a:cubicBezTo>
                    <a:pt x="703" y="8"/>
                    <a:pt x="607" y="1"/>
                    <a:pt x="51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>
              <a:off x="4892575" y="2878896"/>
              <a:ext cx="33868" cy="34672"/>
            </a:xfrm>
            <a:custGeom>
              <a:avLst/>
              <a:gdLst/>
              <a:ahLst/>
              <a:cxnLst/>
              <a:rect l="l" t="t" r="r" b="b"/>
              <a:pathLst>
                <a:path w="1178" h="1206" extrusionOk="0">
                  <a:moveTo>
                    <a:pt x="532" y="1"/>
                  </a:moveTo>
                  <a:cubicBezTo>
                    <a:pt x="375" y="1"/>
                    <a:pt x="268" y="39"/>
                    <a:pt x="268" y="76"/>
                  </a:cubicBezTo>
                  <a:lnTo>
                    <a:pt x="54" y="879"/>
                  </a:lnTo>
                  <a:cubicBezTo>
                    <a:pt x="0" y="986"/>
                    <a:pt x="214" y="1093"/>
                    <a:pt x="482" y="1147"/>
                  </a:cubicBezTo>
                  <a:cubicBezTo>
                    <a:pt x="605" y="1188"/>
                    <a:pt x="712" y="1205"/>
                    <a:pt x="797" y="1205"/>
                  </a:cubicBezTo>
                  <a:cubicBezTo>
                    <a:pt x="935" y="1205"/>
                    <a:pt x="1017" y="1160"/>
                    <a:pt x="1017" y="1093"/>
                  </a:cubicBezTo>
                  <a:lnTo>
                    <a:pt x="1178" y="290"/>
                  </a:lnTo>
                  <a:cubicBezTo>
                    <a:pt x="1178" y="183"/>
                    <a:pt x="964" y="76"/>
                    <a:pt x="750" y="23"/>
                  </a:cubicBezTo>
                  <a:cubicBezTo>
                    <a:pt x="671" y="7"/>
                    <a:pt x="597" y="1"/>
                    <a:pt x="53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>
              <a:off x="4838698" y="2861014"/>
              <a:ext cx="46201" cy="39158"/>
            </a:xfrm>
            <a:custGeom>
              <a:avLst/>
              <a:gdLst/>
              <a:ahLst/>
              <a:cxnLst/>
              <a:rect l="l" t="t" r="r" b="b"/>
              <a:pathLst>
                <a:path w="1607" h="1362" extrusionOk="0">
                  <a:moveTo>
                    <a:pt x="559" y="0"/>
                  </a:moveTo>
                  <a:cubicBezTo>
                    <a:pt x="494" y="0"/>
                    <a:pt x="448" y="18"/>
                    <a:pt x="429" y="56"/>
                  </a:cubicBezTo>
                  <a:lnTo>
                    <a:pt x="54" y="752"/>
                  </a:lnTo>
                  <a:cubicBezTo>
                    <a:pt x="1" y="805"/>
                    <a:pt x="215" y="1073"/>
                    <a:pt x="589" y="1234"/>
                  </a:cubicBezTo>
                  <a:cubicBezTo>
                    <a:pt x="796" y="1322"/>
                    <a:pt x="986" y="1362"/>
                    <a:pt x="1124" y="1362"/>
                  </a:cubicBezTo>
                  <a:cubicBezTo>
                    <a:pt x="1237" y="1362"/>
                    <a:pt x="1315" y="1335"/>
                    <a:pt x="1339" y="1287"/>
                  </a:cubicBezTo>
                  <a:lnTo>
                    <a:pt x="1606" y="538"/>
                  </a:lnTo>
                  <a:cubicBezTo>
                    <a:pt x="1606" y="484"/>
                    <a:pt x="1392" y="270"/>
                    <a:pt x="1071" y="163"/>
                  </a:cubicBezTo>
                  <a:cubicBezTo>
                    <a:pt x="864" y="59"/>
                    <a:pt x="679" y="0"/>
                    <a:pt x="5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0"/>
            <p:cNvSpPr/>
            <p:nvPr/>
          </p:nvSpPr>
          <p:spPr>
            <a:xfrm>
              <a:off x="4798678" y="2836059"/>
              <a:ext cx="40049" cy="37346"/>
            </a:xfrm>
            <a:custGeom>
              <a:avLst/>
              <a:gdLst/>
              <a:ahLst/>
              <a:cxnLst/>
              <a:rect l="l" t="t" r="r" b="b"/>
              <a:pathLst>
                <a:path w="1393" h="1299" extrusionOk="0">
                  <a:moveTo>
                    <a:pt x="758" y="0"/>
                  </a:moveTo>
                  <a:cubicBezTo>
                    <a:pt x="736" y="0"/>
                    <a:pt x="716" y="4"/>
                    <a:pt x="697" y="14"/>
                  </a:cubicBezTo>
                  <a:lnTo>
                    <a:pt x="108" y="549"/>
                  </a:lnTo>
                  <a:cubicBezTo>
                    <a:pt x="1" y="603"/>
                    <a:pt x="108" y="870"/>
                    <a:pt x="322" y="1085"/>
                  </a:cubicBezTo>
                  <a:cubicBezTo>
                    <a:pt x="500" y="1227"/>
                    <a:pt x="679" y="1299"/>
                    <a:pt x="794" y="1299"/>
                  </a:cubicBezTo>
                  <a:cubicBezTo>
                    <a:pt x="851" y="1299"/>
                    <a:pt x="893" y="1281"/>
                    <a:pt x="911" y="1245"/>
                  </a:cubicBezTo>
                  <a:lnTo>
                    <a:pt x="1339" y="603"/>
                  </a:lnTo>
                  <a:cubicBezTo>
                    <a:pt x="1393" y="549"/>
                    <a:pt x="1285" y="335"/>
                    <a:pt x="1125" y="228"/>
                  </a:cubicBezTo>
                  <a:cubicBezTo>
                    <a:pt x="993" y="96"/>
                    <a:pt x="861" y="0"/>
                    <a:pt x="75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4874089" y="2653295"/>
              <a:ext cx="52354" cy="186271"/>
            </a:xfrm>
            <a:custGeom>
              <a:avLst/>
              <a:gdLst/>
              <a:ahLst/>
              <a:cxnLst/>
              <a:rect l="l" t="t" r="r" b="b"/>
              <a:pathLst>
                <a:path w="1821" h="6479" extrusionOk="0">
                  <a:moveTo>
                    <a:pt x="911" y="1"/>
                  </a:moveTo>
                  <a:lnTo>
                    <a:pt x="1" y="375"/>
                  </a:lnTo>
                  <a:cubicBezTo>
                    <a:pt x="215" y="911"/>
                    <a:pt x="429" y="1339"/>
                    <a:pt x="643" y="1821"/>
                  </a:cubicBezTo>
                  <a:cubicBezTo>
                    <a:pt x="697" y="2035"/>
                    <a:pt x="750" y="2249"/>
                    <a:pt x="804" y="2410"/>
                  </a:cubicBezTo>
                  <a:cubicBezTo>
                    <a:pt x="804" y="2570"/>
                    <a:pt x="804" y="2891"/>
                    <a:pt x="750" y="3159"/>
                  </a:cubicBezTo>
                  <a:cubicBezTo>
                    <a:pt x="750" y="3641"/>
                    <a:pt x="697" y="4176"/>
                    <a:pt x="590" y="4658"/>
                  </a:cubicBezTo>
                  <a:cubicBezTo>
                    <a:pt x="536" y="4872"/>
                    <a:pt x="483" y="5086"/>
                    <a:pt x="429" y="5300"/>
                  </a:cubicBezTo>
                  <a:cubicBezTo>
                    <a:pt x="375" y="5407"/>
                    <a:pt x="322" y="5461"/>
                    <a:pt x="322" y="5514"/>
                  </a:cubicBezTo>
                  <a:cubicBezTo>
                    <a:pt x="322" y="5514"/>
                    <a:pt x="268" y="5568"/>
                    <a:pt x="268" y="5568"/>
                  </a:cubicBezTo>
                  <a:lnTo>
                    <a:pt x="590" y="6478"/>
                  </a:lnTo>
                  <a:cubicBezTo>
                    <a:pt x="804" y="6424"/>
                    <a:pt x="1018" y="6317"/>
                    <a:pt x="1125" y="6103"/>
                  </a:cubicBezTo>
                  <a:cubicBezTo>
                    <a:pt x="1232" y="5943"/>
                    <a:pt x="1285" y="5782"/>
                    <a:pt x="1339" y="5675"/>
                  </a:cubicBezTo>
                  <a:cubicBezTo>
                    <a:pt x="1446" y="5354"/>
                    <a:pt x="1553" y="5086"/>
                    <a:pt x="1607" y="4819"/>
                  </a:cubicBezTo>
                  <a:cubicBezTo>
                    <a:pt x="1660" y="4283"/>
                    <a:pt x="1714" y="3748"/>
                    <a:pt x="1767" y="3213"/>
                  </a:cubicBezTo>
                  <a:cubicBezTo>
                    <a:pt x="1767" y="2891"/>
                    <a:pt x="1821" y="2677"/>
                    <a:pt x="1767" y="2356"/>
                  </a:cubicBezTo>
                  <a:cubicBezTo>
                    <a:pt x="1767" y="1981"/>
                    <a:pt x="1660" y="1714"/>
                    <a:pt x="1553" y="1446"/>
                  </a:cubicBezTo>
                  <a:cubicBezTo>
                    <a:pt x="1339" y="911"/>
                    <a:pt x="1071" y="429"/>
                    <a:pt x="91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4874089" y="2664076"/>
              <a:ext cx="23115" cy="149299"/>
            </a:xfrm>
            <a:custGeom>
              <a:avLst/>
              <a:gdLst/>
              <a:ahLst/>
              <a:cxnLst/>
              <a:rect l="l" t="t" r="r" b="b"/>
              <a:pathLst>
                <a:path w="804" h="5193" fill="none" extrusionOk="0">
                  <a:moveTo>
                    <a:pt x="1" y="0"/>
                  </a:moveTo>
                  <a:cubicBezTo>
                    <a:pt x="215" y="536"/>
                    <a:pt x="429" y="964"/>
                    <a:pt x="643" y="1446"/>
                  </a:cubicBezTo>
                  <a:cubicBezTo>
                    <a:pt x="697" y="1660"/>
                    <a:pt x="750" y="1874"/>
                    <a:pt x="804" y="2035"/>
                  </a:cubicBezTo>
                  <a:cubicBezTo>
                    <a:pt x="804" y="2195"/>
                    <a:pt x="804" y="2516"/>
                    <a:pt x="750" y="2784"/>
                  </a:cubicBezTo>
                  <a:cubicBezTo>
                    <a:pt x="750" y="3266"/>
                    <a:pt x="697" y="3801"/>
                    <a:pt x="590" y="4229"/>
                  </a:cubicBezTo>
                  <a:cubicBezTo>
                    <a:pt x="536" y="4497"/>
                    <a:pt x="483" y="4711"/>
                    <a:pt x="429" y="4925"/>
                  </a:cubicBezTo>
                  <a:cubicBezTo>
                    <a:pt x="375" y="5032"/>
                    <a:pt x="322" y="5086"/>
                    <a:pt x="322" y="5139"/>
                  </a:cubicBezTo>
                  <a:cubicBezTo>
                    <a:pt x="322" y="5139"/>
                    <a:pt x="268" y="5193"/>
                    <a:pt x="268" y="519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891023" y="2653295"/>
              <a:ext cx="35420" cy="186271"/>
            </a:xfrm>
            <a:custGeom>
              <a:avLst/>
              <a:gdLst/>
              <a:ahLst/>
              <a:cxnLst/>
              <a:rect l="l" t="t" r="r" b="b"/>
              <a:pathLst>
                <a:path w="1232" h="6479" fill="none" extrusionOk="0">
                  <a:moveTo>
                    <a:pt x="1" y="6478"/>
                  </a:moveTo>
                  <a:cubicBezTo>
                    <a:pt x="215" y="6424"/>
                    <a:pt x="429" y="6317"/>
                    <a:pt x="536" y="6103"/>
                  </a:cubicBezTo>
                  <a:cubicBezTo>
                    <a:pt x="643" y="5943"/>
                    <a:pt x="696" y="5782"/>
                    <a:pt x="750" y="5675"/>
                  </a:cubicBezTo>
                  <a:cubicBezTo>
                    <a:pt x="857" y="5354"/>
                    <a:pt x="964" y="5086"/>
                    <a:pt x="1018" y="4819"/>
                  </a:cubicBezTo>
                  <a:cubicBezTo>
                    <a:pt x="1071" y="4283"/>
                    <a:pt x="1125" y="3748"/>
                    <a:pt x="1178" y="3213"/>
                  </a:cubicBezTo>
                  <a:cubicBezTo>
                    <a:pt x="1178" y="2891"/>
                    <a:pt x="1232" y="2677"/>
                    <a:pt x="1178" y="2356"/>
                  </a:cubicBezTo>
                  <a:cubicBezTo>
                    <a:pt x="1178" y="1981"/>
                    <a:pt x="1071" y="1714"/>
                    <a:pt x="964" y="1446"/>
                  </a:cubicBezTo>
                  <a:cubicBezTo>
                    <a:pt x="750" y="911"/>
                    <a:pt x="482" y="429"/>
                    <a:pt x="322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881794" y="2803715"/>
              <a:ext cx="35420" cy="28434"/>
            </a:xfrm>
            <a:custGeom>
              <a:avLst/>
              <a:gdLst/>
              <a:ahLst/>
              <a:cxnLst/>
              <a:rect l="l" t="t" r="r" b="b"/>
              <a:pathLst>
                <a:path w="1232" h="989" extrusionOk="0">
                  <a:moveTo>
                    <a:pt x="263" y="1"/>
                  </a:moveTo>
                  <a:cubicBezTo>
                    <a:pt x="177" y="1"/>
                    <a:pt x="98" y="88"/>
                    <a:pt x="54" y="175"/>
                  </a:cubicBezTo>
                  <a:cubicBezTo>
                    <a:pt x="0" y="282"/>
                    <a:pt x="54" y="336"/>
                    <a:pt x="161" y="390"/>
                  </a:cubicBezTo>
                  <a:lnTo>
                    <a:pt x="696" y="978"/>
                  </a:lnTo>
                  <a:cubicBezTo>
                    <a:pt x="710" y="985"/>
                    <a:pt x="726" y="989"/>
                    <a:pt x="744" y="989"/>
                  </a:cubicBezTo>
                  <a:cubicBezTo>
                    <a:pt x="858" y="989"/>
                    <a:pt x="1032" y="843"/>
                    <a:pt x="1125" y="657"/>
                  </a:cubicBezTo>
                  <a:cubicBezTo>
                    <a:pt x="1232" y="497"/>
                    <a:pt x="1178" y="282"/>
                    <a:pt x="1071" y="282"/>
                  </a:cubicBezTo>
                  <a:lnTo>
                    <a:pt x="322" y="15"/>
                  </a:lnTo>
                  <a:cubicBezTo>
                    <a:pt x="302" y="5"/>
                    <a:pt x="282" y="1"/>
                    <a:pt x="26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889499" y="2774879"/>
              <a:ext cx="35420" cy="21879"/>
            </a:xfrm>
            <a:custGeom>
              <a:avLst/>
              <a:gdLst/>
              <a:ahLst/>
              <a:cxnLst/>
              <a:rect l="l" t="t" r="r" b="b"/>
              <a:pathLst>
                <a:path w="1232" h="761" extrusionOk="0">
                  <a:moveTo>
                    <a:pt x="268" y="1"/>
                  </a:moveTo>
                  <a:cubicBezTo>
                    <a:pt x="161" y="1"/>
                    <a:pt x="54" y="108"/>
                    <a:pt x="54" y="268"/>
                  </a:cubicBezTo>
                  <a:cubicBezTo>
                    <a:pt x="0" y="429"/>
                    <a:pt x="54" y="590"/>
                    <a:pt x="161" y="590"/>
                  </a:cubicBezTo>
                  <a:lnTo>
                    <a:pt x="964" y="750"/>
                  </a:lnTo>
                  <a:cubicBezTo>
                    <a:pt x="978" y="757"/>
                    <a:pt x="992" y="761"/>
                    <a:pt x="1006" y="761"/>
                  </a:cubicBezTo>
                  <a:cubicBezTo>
                    <a:pt x="1097" y="761"/>
                    <a:pt x="1178" y="622"/>
                    <a:pt x="1178" y="482"/>
                  </a:cubicBezTo>
                  <a:cubicBezTo>
                    <a:pt x="1231" y="322"/>
                    <a:pt x="1178" y="161"/>
                    <a:pt x="1071" y="108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894099" y="2741040"/>
              <a:ext cx="33896" cy="27715"/>
            </a:xfrm>
            <a:custGeom>
              <a:avLst/>
              <a:gdLst/>
              <a:ahLst/>
              <a:cxnLst/>
              <a:rect l="l" t="t" r="r" b="b"/>
              <a:pathLst>
                <a:path w="1179" h="964" extrusionOk="0">
                  <a:moveTo>
                    <a:pt x="215" y="0"/>
                  </a:moveTo>
                  <a:cubicBezTo>
                    <a:pt x="108" y="0"/>
                    <a:pt x="1" y="214"/>
                    <a:pt x="1" y="428"/>
                  </a:cubicBezTo>
                  <a:cubicBezTo>
                    <a:pt x="1" y="696"/>
                    <a:pt x="54" y="857"/>
                    <a:pt x="161" y="910"/>
                  </a:cubicBezTo>
                  <a:lnTo>
                    <a:pt x="911" y="964"/>
                  </a:lnTo>
                  <a:cubicBezTo>
                    <a:pt x="1018" y="964"/>
                    <a:pt x="1125" y="803"/>
                    <a:pt x="1178" y="535"/>
                  </a:cubicBezTo>
                  <a:cubicBezTo>
                    <a:pt x="1178" y="268"/>
                    <a:pt x="1125" y="54"/>
                    <a:pt x="1018" y="54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895651" y="2711773"/>
              <a:ext cx="33868" cy="20039"/>
            </a:xfrm>
            <a:custGeom>
              <a:avLst/>
              <a:gdLst/>
              <a:ahLst/>
              <a:cxnLst/>
              <a:rect l="l" t="t" r="r" b="b"/>
              <a:pathLst>
                <a:path w="1178" h="697" extrusionOk="0">
                  <a:moveTo>
                    <a:pt x="910" y="1"/>
                  </a:moveTo>
                  <a:lnTo>
                    <a:pt x="161" y="162"/>
                  </a:lnTo>
                  <a:cubicBezTo>
                    <a:pt x="54" y="215"/>
                    <a:pt x="0" y="322"/>
                    <a:pt x="0" y="429"/>
                  </a:cubicBezTo>
                  <a:cubicBezTo>
                    <a:pt x="0" y="536"/>
                    <a:pt x="54" y="697"/>
                    <a:pt x="161" y="697"/>
                  </a:cubicBezTo>
                  <a:lnTo>
                    <a:pt x="964" y="697"/>
                  </a:lnTo>
                  <a:cubicBezTo>
                    <a:pt x="1071" y="697"/>
                    <a:pt x="1178" y="590"/>
                    <a:pt x="1178" y="376"/>
                  </a:cubicBezTo>
                  <a:cubicBezTo>
                    <a:pt x="1178" y="108"/>
                    <a:pt x="1017" y="1"/>
                    <a:pt x="9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886394" y="2677531"/>
              <a:ext cx="35449" cy="31194"/>
            </a:xfrm>
            <a:custGeom>
              <a:avLst/>
              <a:gdLst/>
              <a:ahLst/>
              <a:cxnLst/>
              <a:rect l="l" t="t" r="r" b="b"/>
              <a:pathLst>
                <a:path w="1233" h="1085" extrusionOk="0">
                  <a:moveTo>
                    <a:pt x="861" y="1"/>
                  </a:moveTo>
                  <a:cubicBezTo>
                    <a:pt x="841" y="1"/>
                    <a:pt x="822" y="5"/>
                    <a:pt x="804" y="14"/>
                  </a:cubicBezTo>
                  <a:lnTo>
                    <a:pt x="108" y="335"/>
                  </a:lnTo>
                  <a:cubicBezTo>
                    <a:pt x="1" y="389"/>
                    <a:pt x="1" y="603"/>
                    <a:pt x="55" y="764"/>
                  </a:cubicBezTo>
                  <a:cubicBezTo>
                    <a:pt x="162" y="978"/>
                    <a:pt x="269" y="1085"/>
                    <a:pt x="376" y="1085"/>
                  </a:cubicBezTo>
                  <a:lnTo>
                    <a:pt x="1125" y="817"/>
                  </a:lnTo>
                  <a:cubicBezTo>
                    <a:pt x="1232" y="764"/>
                    <a:pt x="1232" y="550"/>
                    <a:pt x="1125" y="335"/>
                  </a:cubicBezTo>
                  <a:cubicBezTo>
                    <a:pt x="1081" y="112"/>
                    <a:pt x="962" y="1"/>
                    <a:pt x="86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4874089" y="2652720"/>
              <a:ext cx="33896" cy="25645"/>
            </a:xfrm>
            <a:custGeom>
              <a:avLst/>
              <a:gdLst/>
              <a:ahLst/>
              <a:cxnLst/>
              <a:rect l="l" t="t" r="r" b="b"/>
              <a:pathLst>
                <a:path w="1179" h="892" extrusionOk="0">
                  <a:moveTo>
                    <a:pt x="892" y="1"/>
                  </a:moveTo>
                  <a:cubicBezTo>
                    <a:pt x="861" y="1"/>
                    <a:pt x="830" y="7"/>
                    <a:pt x="804" y="21"/>
                  </a:cubicBezTo>
                  <a:lnTo>
                    <a:pt x="108" y="288"/>
                  </a:lnTo>
                  <a:cubicBezTo>
                    <a:pt x="1" y="288"/>
                    <a:pt x="1" y="503"/>
                    <a:pt x="54" y="663"/>
                  </a:cubicBezTo>
                  <a:cubicBezTo>
                    <a:pt x="98" y="795"/>
                    <a:pt x="215" y="891"/>
                    <a:pt x="314" y="891"/>
                  </a:cubicBezTo>
                  <a:cubicBezTo>
                    <a:pt x="336" y="891"/>
                    <a:pt x="356" y="887"/>
                    <a:pt x="375" y="877"/>
                  </a:cubicBezTo>
                  <a:lnTo>
                    <a:pt x="1071" y="556"/>
                  </a:lnTo>
                  <a:cubicBezTo>
                    <a:pt x="1178" y="503"/>
                    <a:pt x="1178" y="342"/>
                    <a:pt x="1125" y="181"/>
                  </a:cubicBezTo>
                  <a:cubicBezTo>
                    <a:pt x="1085" y="61"/>
                    <a:pt x="984" y="1"/>
                    <a:pt x="89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889499" y="2645619"/>
              <a:ext cx="200100" cy="85531"/>
            </a:xfrm>
            <a:custGeom>
              <a:avLst/>
              <a:gdLst/>
              <a:ahLst/>
              <a:cxnLst/>
              <a:rect l="l" t="t" r="r" b="b"/>
              <a:pathLst>
                <a:path w="6960" h="2975" extrusionOk="0">
                  <a:moveTo>
                    <a:pt x="857" y="0"/>
                  </a:moveTo>
                  <a:lnTo>
                    <a:pt x="0" y="535"/>
                  </a:lnTo>
                  <a:cubicBezTo>
                    <a:pt x="214" y="910"/>
                    <a:pt x="482" y="1124"/>
                    <a:pt x="749" y="1338"/>
                  </a:cubicBezTo>
                  <a:cubicBezTo>
                    <a:pt x="1017" y="1499"/>
                    <a:pt x="1285" y="1660"/>
                    <a:pt x="1552" y="1820"/>
                  </a:cubicBezTo>
                  <a:cubicBezTo>
                    <a:pt x="2088" y="2088"/>
                    <a:pt x="2623" y="2355"/>
                    <a:pt x="3212" y="2516"/>
                  </a:cubicBezTo>
                  <a:cubicBezTo>
                    <a:pt x="3801" y="2730"/>
                    <a:pt x="4390" y="2891"/>
                    <a:pt x="5032" y="2944"/>
                  </a:cubicBezTo>
                  <a:cubicBezTo>
                    <a:pt x="5246" y="2962"/>
                    <a:pt x="5460" y="2974"/>
                    <a:pt x="5674" y="2974"/>
                  </a:cubicBezTo>
                  <a:cubicBezTo>
                    <a:pt x="6103" y="2974"/>
                    <a:pt x="6531" y="2926"/>
                    <a:pt x="6959" y="2784"/>
                  </a:cubicBezTo>
                  <a:lnTo>
                    <a:pt x="6691" y="1820"/>
                  </a:lnTo>
                  <a:cubicBezTo>
                    <a:pt x="6353" y="1914"/>
                    <a:pt x="5995" y="1955"/>
                    <a:pt x="5627" y="1955"/>
                  </a:cubicBezTo>
                  <a:cubicBezTo>
                    <a:pt x="4945" y="1955"/>
                    <a:pt x="4228" y="1814"/>
                    <a:pt x="3533" y="1606"/>
                  </a:cubicBezTo>
                  <a:cubicBezTo>
                    <a:pt x="2998" y="1392"/>
                    <a:pt x="2516" y="1178"/>
                    <a:pt x="2034" y="964"/>
                  </a:cubicBezTo>
                  <a:cubicBezTo>
                    <a:pt x="1552" y="696"/>
                    <a:pt x="1071" y="375"/>
                    <a:pt x="85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889499" y="2661000"/>
              <a:ext cx="200100" cy="70811"/>
            </a:xfrm>
            <a:custGeom>
              <a:avLst/>
              <a:gdLst/>
              <a:ahLst/>
              <a:cxnLst/>
              <a:rect l="l" t="t" r="r" b="b"/>
              <a:pathLst>
                <a:path w="6960" h="2463" fill="none" extrusionOk="0">
                  <a:moveTo>
                    <a:pt x="0" y="0"/>
                  </a:moveTo>
                  <a:cubicBezTo>
                    <a:pt x="214" y="375"/>
                    <a:pt x="482" y="589"/>
                    <a:pt x="749" y="803"/>
                  </a:cubicBezTo>
                  <a:cubicBezTo>
                    <a:pt x="1017" y="964"/>
                    <a:pt x="1285" y="1125"/>
                    <a:pt x="1552" y="1285"/>
                  </a:cubicBezTo>
                  <a:cubicBezTo>
                    <a:pt x="2088" y="1553"/>
                    <a:pt x="2623" y="1820"/>
                    <a:pt x="3212" y="1981"/>
                  </a:cubicBezTo>
                  <a:cubicBezTo>
                    <a:pt x="3801" y="2195"/>
                    <a:pt x="4390" y="2356"/>
                    <a:pt x="5032" y="2409"/>
                  </a:cubicBezTo>
                  <a:cubicBezTo>
                    <a:pt x="5674" y="2463"/>
                    <a:pt x="6317" y="2463"/>
                    <a:pt x="6959" y="224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914109" y="2645619"/>
              <a:ext cx="167785" cy="60030"/>
            </a:xfrm>
            <a:custGeom>
              <a:avLst/>
              <a:gdLst/>
              <a:ahLst/>
              <a:cxnLst/>
              <a:rect l="l" t="t" r="r" b="b"/>
              <a:pathLst>
                <a:path w="5836" h="2088" fill="none" extrusionOk="0">
                  <a:moveTo>
                    <a:pt x="5835" y="1820"/>
                  </a:moveTo>
                  <a:cubicBezTo>
                    <a:pt x="4872" y="2088"/>
                    <a:pt x="3748" y="1927"/>
                    <a:pt x="2677" y="1606"/>
                  </a:cubicBezTo>
                  <a:cubicBezTo>
                    <a:pt x="2142" y="1392"/>
                    <a:pt x="1660" y="1178"/>
                    <a:pt x="1178" y="964"/>
                  </a:cubicBezTo>
                  <a:cubicBezTo>
                    <a:pt x="696" y="696"/>
                    <a:pt x="215" y="375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5057226" y="2697944"/>
              <a:ext cx="21591" cy="33867"/>
            </a:xfrm>
            <a:custGeom>
              <a:avLst/>
              <a:gdLst/>
              <a:ahLst/>
              <a:cxnLst/>
              <a:rect l="l" t="t" r="r" b="b"/>
              <a:pathLst>
                <a:path w="751" h="1178" extrusionOk="0">
                  <a:moveTo>
                    <a:pt x="269" y="0"/>
                  </a:moveTo>
                  <a:cubicBezTo>
                    <a:pt x="108" y="0"/>
                    <a:pt x="1" y="107"/>
                    <a:pt x="1" y="214"/>
                  </a:cubicBezTo>
                  <a:lnTo>
                    <a:pt x="1" y="1017"/>
                  </a:lnTo>
                  <a:cubicBezTo>
                    <a:pt x="1" y="1124"/>
                    <a:pt x="162" y="1178"/>
                    <a:pt x="376" y="1178"/>
                  </a:cubicBezTo>
                  <a:cubicBezTo>
                    <a:pt x="590" y="1124"/>
                    <a:pt x="750" y="1017"/>
                    <a:pt x="750" y="910"/>
                  </a:cubicBezTo>
                  <a:lnTo>
                    <a:pt x="590" y="161"/>
                  </a:lnTo>
                  <a:cubicBezTo>
                    <a:pt x="590" y="54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5020311" y="2697340"/>
              <a:ext cx="23115" cy="33350"/>
            </a:xfrm>
            <a:custGeom>
              <a:avLst/>
              <a:gdLst/>
              <a:ahLst/>
              <a:cxnLst/>
              <a:rect l="l" t="t" r="r" b="b"/>
              <a:pathLst>
                <a:path w="804" h="1160" extrusionOk="0">
                  <a:moveTo>
                    <a:pt x="356" y="0"/>
                  </a:moveTo>
                  <a:cubicBezTo>
                    <a:pt x="247" y="0"/>
                    <a:pt x="161" y="50"/>
                    <a:pt x="161" y="128"/>
                  </a:cubicBezTo>
                  <a:lnTo>
                    <a:pt x="0" y="931"/>
                  </a:lnTo>
                  <a:cubicBezTo>
                    <a:pt x="0" y="1038"/>
                    <a:pt x="107" y="1145"/>
                    <a:pt x="321" y="1145"/>
                  </a:cubicBezTo>
                  <a:cubicBezTo>
                    <a:pt x="361" y="1155"/>
                    <a:pt x="398" y="1160"/>
                    <a:pt x="433" y="1160"/>
                  </a:cubicBezTo>
                  <a:cubicBezTo>
                    <a:pt x="589" y="1160"/>
                    <a:pt x="696" y="1072"/>
                    <a:pt x="696" y="985"/>
                  </a:cubicBezTo>
                  <a:lnTo>
                    <a:pt x="750" y="235"/>
                  </a:lnTo>
                  <a:cubicBezTo>
                    <a:pt x="803" y="128"/>
                    <a:pt x="643" y="21"/>
                    <a:pt x="482" y="21"/>
                  </a:cubicBezTo>
                  <a:cubicBezTo>
                    <a:pt x="439" y="7"/>
                    <a:pt x="396" y="0"/>
                    <a:pt x="3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4980291" y="2689233"/>
              <a:ext cx="35420" cy="35046"/>
            </a:xfrm>
            <a:custGeom>
              <a:avLst/>
              <a:gdLst/>
              <a:ahLst/>
              <a:cxnLst/>
              <a:rect l="l" t="t" r="r" b="b"/>
              <a:pathLst>
                <a:path w="1232" h="1219" extrusionOk="0">
                  <a:moveTo>
                    <a:pt x="495" y="0"/>
                  </a:moveTo>
                  <a:cubicBezTo>
                    <a:pt x="386" y="0"/>
                    <a:pt x="299" y="26"/>
                    <a:pt x="268" y="89"/>
                  </a:cubicBezTo>
                  <a:lnTo>
                    <a:pt x="0" y="838"/>
                  </a:lnTo>
                  <a:cubicBezTo>
                    <a:pt x="0" y="946"/>
                    <a:pt x="161" y="1106"/>
                    <a:pt x="482" y="1160"/>
                  </a:cubicBezTo>
                  <a:cubicBezTo>
                    <a:pt x="584" y="1201"/>
                    <a:pt x="687" y="1218"/>
                    <a:pt x="774" y="1218"/>
                  </a:cubicBezTo>
                  <a:cubicBezTo>
                    <a:pt x="915" y="1218"/>
                    <a:pt x="1017" y="1172"/>
                    <a:pt x="1017" y="1106"/>
                  </a:cubicBezTo>
                  <a:lnTo>
                    <a:pt x="1178" y="357"/>
                  </a:lnTo>
                  <a:cubicBezTo>
                    <a:pt x="1232" y="250"/>
                    <a:pt x="1017" y="143"/>
                    <a:pt x="750" y="36"/>
                  </a:cubicBezTo>
                  <a:cubicBezTo>
                    <a:pt x="661" y="13"/>
                    <a:pt x="572" y="0"/>
                    <a:pt x="4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4951052" y="2678825"/>
              <a:ext cx="27715" cy="34011"/>
            </a:xfrm>
            <a:custGeom>
              <a:avLst/>
              <a:gdLst/>
              <a:ahLst/>
              <a:cxnLst/>
              <a:rect l="l" t="t" r="r" b="b"/>
              <a:pathLst>
                <a:path w="964" h="1183" extrusionOk="0">
                  <a:moveTo>
                    <a:pt x="558" y="1"/>
                  </a:moveTo>
                  <a:cubicBezTo>
                    <a:pt x="451" y="1"/>
                    <a:pt x="359" y="38"/>
                    <a:pt x="321" y="76"/>
                  </a:cubicBezTo>
                  <a:lnTo>
                    <a:pt x="0" y="826"/>
                  </a:lnTo>
                  <a:cubicBezTo>
                    <a:pt x="0" y="879"/>
                    <a:pt x="107" y="1040"/>
                    <a:pt x="268" y="1147"/>
                  </a:cubicBezTo>
                  <a:cubicBezTo>
                    <a:pt x="357" y="1169"/>
                    <a:pt x="436" y="1182"/>
                    <a:pt x="503" y="1182"/>
                  </a:cubicBezTo>
                  <a:cubicBezTo>
                    <a:pt x="597" y="1182"/>
                    <a:pt x="665" y="1156"/>
                    <a:pt x="696" y="1093"/>
                  </a:cubicBezTo>
                  <a:lnTo>
                    <a:pt x="964" y="344"/>
                  </a:lnTo>
                  <a:cubicBezTo>
                    <a:pt x="964" y="237"/>
                    <a:pt x="857" y="130"/>
                    <a:pt x="696" y="23"/>
                  </a:cubicBezTo>
                  <a:cubicBezTo>
                    <a:pt x="649" y="7"/>
                    <a:pt x="602" y="1"/>
                    <a:pt x="55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4914109" y="2662409"/>
              <a:ext cx="38496" cy="36167"/>
            </a:xfrm>
            <a:custGeom>
              <a:avLst/>
              <a:gdLst/>
              <a:ahLst/>
              <a:cxnLst/>
              <a:rect l="l" t="t" r="r" b="b"/>
              <a:pathLst>
                <a:path w="1339" h="1258" extrusionOk="0">
                  <a:moveTo>
                    <a:pt x="659" y="0"/>
                  </a:moveTo>
                  <a:cubicBezTo>
                    <a:pt x="600" y="0"/>
                    <a:pt x="556" y="18"/>
                    <a:pt x="536" y="58"/>
                  </a:cubicBezTo>
                  <a:lnTo>
                    <a:pt x="108" y="701"/>
                  </a:lnTo>
                  <a:cubicBezTo>
                    <a:pt x="1" y="808"/>
                    <a:pt x="161" y="969"/>
                    <a:pt x="429" y="1129"/>
                  </a:cubicBezTo>
                  <a:cubicBezTo>
                    <a:pt x="547" y="1218"/>
                    <a:pt x="665" y="1257"/>
                    <a:pt x="756" y="1257"/>
                  </a:cubicBezTo>
                  <a:cubicBezTo>
                    <a:pt x="830" y="1257"/>
                    <a:pt x="887" y="1231"/>
                    <a:pt x="911" y="1183"/>
                  </a:cubicBezTo>
                  <a:lnTo>
                    <a:pt x="1285" y="487"/>
                  </a:lnTo>
                  <a:cubicBezTo>
                    <a:pt x="1339" y="380"/>
                    <a:pt x="1178" y="219"/>
                    <a:pt x="1018" y="112"/>
                  </a:cubicBezTo>
                  <a:cubicBezTo>
                    <a:pt x="885" y="46"/>
                    <a:pt x="753" y="0"/>
                    <a:pt x="6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4887946" y="2645015"/>
              <a:ext cx="35420" cy="30705"/>
            </a:xfrm>
            <a:custGeom>
              <a:avLst/>
              <a:gdLst/>
              <a:ahLst/>
              <a:cxnLst/>
              <a:rect l="l" t="t" r="r" b="b"/>
              <a:pathLst>
                <a:path w="1232" h="1068" extrusionOk="0">
                  <a:moveTo>
                    <a:pt x="889" y="0"/>
                  </a:moveTo>
                  <a:cubicBezTo>
                    <a:pt x="861" y="0"/>
                    <a:pt x="832" y="7"/>
                    <a:pt x="803" y="21"/>
                  </a:cubicBezTo>
                  <a:lnTo>
                    <a:pt x="108" y="396"/>
                  </a:lnTo>
                  <a:cubicBezTo>
                    <a:pt x="1" y="449"/>
                    <a:pt x="54" y="717"/>
                    <a:pt x="215" y="878"/>
                  </a:cubicBezTo>
                  <a:cubicBezTo>
                    <a:pt x="322" y="1020"/>
                    <a:pt x="453" y="1068"/>
                    <a:pt x="544" y="1068"/>
                  </a:cubicBezTo>
                  <a:cubicBezTo>
                    <a:pt x="589" y="1068"/>
                    <a:pt x="625" y="1056"/>
                    <a:pt x="643" y="1038"/>
                  </a:cubicBezTo>
                  <a:lnTo>
                    <a:pt x="1178" y="449"/>
                  </a:lnTo>
                  <a:cubicBezTo>
                    <a:pt x="1232" y="342"/>
                    <a:pt x="1178" y="182"/>
                    <a:pt x="1071" y="128"/>
                  </a:cubicBezTo>
                  <a:cubicBezTo>
                    <a:pt x="1032" y="50"/>
                    <a:pt x="964" y="0"/>
                    <a:pt x="8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4924890" y="2248553"/>
              <a:ext cx="56954" cy="172385"/>
            </a:xfrm>
            <a:custGeom>
              <a:avLst/>
              <a:gdLst/>
              <a:ahLst/>
              <a:cxnLst/>
              <a:rect l="l" t="t" r="r" b="b"/>
              <a:pathLst>
                <a:path w="1981" h="5996" extrusionOk="0">
                  <a:moveTo>
                    <a:pt x="1017" y="0"/>
                  </a:moveTo>
                  <a:cubicBezTo>
                    <a:pt x="696" y="1017"/>
                    <a:pt x="696" y="2034"/>
                    <a:pt x="589" y="2944"/>
                  </a:cubicBezTo>
                  <a:cubicBezTo>
                    <a:pt x="536" y="3854"/>
                    <a:pt x="429" y="4764"/>
                    <a:pt x="0" y="5460"/>
                  </a:cubicBezTo>
                  <a:lnTo>
                    <a:pt x="857" y="5996"/>
                  </a:lnTo>
                  <a:cubicBezTo>
                    <a:pt x="1446" y="5032"/>
                    <a:pt x="1553" y="3961"/>
                    <a:pt x="1606" y="2998"/>
                  </a:cubicBezTo>
                  <a:cubicBezTo>
                    <a:pt x="1660" y="2034"/>
                    <a:pt x="1713" y="1124"/>
                    <a:pt x="1981" y="375"/>
                  </a:cubicBezTo>
                  <a:lnTo>
                    <a:pt x="1017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4949500" y="2259305"/>
              <a:ext cx="32344" cy="161633"/>
            </a:xfrm>
            <a:custGeom>
              <a:avLst/>
              <a:gdLst/>
              <a:ahLst/>
              <a:cxnLst/>
              <a:rect l="l" t="t" r="r" b="b"/>
              <a:pathLst>
                <a:path w="1125" h="5622" fill="none" extrusionOk="0">
                  <a:moveTo>
                    <a:pt x="1" y="5622"/>
                  </a:moveTo>
                  <a:cubicBezTo>
                    <a:pt x="590" y="4658"/>
                    <a:pt x="697" y="3587"/>
                    <a:pt x="750" y="2624"/>
                  </a:cubicBezTo>
                  <a:cubicBezTo>
                    <a:pt x="804" y="1660"/>
                    <a:pt x="857" y="750"/>
                    <a:pt x="1125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4924890" y="2248553"/>
              <a:ext cx="29268" cy="157004"/>
            </a:xfrm>
            <a:custGeom>
              <a:avLst/>
              <a:gdLst/>
              <a:ahLst/>
              <a:cxnLst/>
              <a:rect l="l" t="t" r="r" b="b"/>
              <a:pathLst>
                <a:path w="1018" h="5461" fill="none" extrusionOk="0">
                  <a:moveTo>
                    <a:pt x="1017" y="0"/>
                  </a:moveTo>
                  <a:cubicBezTo>
                    <a:pt x="696" y="1017"/>
                    <a:pt x="696" y="2034"/>
                    <a:pt x="589" y="2944"/>
                  </a:cubicBezTo>
                  <a:cubicBezTo>
                    <a:pt x="536" y="3854"/>
                    <a:pt x="429" y="4764"/>
                    <a:pt x="0" y="546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4944900" y="2257379"/>
              <a:ext cx="35420" cy="20844"/>
            </a:xfrm>
            <a:custGeom>
              <a:avLst/>
              <a:gdLst/>
              <a:ahLst/>
              <a:cxnLst/>
              <a:rect l="l" t="t" r="r" b="b"/>
              <a:pathLst>
                <a:path w="1232" h="725" extrusionOk="0">
                  <a:moveTo>
                    <a:pt x="267" y="1"/>
                  </a:moveTo>
                  <a:cubicBezTo>
                    <a:pt x="179" y="1"/>
                    <a:pt x="98" y="105"/>
                    <a:pt x="54" y="282"/>
                  </a:cubicBezTo>
                  <a:cubicBezTo>
                    <a:pt x="0" y="442"/>
                    <a:pt x="54" y="550"/>
                    <a:pt x="161" y="603"/>
                  </a:cubicBezTo>
                  <a:lnTo>
                    <a:pt x="964" y="710"/>
                  </a:lnTo>
                  <a:cubicBezTo>
                    <a:pt x="983" y="720"/>
                    <a:pt x="1003" y="724"/>
                    <a:pt x="1022" y="724"/>
                  </a:cubicBezTo>
                  <a:cubicBezTo>
                    <a:pt x="1106" y="724"/>
                    <a:pt x="1178" y="637"/>
                    <a:pt x="1178" y="550"/>
                  </a:cubicBezTo>
                  <a:cubicBezTo>
                    <a:pt x="1231" y="389"/>
                    <a:pt x="1178" y="282"/>
                    <a:pt x="1071" y="228"/>
                  </a:cubicBezTo>
                  <a:lnTo>
                    <a:pt x="321" y="14"/>
                  </a:lnTo>
                  <a:cubicBezTo>
                    <a:pt x="303" y="5"/>
                    <a:pt x="285" y="1"/>
                    <a:pt x="26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4941824" y="2287020"/>
              <a:ext cx="33868" cy="18486"/>
            </a:xfrm>
            <a:custGeom>
              <a:avLst/>
              <a:gdLst/>
              <a:ahLst/>
              <a:cxnLst/>
              <a:rect l="l" t="t" r="r" b="b"/>
              <a:pathLst>
                <a:path w="1178" h="643" extrusionOk="0">
                  <a:moveTo>
                    <a:pt x="214" y="0"/>
                  </a:moveTo>
                  <a:cubicBezTo>
                    <a:pt x="107" y="0"/>
                    <a:pt x="0" y="107"/>
                    <a:pt x="0" y="268"/>
                  </a:cubicBezTo>
                  <a:cubicBezTo>
                    <a:pt x="0" y="429"/>
                    <a:pt x="54" y="589"/>
                    <a:pt x="161" y="589"/>
                  </a:cubicBezTo>
                  <a:lnTo>
                    <a:pt x="964" y="643"/>
                  </a:lnTo>
                  <a:cubicBezTo>
                    <a:pt x="1071" y="643"/>
                    <a:pt x="1124" y="536"/>
                    <a:pt x="1178" y="375"/>
                  </a:cubicBezTo>
                  <a:cubicBezTo>
                    <a:pt x="1178" y="268"/>
                    <a:pt x="1124" y="107"/>
                    <a:pt x="1017" y="107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4938748" y="2311630"/>
              <a:ext cx="35420" cy="26191"/>
            </a:xfrm>
            <a:custGeom>
              <a:avLst/>
              <a:gdLst/>
              <a:ahLst/>
              <a:cxnLst/>
              <a:rect l="l" t="t" r="r" b="b"/>
              <a:pathLst>
                <a:path w="1232" h="911" extrusionOk="0">
                  <a:moveTo>
                    <a:pt x="268" y="1"/>
                  </a:moveTo>
                  <a:cubicBezTo>
                    <a:pt x="161" y="1"/>
                    <a:pt x="54" y="215"/>
                    <a:pt x="54" y="429"/>
                  </a:cubicBezTo>
                  <a:cubicBezTo>
                    <a:pt x="0" y="643"/>
                    <a:pt x="107" y="857"/>
                    <a:pt x="214" y="857"/>
                  </a:cubicBezTo>
                  <a:lnTo>
                    <a:pt x="964" y="911"/>
                  </a:lnTo>
                  <a:cubicBezTo>
                    <a:pt x="1071" y="911"/>
                    <a:pt x="1178" y="750"/>
                    <a:pt x="1178" y="483"/>
                  </a:cubicBezTo>
                  <a:cubicBezTo>
                    <a:pt x="1231" y="268"/>
                    <a:pt x="1124" y="108"/>
                    <a:pt x="1017" y="54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4937195" y="2343945"/>
              <a:ext cx="33896" cy="18515"/>
            </a:xfrm>
            <a:custGeom>
              <a:avLst/>
              <a:gdLst/>
              <a:ahLst/>
              <a:cxnLst/>
              <a:rect l="l" t="t" r="r" b="b"/>
              <a:pathLst>
                <a:path w="1179" h="644" extrusionOk="0">
                  <a:moveTo>
                    <a:pt x="215" y="1"/>
                  </a:moveTo>
                  <a:cubicBezTo>
                    <a:pt x="108" y="1"/>
                    <a:pt x="1" y="108"/>
                    <a:pt x="1" y="269"/>
                  </a:cubicBezTo>
                  <a:cubicBezTo>
                    <a:pt x="1" y="376"/>
                    <a:pt x="54" y="536"/>
                    <a:pt x="161" y="536"/>
                  </a:cubicBezTo>
                  <a:lnTo>
                    <a:pt x="964" y="643"/>
                  </a:lnTo>
                  <a:cubicBezTo>
                    <a:pt x="1071" y="643"/>
                    <a:pt x="1178" y="536"/>
                    <a:pt x="1178" y="376"/>
                  </a:cubicBezTo>
                  <a:cubicBezTo>
                    <a:pt x="1178" y="215"/>
                    <a:pt x="1125" y="108"/>
                    <a:pt x="1018" y="5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931043" y="2368267"/>
              <a:ext cx="35420" cy="26795"/>
            </a:xfrm>
            <a:custGeom>
              <a:avLst/>
              <a:gdLst/>
              <a:ahLst/>
              <a:cxnLst/>
              <a:rect l="l" t="t" r="r" b="b"/>
              <a:pathLst>
                <a:path w="1232" h="932" extrusionOk="0">
                  <a:moveTo>
                    <a:pt x="279" y="1"/>
                  </a:moveTo>
                  <a:cubicBezTo>
                    <a:pt x="187" y="1"/>
                    <a:pt x="100" y="140"/>
                    <a:pt x="54" y="279"/>
                  </a:cubicBezTo>
                  <a:cubicBezTo>
                    <a:pt x="0" y="493"/>
                    <a:pt x="54" y="654"/>
                    <a:pt x="161" y="654"/>
                  </a:cubicBezTo>
                  <a:lnTo>
                    <a:pt x="910" y="922"/>
                  </a:lnTo>
                  <a:cubicBezTo>
                    <a:pt x="924" y="929"/>
                    <a:pt x="939" y="932"/>
                    <a:pt x="953" y="932"/>
                  </a:cubicBezTo>
                  <a:cubicBezTo>
                    <a:pt x="1045" y="932"/>
                    <a:pt x="1132" y="786"/>
                    <a:pt x="1178" y="600"/>
                  </a:cubicBezTo>
                  <a:cubicBezTo>
                    <a:pt x="1232" y="386"/>
                    <a:pt x="1232" y="172"/>
                    <a:pt x="1125" y="172"/>
                  </a:cubicBezTo>
                  <a:lnTo>
                    <a:pt x="322" y="11"/>
                  </a:lnTo>
                  <a:cubicBezTo>
                    <a:pt x="307" y="4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4921814" y="2395695"/>
              <a:ext cx="33868" cy="25645"/>
            </a:xfrm>
            <a:custGeom>
              <a:avLst/>
              <a:gdLst/>
              <a:ahLst/>
              <a:cxnLst/>
              <a:rect l="l" t="t" r="r" b="b"/>
              <a:pathLst>
                <a:path w="1178" h="892" extrusionOk="0">
                  <a:moveTo>
                    <a:pt x="290" y="0"/>
                  </a:moveTo>
                  <a:cubicBezTo>
                    <a:pt x="214" y="0"/>
                    <a:pt x="146" y="50"/>
                    <a:pt x="107" y="128"/>
                  </a:cubicBezTo>
                  <a:cubicBezTo>
                    <a:pt x="0" y="235"/>
                    <a:pt x="54" y="396"/>
                    <a:pt x="107" y="449"/>
                  </a:cubicBezTo>
                  <a:lnTo>
                    <a:pt x="803" y="878"/>
                  </a:lnTo>
                  <a:cubicBezTo>
                    <a:pt x="813" y="887"/>
                    <a:pt x="825" y="891"/>
                    <a:pt x="841" y="891"/>
                  </a:cubicBezTo>
                  <a:cubicBezTo>
                    <a:pt x="912" y="891"/>
                    <a:pt x="1036" y="796"/>
                    <a:pt x="1124" y="663"/>
                  </a:cubicBezTo>
                  <a:cubicBezTo>
                    <a:pt x="1178" y="503"/>
                    <a:pt x="1178" y="342"/>
                    <a:pt x="1071" y="342"/>
                  </a:cubicBezTo>
                  <a:lnTo>
                    <a:pt x="375" y="21"/>
                  </a:lnTo>
                  <a:cubicBezTo>
                    <a:pt x="346" y="7"/>
                    <a:pt x="318" y="0"/>
                    <a:pt x="29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4935643" y="2385690"/>
              <a:ext cx="120089" cy="47553"/>
            </a:xfrm>
            <a:custGeom>
              <a:avLst/>
              <a:gdLst/>
              <a:ahLst/>
              <a:cxnLst/>
              <a:rect l="l" t="t" r="r" b="b"/>
              <a:pathLst>
                <a:path w="4177" h="1654" extrusionOk="0">
                  <a:moveTo>
                    <a:pt x="3211" y="0"/>
                  </a:moveTo>
                  <a:cubicBezTo>
                    <a:pt x="2815" y="0"/>
                    <a:pt x="2417" y="43"/>
                    <a:pt x="2035" y="101"/>
                  </a:cubicBezTo>
                  <a:cubicBezTo>
                    <a:pt x="1339" y="208"/>
                    <a:pt x="643" y="369"/>
                    <a:pt x="1" y="797"/>
                  </a:cubicBezTo>
                  <a:lnTo>
                    <a:pt x="536" y="1654"/>
                  </a:lnTo>
                  <a:cubicBezTo>
                    <a:pt x="1255" y="1215"/>
                    <a:pt x="2212" y="984"/>
                    <a:pt x="3096" y="984"/>
                  </a:cubicBezTo>
                  <a:cubicBezTo>
                    <a:pt x="3398" y="984"/>
                    <a:pt x="3690" y="1011"/>
                    <a:pt x="3962" y="1065"/>
                  </a:cubicBezTo>
                  <a:lnTo>
                    <a:pt x="4176" y="101"/>
                  </a:lnTo>
                  <a:cubicBezTo>
                    <a:pt x="3862" y="29"/>
                    <a:pt x="3537" y="0"/>
                    <a:pt x="321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4951053" y="2410128"/>
              <a:ext cx="98526" cy="23115"/>
            </a:xfrm>
            <a:custGeom>
              <a:avLst/>
              <a:gdLst/>
              <a:ahLst/>
              <a:cxnLst/>
              <a:rect l="l" t="t" r="r" b="b"/>
              <a:pathLst>
                <a:path w="3427" h="804" fill="none" extrusionOk="0">
                  <a:moveTo>
                    <a:pt x="0" y="804"/>
                  </a:moveTo>
                  <a:cubicBezTo>
                    <a:pt x="964" y="215"/>
                    <a:pt x="2356" y="1"/>
                    <a:pt x="3426" y="21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4935643" y="2383965"/>
              <a:ext cx="120089" cy="24667"/>
            </a:xfrm>
            <a:custGeom>
              <a:avLst/>
              <a:gdLst/>
              <a:ahLst/>
              <a:cxnLst/>
              <a:rect l="l" t="t" r="r" b="b"/>
              <a:pathLst>
                <a:path w="4177" h="858" fill="none" extrusionOk="0">
                  <a:moveTo>
                    <a:pt x="4176" y="161"/>
                  </a:moveTo>
                  <a:cubicBezTo>
                    <a:pt x="3481" y="1"/>
                    <a:pt x="2731" y="54"/>
                    <a:pt x="2035" y="161"/>
                  </a:cubicBezTo>
                  <a:cubicBezTo>
                    <a:pt x="1339" y="268"/>
                    <a:pt x="643" y="429"/>
                    <a:pt x="1" y="85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5035693" y="2382441"/>
              <a:ext cx="15410" cy="33867"/>
            </a:xfrm>
            <a:custGeom>
              <a:avLst/>
              <a:gdLst/>
              <a:ahLst/>
              <a:cxnLst/>
              <a:rect l="l" t="t" r="r" b="b"/>
              <a:pathLst>
                <a:path w="536" h="1178" extrusionOk="0">
                  <a:moveTo>
                    <a:pt x="322" y="0"/>
                  </a:moveTo>
                  <a:cubicBezTo>
                    <a:pt x="215" y="0"/>
                    <a:pt x="108" y="107"/>
                    <a:pt x="54" y="214"/>
                  </a:cubicBezTo>
                  <a:lnTo>
                    <a:pt x="1" y="964"/>
                  </a:lnTo>
                  <a:cubicBezTo>
                    <a:pt x="1" y="1071"/>
                    <a:pt x="54" y="1178"/>
                    <a:pt x="161" y="1178"/>
                  </a:cubicBezTo>
                  <a:cubicBezTo>
                    <a:pt x="268" y="1178"/>
                    <a:pt x="322" y="1124"/>
                    <a:pt x="375" y="1017"/>
                  </a:cubicBezTo>
                  <a:lnTo>
                    <a:pt x="482" y="268"/>
                  </a:lnTo>
                  <a:cubicBezTo>
                    <a:pt x="536" y="161"/>
                    <a:pt x="429" y="54"/>
                    <a:pt x="3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5017235" y="2382441"/>
              <a:ext cx="10781" cy="32344"/>
            </a:xfrm>
            <a:custGeom>
              <a:avLst/>
              <a:gdLst/>
              <a:ahLst/>
              <a:cxnLst/>
              <a:rect l="l" t="t" r="r" b="b"/>
              <a:pathLst>
                <a:path w="375" h="1125" extrusionOk="0">
                  <a:moveTo>
                    <a:pt x="161" y="0"/>
                  </a:moveTo>
                  <a:cubicBezTo>
                    <a:pt x="54" y="0"/>
                    <a:pt x="0" y="54"/>
                    <a:pt x="0" y="161"/>
                  </a:cubicBezTo>
                  <a:lnTo>
                    <a:pt x="0" y="964"/>
                  </a:lnTo>
                  <a:cubicBezTo>
                    <a:pt x="0" y="1071"/>
                    <a:pt x="107" y="1124"/>
                    <a:pt x="214" y="1124"/>
                  </a:cubicBezTo>
                  <a:cubicBezTo>
                    <a:pt x="321" y="1124"/>
                    <a:pt x="375" y="1071"/>
                    <a:pt x="375" y="964"/>
                  </a:cubicBezTo>
                  <a:lnTo>
                    <a:pt x="375" y="161"/>
                  </a:lnTo>
                  <a:cubicBezTo>
                    <a:pt x="375" y="54"/>
                    <a:pt x="321" y="0"/>
                    <a:pt x="16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992596" y="2383563"/>
              <a:ext cx="20039" cy="33178"/>
            </a:xfrm>
            <a:custGeom>
              <a:avLst/>
              <a:gdLst/>
              <a:ahLst/>
              <a:cxnLst/>
              <a:rect l="l" t="t" r="r" b="b"/>
              <a:pathLst>
                <a:path w="697" h="1154" extrusionOk="0">
                  <a:moveTo>
                    <a:pt x="376" y="1"/>
                  </a:moveTo>
                  <a:cubicBezTo>
                    <a:pt x="343" y="1"/>
                    <a:pt x="308" y="5"/>
                    <a:pt x="268" y="15"/>
                  </a:cubicBezTo>
                  <a:cubicBezTo>
                    <a:pt x="108" y="15"/>
                    <a:pt x="1" y="122"/>
                    <a:pt x="1" y="229"/>
                  </a:cubicBezTo>
                  <a:lnTo>
                    <a:pt x="161" y="978"/>
                  </a:lnTo>
                  <a:cubicBezTo>
                    <a:pt x="161" y="1066"/>
                    <a:pt x="268" y="1153"/>
                    <a:pt x="366" y="1153"/>
                  </a:cubicBezTo>
                  <a:cubicBezTo>
                    <a:pt x="388" y="1153"/>
                    <a:pt x="409" y="1149"/>
                    <a:pt x="429" y="1139"/>
                  </a:cubicBezTo>
                  <a:cubicBezTo>
                    <a:pt x="589" y="1139"/>
                    <a:pt x="697" y="1032"/>
                    <a:pt x="697" y="925"/>
                  </a:cubicBezTo>
                  <a:lnTo>
                    <a:pt x="643" y="175"/>
                  </a:lnTo>
                  <a:cubicBezTo>
                    <a:pt x="599" y="88"/>
                    <a:pt x="520" y="1"/>
                    <a:pt x="3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974139" y="2387041"/>
              <a:ext cx="18486" cy="32976"/>
            </a:xfrm>
            <a:custGeom>
              <a:avLst/>
              <a:gdLst/>
              <a:ahLst/>
              <a:cxnLst/>
              <a:rect l="l" t="t" r="r" b="b"/>
              <a:pathLst>
                <a:path w="643" h="1147" extrusionOk="0">
                  <a:moveTo>
                    <a:pt x="214" y="1"/>
                  </a:moveTo>
                  <a:cubicBezTo>
                    <a:pt x="107" y="54"/>
                    <a:pt x="0" y="161"/>
                    <a:pt x="54" y="269"/>
                  </a:cubicBezTo>
                  <a:lnTo>
                    <a:pt x="268" y="1018"/>
                  </a:lnTo>
                  <a:cubicBezTo>
                    <a:pt x="268" y="1096"/>
                    <a:pt x="325" y="1146"/>
                    <a:pt x="398" y="1146"/>
                  </a:cubicBezTo>
                  <a:cubicBezTo>
                    <a:pt x="425" y="1146"/>
                    <a:pt x="453" y="1139"/>
                    <a:pt x="482" y="1125"/>
                  </a:cubicBezTo>
                  <a:cubicBezTo>
                    <a:pt x="536" y="1125"/>
                    <a:pt x="643" y="1018"/>
                    <a:pt x="589" y="911"/>
                  </a:cubicBezTo>
                  <a:lnTo>
                    <a:pt x="429" y="161"/>
                  </a:lnTo>
                  <a:cubicBezTo>
                    <a:pt x="429" y="54"/>
                    <a:pt x="321" y="1"/>
                    <a:pt x="21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0"/>
            <p:cNvSpPr/>
            <p:nvPr/>
          </p:nvSpPr>
          <p:spPr>
            <a:xfrm>
              <a:off x="4952576" y="2392590"/>
              <a:ext cx="23115" cy="33580"/>
            </a:xfrm>
            <a:custGeom>
              <a:avLst/>
              <a:gdLst/>
              <a:ahLst/>
              <a:cxnLst/>
              <a:rect l="l" t="t" r="r" b="b"/>
              <a:pathLst>
                <a:path w="804" h="1168" extrusionOk="0">
                  <a:moveTo>
                    <a:pt x="341" y="1"/>
                  </a:moveTo>
                  <a:cubicBezTo>
                    <a:pt x="301" y="1"/>
                    <a:pt x="258" y="8"/>
                    <a:pt x="215" y="22"/>
                  </a:cubicBezTo>
                  <a:cubicBezTo>
                    <a:pt x="54" y="76"/>
                    <a:pt x="1" y="236"/>
                    <a:pt x="1" y="343"/>
                  </a:cubicBezTo>
                  <a:lnTo>
                    <a:pt x="322" y="1039"/>
                  </a:lnTo>
                  <a:cubicBezTo>
                    <a:pt x="361" y="1117"/>
                    <a:pt x="458" y="1167"/>
                    <a:pt x="549" y="1167"/>
                  </a:cubicBezTo>
                  <a:cubicBezTo>
                    <a:pt x="582" y="1167"/>
                    <a:pt x="615" y="1160"/>
                    <a:pt x="643" y="1146"/>
                  </a:cubicBezTo>
                  <a:cubicBezTo>
                    <a:pt x="750" y="1093"/>
                    <a:pt x="804" y="986"/>
                    <a:pt x="804" y="878"/>
                  </a:cubicBezTo>
                  <a:lnTo>
                    <a:pt x="536" y="129"/>
                  </a:lnTo>
                  <a:cubicBezTo>
                    <a:pt x="536" y="51"/>
                    <a:pt x="450" y="1"/>
                    <a:pt x="34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0"/>
            <p:cNvSpPr/>
            <p:nvPr/>
          </p:nvSpPr>
          <p:spPr>
            <a:xfrm>
              <a:off x="4934119" y="2401848"/>
              <a:ext cx="24639" cy="30878"/>
            </a:xfrm>
            <a:custGeom>
              <a:avLst/>
              <a:gdLst/>
              <a:ahLst/>
              <a:cxnLst/>
              <a:rect l="l" t="t" r="r" b="b"/>
              <a:pathLst>
                <a:path w="857" h="1074" extrusionOk="0">
                  <a:moveTo>
                    <a:pt x="246" y="0"/>
                  </a:moveTo>
                  <a:cubicBezTo>
                    <a:pt x="218" y="0"/>
                    <a:pt x="190" y="7"/>
                    <a:pt x="161" y="21"/>
                  </a:cubicBezTo>
                  <a:cubicBezTo>
                    <a:pt x="54" y="128"/>
                    <a:pt x="0" y="235"/>
                    <a:pt x="54" y="342"/>
                  </a:cubicBezTo>
                  <a:lnTo>
                    <a:pt x="482" y="985"/>
                  </a:lnTo>
                  <a:cubicBezTo>
                    <a:pt x="514" y="1047"/>
                    <a:pt x="563" y="1073"/>
                    <a:pt x="621" y="1073"/>
                  </a:cubicBezTo>
                  <a:cubicBezTo>
                    <a:pt x="661" y="1073"/>
                    <a:pt x="706" y="1060"/>
                    <a:pt x="750" y="1038"/>
                  </a:cubicBezTo>
                  <a:cubicBezTo>
                    <a:pt x="803" y="985"/>
                    <a:pt x="857" y="878"/>
                    <a:pt x="803" y="824"/>
                  </a:cubicBezTo>
                  <a:lnTo>
                    <a:pt x="429" y="128"/>
                  </a:lnTo>
                  <a:cubicBezTo>
                    <a:pt x="390" y="50"/>
                    <a:pt x="322" y="0"/>
                    <a:pt x="24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4803306" y="2431690"/>
              <a:ext cx="53878" cy="149299"/>
            </a:xfrm>
            <a:custGeom>
              <a:avLst/>
              <a:gdLst/>
              <a:ahLst/>
              <a:cxnLst/>
              <a:rect l="l" t="t" r="r" b="b"/>
              <a:pathLst>
                <a:path w="1874" h="5193" extrusionOk="0">
                  <a:moveTo>
                    <a:pt x="1767" y="0"/>
                  </a:moveTo>
                  <a:lnTo>
                    <a:pt x="750" y="107"/>
                  </a:lnTo>
                  <a:cubicBezTo>
                    <a:pt x="803" y="964"/>
                    <a:pt x="857" y="1767"/>
                    <a:pt x="750" y="2516"/>
                  </a:cubicBezTo>
                  <a:cubicBezTo>
                    <a:pt x="643" y="3266"/>
                    <a:pt x="375" y="4015"/>
                    <a:pt x="0" y="4711"/>
                  </a:cubicBezTo>
                  <a:lnTo>
                    <a:pt x="910" y="5193"/>
                  </a:lnTo>
                  <a:cubicBezTo>
                    <a:pt x="1285" y="4390"/>
                    <a:pt x="1606" y="3533"/>
                    <a:pt x="1767" y="2677"/>
                  </a:cubicBezTo>
                  <a:cubicBezTo>
                    <a:pt x="1874" y="1767"/>
                    <a:pt x="1820" y="857"/>
                    <a:pt x="176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4829469" y="2431690"/>
              <a:ext cx="27715" cy="149299"/>
            </a:xfrm>
            <a:custGeom>
              <a:avLst/>
              <a:gdLst/>
              <a:ahLst/>
              <a:cxnLst/>
              <a:rect l="l" t="t" r="r" b="b"/>
              <a:pathLst>
                <a:path w="964" h="5193" fill="none" extrusionOk="0">
                  <a:moveTo>
                    <a:pt x="0" y="5193"/>
                  </a:moveTo>
                  <a:cubicBezTo>
                    <a:pt x="375" y="4390"/>
                    <a:pt x="696" y="3533"/>
                    <a:pt x="857" y="2677"/>
                  </a:cubicBezTo>
                  <a:cubicBezTo>
                    <a:pt x="964" y="1767"/>
                    <a:pt x="910" y="857"/>
                    <a:pt x="857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4803306" y="2434766"/>
              <a:ext cx="24639" cy="132365"/>
            </a:xfrm>
            <a:custGeom>
              <a:avLst/>
              <a:gdLst/>
              <a:ahLst/>
              <a:cxnLst/>
              <a:rect l="l" t="t" r="r" b="b"/>
              <a:pathLst>
                <a:path w="857" h="4604" fill="none" extrusionOk="0">
                  <a:moveTo>
                    <a:pt x="750" y="0"/>
                  </a:moveTo>
                  <a:cubicBezTo>
                    <a:pt x="803" y="857"/>
                    <a:pt x="857" y="1660"/>
                    <a:pt x="750" y="2409"/>
                  </a:cubicBezTo>
                  <a:cubicBezTo>
                    <a:pt x="643" y="3159"/>
                    <a:pt x="375" y="3908"/>
                    <a:pt x="0" y="460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4821764" y="2439366"/>
              <a:ext cx="33896" cy="15439"/>
            </a:xfrm>
            <a:custGeom>
              <a:avLst/>
              <a:gdLst/>
              <a:ahLst/>
              <a:cxnLst/>
              <a:rect l="l" t="t" r="r" b="b"/>
              <a:pathLst>
                <a:path w="1179" h="537" extrusionOk="0">
                  <a:moveTo>
                    <a:pt x="964" y="1"/>
                  </a:moveTo>
                  <a:lnTo>
                    <a:pt x="215" y="54"/>
                  </a:lnTo>
                  <a:cubicBezTo>
                    <a:pt x="108" y="108"/>
                    <a:pt x="1" y="215"/>
                    <a:pt x="1" y="322"/>
                  </a:cubicBezTo>
                  <a:cubicBezTo>
                    <a:pt x="1" y="483"/>
                    <a:pt x="108" y="536"/>
                    <a:pt x="215" y="536"/>
                  </a:cubicBezTo>
                  <a:lnTo>
                    <a:pt x="1018" y="536"/>
                  </a:lnTo>
                  <a:cubicBezTo>
                    <a:pt x="1125" y="483"/>
                    <a:pt x="1178" y="376"/>
                    <a:pt x="1178" y="269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823316" y="2465529"/>
              <a:ext cx="33868" cy="13886"/>
            </a:xfrm>
            <a:custGeom>
              <a:avLst/>
              <a:gdLst/>
              <a:ahLst/>
              <a:cxnLst/>
              <a:rect l="l" t="t" r="r" b="b"/>
              <a:pathLst>
                <a:path w="1178" h="483" extrusionOk="0">
                  <a:moveTo>
                    <a:pt x="161" y="1"/>
                  </a:moveTo>
                  <a:cubicBezTo>
                    <a:pt x="107" y="1"/>
                    <a:pt x="0" y="108"/>
                    <a:pt x="0" y="269"/>
                  </a:cubicBezTo>
                  <a:cubicBezTo>
                    <a:pt x="0" y="376"/>
                    <a:pt x="107" y="483"/>
                    <a:pt x="214" y="483"/>
                  </a:cubicBezTo>
                  <a:lnTo>
                    <a:pt x="964" y="483"/>
                  </a:lnTo>
                  <a:cubicBezTo>
                    <a:pt x="1071" y="483"/>
                    <a:pt x="1178" y="376"/>
                    <a:pt x="1178" y="269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821764" y="2487091"/>
              <a:ext cx="33896" cy="23115"/>
            </a:xfrm>
            <a:custGeom>
              <a:avLst/>
              <a:gdLst/>
              <a:ahLst/>
              <a:cxnLst/>
              <a:rect l="l" t="t" r="r" b="b"/>
              <a:pathLst>
                <a:path w="1179" h="804" extrusionOk="0">
                  <a:moveTo>
                    <a:pt x="215" y="0"/>
                  </a:moveTo>
                  <a:cubicBezTo>
                    <a:pt x="108" y="0"/>
                    <a:pt x="54" y="107"/>
                    <a:pt x="1" y="322"/>
                  </a:cubicBezTo>
                  <a:cubicBezTo>
                    <a:pt x="1" y="482"/>
                    <a:pt x="54" y="643"/>
                    <a:pt x="161" y="643"/>
                  </a:cubicBezTo>
                  <a:lnTo>
                    <a:pt x="964" y="803"/>
                  </a:lnTo>
                  <a:cubicBezTo>
                    <a:pt x="1071" y="803"/>
                    <a:pt x="1178" y="643"/>
                    <a:pt x="1178" y="429"/>
                  </a:cubicBezTo>
                  <a:cubicBezTo>
                    <a:pt x="1178" y="215"/>
                    <a:pt x="1125" y="54"/>
                    <a:pt x="10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817164" y="2513254"/>
              <a:ext cx="35420" cy="18889"/>
            </a:xfrm>
            <a:custGeom>
              <a:avLst/>
              <a:gdLst/>
              <a:ahLst/>
              <a:cxnLst/>
              <a:rect l="l" t="t" r="r" b="b"/>
              <a:pathLst>
                <a:path w="1232" h="657" extrusionOk="0">
                  <a:moveTo>
                    <a:pt x="268" y="0"/>
                  </a:moveTo>
                  <a:cubicBezTo>
                    <a:pt x="161" y="0"/>
                    <a:pt x="54" y="54"/>
                    <a:pt x="54" y="161"/>
                  </a:cubicBezTo>
                  <a:cubicBezTo>
                    <a:pt x="0" y="268"/>
                    <a:pt x="54" y="429"/>
                    <a:pt x="161" y="429"/>
                  </a:cubicBezTo>
                  <a:lnTo>
                    <a:pt x="964" y="643"/>
                  </a:lnTo>
                  <a:cubicBezTo>
                    <a:pt x="973" y="652"/>
                    <a:pt x="986" y="657"/>
                    <a:pt x="1001" y="657"/>
                  </a:cubicBezTo>
                  <a:cubicBezTo>
                    <a:pt x="1069" y="657"/>
                    <a:pt x="1178" y="561"/>
                    <a:pt x="1178" y="429"/>
                  </a:cubicBezTo>
                  <a:cubicBezTo>
                    <a:pt x="1231" y="322"/>
                    <a:pt x="1178" y="161"/>
                    <a:pt x="1071" y="161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809459" y="2533264"/>
              <a:ext cx="35420" cy="26565"/>
            </a:xfrm>
            <a:custGeom>
              <a:avLst/>
              <a:gdLst/>
              <a:ahLst/>
              <a:cxnLst/>
              <a:rect l="l" t="t" r="r" b="b"/>
              <a:pathLst>
                <a:path w="1232" h="924" extrusionOk="0">
                  <a:moveTo>
                    <a:pt x="375" y="0"/>
                  </a:moveTo>
                  <a:cubicBezTo>
                    <a:pt x="268" y="0"/>
                    <a:pt x="161" y="54"/>
                    <a:pt x="107" y="214"/>
                  </a:cubicBezTo>
                  <a:cubicBezTo>
                    <a:pt x="0" y="375"/>
                    <a:pt x="54" y="536"/>
                    <a:pt x="161" y="589"/>
                  </a:cubicBezTo>
                  <a:lnTo>
                    <a:pt x="857" y="910"/>
                  </a:lnTo>
                  <a:cubicBezTo>
                    <a:pt x="875" y="920"/>
                    <a:pt x="895" y="924"/>
                    <a:pt x="916" y="924"/>
                  </a:cubicBezTo>
                  <a:cubicBezTo>
                    <a:pt x="1016" y="924"/>
                    <a:pt x="1134" y="820"/>
                    <a:pt x="1178" y="643"/>
                  </a:cubicBezTo>
                  <a:cubicBezTo>
                    <a:pt x="1232" y="482"/>
                    <a:pt x="1232" y="268"/>
                    <a:pt x="1125" y="268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800230" y="2557270"/>
              <a:ext cx="33868" cy="23719"/>
            </a:xfrm>
            <a:custGeom>
              <a:avLst/>
              <a:gdLst/>
              <a:ahLst/>
              <a:cxnLst/>
              <a:rect l="l" t="t" r="r" b="b"/>
              <a:pathLst>
                <a:path w="1178" h="825" extrusionOk="0">
                  <a:moveTo>
                    <a:pt x="289" y="1"/>
                  </a:moveTo>
                  <a:cubicBezTo>
                    <a:pt x="210" y="1"/>
                    <a:pt x="132" y="51"/>
                    <a:pt x="54" y="129"/>
                  </a:cubicBezTo>
                  <a:cubicBezTo>
                    <a:pt x="0" y="236"/>
                    <a:pt x="54" y="397"/>
                    <a:pt x="161" y="450"/>
                  </a:cubicBezTo>
                  <a:lnTo>
                    <a:pt x="857" y="825"/>
                  </a:lnTo>
                  <a:cubicBezTo>
                    <a:pt x="964" y="825"/>
                    <a:pt x="1071" y="771"/>
                    <a:pt x="1124" y="664"/>
                  </a:cubicBezTo>
                  <a:cubicBezTo>
                    <a:pt x="1178" y="557"/>
                    <a:pt x="1178" y="397"/>
                    <a:pt x="1071" y="343"/>
                  </a:cubicBezTo>
                  <a:lnTo>
                    <a:pt x="375" y="22"/>
                  </a:lnTo>
                  <a:cubicBezTo>
                    <a:pt x="346" y="7"/>
                    <a:pt x="318" y="1"/>
                    <a:pt x="2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820240" y="2527111"/>
              <a:ext cx="163156" cy="75440"/>
            </a:xfrm>
            <a:custGeom>
              <a:avLst/>
              <a:gdLst/>
              <a:ahLst/>
              <a:cxnLst/>
              <a:rect l="l" t="t" r="r" b="b"/>
              <a:pathLst>
                <a:path w="5675" h="2624" extrusionOk="0">
                  <a:moveTo>
                    <a:pt x="5139" y="0"/>
                  </a:moveTo>
                  <a:cubicBezTo>
                    <a:pt x="3694" y="857"/>
                    <a:pt x="1767" y="964"/>
                    <a:pt x="0" y="1713"/>
                  </a:cubicBezTo>
                  <a:lnTo>
                    <a:pt x="375" y="2623"/>
                  </a:lnTo>
                  <a:cubicBezTo>
                    <a:pt x="1927" y="1981"/>
                    <a:pt x="3908" y="1874"/>
                    <a:pt x="5674" y="857"/>
                  </a:cubicBezTo>
                  <a:lnTo>
                    <a:pt x="513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4830993" y="2551721"/>
              <a:ext cx="152404" cy="50830"/>
            </a:xfrm>
            <a:custGeom>
              <a:avLst/>
              <a:gdLst/>
              <a:ahLst/>
              <a:cxnLst/>
              <a:rect l="l" t="t" r="r" b="b"/>
              <a:pathLst>
                <a:path w="5301" h="1768" fill="none" extrusionOk="0">
                  <a:moveTo>
                    <a:pt x="1" y="1767"/>
                  </a:moveTo>
                  <a:cubicBezTo>
                    <a:pt x="1553" y="1125"/>
                    <a:pt x="3534" y="1018"/>
                    <a:pt x="530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820240" y="2527111"/>
              <a:ext cx="147775" cy="49278"/>
            </a:xfrm>
            <a:custGeom>
              <a:avLst/>
              <a:gdLst/>
              <a:ahLst/>
              <a:cxnLst/>
              <a:rect l="l" t="t" r="r" b="b"/>
              <a:pathLst>
                <a:path w="5140" h="1714" fill="none" extrusionOk="0">
                  <a:moveTo>
                    <a:pt x="5139" y="0"/>
                  </a:moveTo>
                  <a:cubicBezTo>
                    <a:pt x="3694" y="857"/>
                    <a:pt x="1767" y="964"/>
                    <a:pt x="0" y="171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949500" y="2529555"/>
              <a:ext cx="26191" cy="32459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289" y="0"/>
                  </a:moveTo>
                  <a:cubicBezTo>
                    <a:pt x="251" y="0"/>
                    <a:pt x="208" y="7"/>
                    <a:pt x="161" y="22"/>
                  </a:cubicBezTo>
                  <a:cubicBezTo>
                    <a:pt x="54" y="76"/>
                    <a:pt x="1" y="236"/>
                    <a:pt x="1" y="343"/>
                  </a:cubicBezTo>
                  <a:lnTo>
                    <a:pt x="322" y="1039"/>
                  </a:lnTo>
                  <a:cubicBezTo>
                    <a:pt x="353" y="1102"/>
                    <a:pt x="421" y="1128"/>
                    <a:pt x="505" y="1128"/>
                  </a:cubicBezTo>
                  <a:cubicBezTo>
                    <a:pt x="564" y="1128"/>
                    <a:pt x="630" y="1115"/>
                    <a:pt x="697" y="1093"/>
                  </a:cubicBezTo>
                  <a:cubicBezTo>
                    <a:pt x="804" y="1039"/>
                    <a:pt x="911" y="879"/>
                    <a:pt x="857" y="825"/>
                  </a:cubicBezTo>
                  <a:lnTo>
                    <a:pt x="483" y="76"/>
                  </a:lnTo>
                  <a:cubicBezTo>
                    <a:pt x="445" y="38"/>
                    <a:pt x="380" y="0"/>
                    <a:pt x="2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924890" y="2539416"/>
              <a:ext cx="23115" cy="32947"/>
            </a:xfrm>
            <a:custGeom>
              <a:avLst/>
              <a:gdLst/>
              <a:ahLst/>
              <a:cxnLst/>
              <a:rect l="l" t="t" r="r" b="b"/>
              <a:pathLst>
                <a:path w="804" h="1146" extrusionOk="0">
                  <a:moveTo>
                    <a:pt x="214" y="0"/>
                  </a:moveTo>
                  <a:cubicBezTo>
                    <a:pt x="54" y="54"/>
                    <a:pt x="0" y="161"/>
                    <a:pt x="0" y="268"/>
                  </a:cubicBezTo>
                  <a:lnTo>
                    <a:pt x="268" y="1018"/>
                  </a:lnTo>
                  <a:cubicBezTo>
                    <a:pt x="268" y="1096"/>
                    <a:pt x="354" y="1146"/>
                    <a:pt x="463" y="1146"/>
                  </a:cubicBezTo>
                  <a:cubicBezTo>
                    <a:pt x="503" y="1146"/>
                    <a:pt x="546" y="1139"/>
                    <a:pt x="589" y="1125"/>
                  </a:cubicBezTo>
                  <a:cubicBezTo>
                    <a:pt x="750" y="1071"/>
                    <a:pt x="803" y="964"/>
                    <a:pt x="803" y="857"/>
                  </a:cubicBezTo>
                  <a:lnTo>
                    <a:pt x="536" y="108"/>
                  </a:lnTo>
                  <a:cubicBezTo>
                    <a:pt x="482" y="0"/>
                    <a:pt x="321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4895651" y="2546518"/>
              <a:ext cx="29268" cy="33954"/>
            </a:xfrm>
            <a:custGeom>
              <a:avLst/>
              <a:gdLst/>
              <a:ahLst/>
              <a:cxnLst/>
              <a:rect l="l" t="t" r="r" b="b"/>
              <a:pathLst>
                <a:path w="1018" h="1181" extrusionOk="0">
                  <a:moveTo>
                    <a:pt x="489" y="0"/>
                  </a:moveTo>
                  <a:cubicBezTo>
                    <a:pt x="436" y="0"/>
                    <a:pt x="379" y="7"/>
                    <a:pt x="321" y="21"/>
                  </a:cubicBezTo>
                  <a:cubicBezTo>
                    <a:pt x="161" y="75"/>
                    <a:pt x="0" y="235"/>
                    <a:pt x="0" y="342"/>
                  </a:cubicBezTo>
                  <a:lnTo>
                    <a:pt x="214" y="1092"/>
                  </a:lnTo>
                  <a:cubicBezTo>
                    <a:pt x="214" y="1154"/>
                    <a:pt x="288" y="1180"/>
                    <a:pt x="392" y="1180"/>
                  </a:cubicBezTo>
                  <a:cubicBezTo>
                    <a:pt x="465" y="1180"/>
                    <a:pt x="554" y="1167"/>
                    <a:pt x="643" y="1145"/>
                  </a:cubicBezTo>
                  <a:cubicBezTo>
                    <a:pt x="857" y="1092"/>
                    <a:pt x="1017" y="985"/>
                    <a:pt x="964" y="878"/>
                  </a:cubicBezTo>
                  <a:lnTo>
                    <a:pt x="750" y="128"/>
                  </a:lnTo>
                  <a:cubicBezTo>
                    <a:pt x="750" y="50"/>
                    <a:pt x="635" y="0"/>
                    <a:pt x="4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4872565" y="2554194"/>
              <a:ext cx="21563" cy="33551"/>
            </a:xfrm>
            <a:custGeom>
              <a:avLst/>
              <a:gdLst/>
              <a:ahLst/>
              <a:cxnLst/>
              <a:rect l="l" t="t" r="r" b="b"/>
              <a:pathLst>
                <a:path w="750" h="1167" extrusionOk="0">
                  <a:moveTo>
                    <a:pt x="340" y="1"/>
                  </a:moveTo>
                  <a:cubicBezTo>
                    <a:pt x="300" y="1"/>
                    <a:pt x="257" y="7"/>
                    <a:pt x="214" y="22"/>
                  </a:cubicBezTo>
                  <a:cubicBezTo>
                    <a:pt x="107" y="22"/>
                    <a:pt x="0" y="129"/>
                    <a:pt x="0" y="236"/>
                  </a:cubicBezTo>
                  <a:lnTo>
                    <a:pt x="214" y="1039"/>
                  </a:lnTo>
                  <a:cubicBezTo>
                    <a:pt x="214" y="1117"/>
                    <a:pt x="300" y="1167"/>
                    <a:pt x="409" y="1167"/>
                  </a:cubicBezTo>
                  <a:cubicBezTo>
                    <a:pt x="449" y="1167"/>
                    <a:pt x="492" y="1160"/>
                    <a:pt x="536" y="1146"/>
                  </a:cubicBezTo>
                  <a:cubicBezTo>
                    <a:pt x="643" y="1092"/>
                    <a:pt x="750" y="985"/>
                    <a:pt x="750" y="878"/>
                  </a:cubicBezTo>
                  <a:lnTo>
                    <a:pt x="536" y="129"/>
                  </a:lnTo>
                  <a:cubicBezTo>
                    <a:pt x="536" y="50"/>
                    <a:pt x="449" y="1"/>
                    <a:pt x="34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4841774" y="2560346"/>
              <a:ext cx="29268" cy="33983"/>
            </a:xfrm>
            <a:custGeom>
              <a:avLst/>
              <a:gdLst/>
              <a:ahLst/>
              <a:cxnLst/>
              <a:rect l="l" t="t" r="r" b="b"/>
              <a:pathLst>
                <a:path w="1018" h="1182" extrusionOk="0">
                  <a:moveTo>
                    <a:pt x="511" y="1"/>
                  </a:moveTo>
                  <a:cubicBezTo>
                    <a:pt x="465" y="1"/>
                    <a:pt x="418" y="8"/>
                    <a:pt x="375" y="22"/>
                  </a:cubicBezTo>
                  <a:cubicBezTo>
                    <a:pt x="161" y="75"/>
                    <a:pt x="1" y="236"/>
                    <a:pt x="54" y="343"/>
                  </a:cubicBezTo>
                  <a:lnTo>
                    <a:pt x="268" y="1093"/>
                  </a:lnTo>
                  <a:cubicBezTo>
                    <a:pt x="300" y="1155"/>
                    <a:pt x="368" y="1181"/>
                    <a:pt x="462" y="1181"/>
                  </a:cubicBezTo>
                  <a:cubicBezTo>
                    <a:pt x="528" y="1181"/>
                    <a:pt x="608" y="1168"/>
                    <a:pt x="696" y="1146"/>
                  </a:cubicBezTo>
                  <a:cubicBezTo>
                    <a:pt x="857" y="1093"/>
                    <a:pt x="1018" y="985"/>
                    <a:pt x="964" y="878"/>
                  </a:cubicBezTo>
                  <a:lnTo>
                    <a:pt x="750" y="129"/>
                  </a:lnTo>
                  <a:cubicBezTo>
                    <a:pt x="750" y="51"/>
                    <a:pt x="635" y="1"/>
                    <a:pt x="5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4817164" y="2569604"/>
              <a:ext cx="26191" cy="33551"/>
            </a:xfrm>
            <a:custGeom>
              <a:avLst/>
              <a:gdLst/>
              <a:ahLst/>
              <a:cxnLst/>
              <a:rect l="l" t="t" r="r" b="b"/>
              <a:pathLst>
                <a:path w="911" h="1167" extrusionOk="0">
                  <a:moveTo>
                    <a:pt x="385" y="0"/>
                  </a:moveTo>
                  <a:cubicBezTo>
                    <a:pt x="350" y="0"/>
                    <a:pt x="311" y="7"/>
                    <a:pt x="268" y="21"/>
                  </a:cubicBezTo>
                  <a:cubicBezTo>
                    <a:pt x="107" y="128"/>
                    <a:pt x="0" y="235"/>
                    <a:pt x="54" y="342"/>
                  </a:cubicBezTo>
                  <a:lnTo>
                    <a:pt x="375" y="1038"/>
                  </a:lnTo>
                  <a:cubicBezTo>
                    <a:pt x="414" y="1117"/>
                    <a:pt x="482" y="1166"/>
                    <a:pt x="578" y="1166"/>
                  </a:cubicBezTo>
                  <a:cubicBezTo>
                    <a:pt x="614" y="1166"/>
                    <a:pt x="653" y="1160"/>
                    <a:pt x="696" y="1145"/>
                  </a:cubicBezTo>
                  <a:cubicBezTo>
                    <a:pt x="803" y="1092"/>
                    <a:pt x="910" y="985"/>
                    <a:pt x="857" y="878"/>
                  </a:cubicBezTo>
                  <a:lnTo>
                    <a:pt x="589" y="128"/>
                  </a:lnTo>
                  <a:cubicBezTo>
                    <a:pt x="550" y="50"/>
                    <a:pt x="482" y="0"/>
                    <a:pt x="38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851003" y="2117711"/>
              <a:ext cx="56982" cy="146251"/>
            </a:xfrm>
            <a:custGeom>
              <a:avLst/>
              <a:gdLst/>
              <a:ahLst/>
              <a:cxnLst/>
              <a:rect l="l" t="t" r="r" b="b"/>
              <a:pathLst>
                <a:path w="1982" h="5087" extrusionOk="0">
                  <a:moveTo>
                    <a:pt x="857" y="1"/>
                  </a:moveTo>
                  <a:lnTo>
                    <a:pt x="1" y="590"/>
                  </a:lnTo>
                  <a:cubicBezTo>
                    <a:pt x="375" y="1179"/>
                    <a:pt x="697" y="1874"/>
                    <a:pt x="857" y="2570"/>
                  </a:cubicBezTo>
                  <a:cubicBezTo>
                    <a:pt x="1018" y="3266"/>
                    <a:pt x="1018" y="4016"/>
                    <a:pt x="697" y="4444"/>
                  </a:cubicBezTo>
                  <a:lnTo>
                    <a:pt x="1446" y="5086"/>
                  </a:lnTo>
                  <a:cubicBezTo>
                    <a:pt x="1821" y="4658"/>
                    <a:pt x="1928" y="4123"/>
                    <a:pt x="1981" y="3695"/>
                  </a:cubicBezTo>
                  <a:cubicBezTo>
                    <a:pt x="1981" y="3213"/>
                    <a:pt x="1928" y="2785"/>
                    <a:pt x="1821" y="2356"/>
                  </a:cubicBezTo>
                  <a:cubicBezTo>
                    <a:pt x="1607" y="1500"/>
                    <a:pt x="1286" y="750"/>
                    <a:pt x="857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4875641" y="2117711"/>
              <a:ext cx="32344" cy="146251"/>
            </a:xfrm>
            <a:custGeom>
              <a:avLst/>
              <a:gdLst/>
              <a:ahLst/>
              <a:cxnLst/>
              <a:rect l="l" t="t" r="r" b="b"/>
              <a:pathLst>
                <a:path w="1125" h="5087" fill="none" extrusionOk="0">
                  <a:moveTo>
                    <a:pt x="589" y="5086"/>
                  </a:moveTo>
                  <a:cubicBezTo>
                    <a:pt x="964" y="4658"/>
                    <a:pt x="1071" y="4123"/>
                    <a:pt x="1124" y="3695"/>
                  </a:cubicBezTo>
                  <a:cubicBezTo>
                    <a:pt x="1124" y="3213"/>
                    <a:pt x="1071" y="2785"/>
                    <a:pt x="964" y="2356"/>
                  </a:cubicBezTo>
                  <a:cubicBezTo>
                    <a:pt x="750" y="1500"/>
                    <a:pt x="429" y="750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851003" y="2134645"/>
              <a:ext cx="29268" cy="110831"/>
            </a:xfrm>
            <a:custGeom>
              <a:avLst/>
              <a:gdLst/>
              <a:ahLst/>
              <a:cxnLst/>
              <a:rect l="l" t="t" r="r" b="b"/>
              <a:pathLst>
                <a:path w="1018" h="3855" fill="none" extrusionOk="0">
                  <a:moveTo>
                    <a:pt x="1" y="1"/>
                  </a:moveTo>
                  <a:cubicBezTo>
                    <a:pt x="375" y="590"/>
                    <a:pt x="697" y="1285"/>
                    <a:pt x="857" y="1981"/>
                  </a:cubicBezTo>
                  <a:cubicBezTo>
                    <a:pt x="1018" y="2677"/>
                    <a:pt x="1018" y="3427"/>
                    <a:pt x="697" y="385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852555" y="2126365"/>
              <a:ext cx="32344" cy="22799"/>
            </a:xfrm>
            <a:custGeom>
              <a:avLst/>
              <a:gdLst/>
              <a:ahLst/>
              <a:cxnLst/>
              <a:rect l="l" t="t" r="r" b="b"/>
              <a:pathLst>
                <a:path w="1125" h="793" extrusionOk="0">
                  <a:moveTo>
                    <a:pt x="865" y="0"/>
                  </a:moveTo>
                  <a:cubicBezTo>
                    <a:pt x="840" y="0"/>
                    <a:pt x="818" y="7"/>
                    <a:pt x="803" y="21"/>
                  </a:cubicBezTo>
                  <a:lnTo>
                    <a:pt x="107" y="396"/>
                  </a:lnTo>
                  <a:cubicBezTo>
                    <a:pt x="0" y="449"/>
                    <a:pt x="0" y="610"/>
                    <a:pt x="54" y="717"/>
                  </a:cubicBezTo>
                  <a:cubicBezTo>
                    <a:pt x="92" y="755"/>
                    <a:pt x="156" y="793"/>
                    <a:pt x="229" y="793"/>
                  </a:cubicBezTo>
                  <a:cubicBezTo>
                    <a:pt x="259" y="793"/>
                    <a:pt x="290" y="786"/>
                    <a:pt x="321" y="771"/>
                  </a:cubicBezTo>
                  <a:lnTo>
                    <a:pt x="1017" y="449"/>
                  </a:lnTo>
                  <a:cubicBezTo>
                    <a:pt x="1124" y="396"/>
                    <a:pt x="1124" y="235"/>
                    <a:pt x="1071" y="128"/>
                  </a:cubicBezTo>
                  <a:cubicBezTo>
                    <a:pt x="1032" y="50"/>
                    <a:pt x="935" y="0"/>
                    <a:pt x="86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4861784" y="2147928"/>
              <a:ext cx="33896" cy="22138"/>
            </a:xfrm>
            <a:custGeom>
              <a:avLst/>
              <a:gdLst/>
              <a:ahLst/>
              <a:cxnLst/>
              <a:rect l="l" t="t" r="r" b="b"/>
              <a:pathLst>
                <a:path w="1179" h="770" extrusionOk="0">
                  <a:moveTo>
                    <a:pt x="936" y="0"/>
                  </a:moveTo>
                  <a:cubicBezTo>
                    <a:pt x="911" y="0"/>
                    <a:pt x="884" y="7"/>
                    <a:pt x="857" y="21"/>
                  </a:cubicBezTo>
                  <a:lnTo>
                    <a:pt x="161" y="342"/>
                  </a:lnTo>
                  <a:cubicBezTo>
                    <a:pt x="54" y="395"/>
                    <a:pt x="0" y="502"/>
                    <a:pt x="54" y="609"/>
                  </a:cubicBezTo>
                  <a:cubicBezTo>
                    <a:pt x="108" y="716"/>
                    <a:pt x="215" y="770"/>
                    <a:pt x="322" y="770"/>
                  </a:cubicBezTo>
                  <a:lnTo>
                    <a:pt x="1071" y="449"/>
                  </a:lnTo>
                  <a:cubicBezTo>
                    <a:pt x="1125" y="449"/>
                    <a:pt x="1178" y="288"/>
                    <a:pt x="1125" y="181"/>
                  </a:cubicBezTo>
                  <a:cubicBezTo>
                    <a:pt x="1084" y="61"/>
                    <a:pt x="1014" y="0"/>
                    <a:pt x="93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869489" y="2168196"/>
              <a:ext cx="35420" cy="25271"/>
            </a:xfrm>
            <a:custGeom>
              <a:avLst/>
              <a:gdLst/>
              <a:ahLst/>
              <a:cxnLst/>
              <a:rect l="l" t="t" r="r" b="b"/>
              <a:pathLst>
                <a:path w="1232" h="879" extrusionOk="0">
                  <a:moveTo>
                    <a:pt x="902" y="1"/>
                  </a:moveTo>
                  <a:cubicBezTo>
                    <a:pt x="886" y="1"/>
                    <a:pt x="871" y="4"/>
                    <a:pt x="857" y="11"/>
                  </a:cubicBezTo>
                  <a:lnTo>
                    <a:pt x="107" y="279"/>
                  </a:lnTo>
                  <a:cubicBezTo>
                    <a:pt x="0" y="279"/>
                    <a:pt x="0" y="440"/>
                    <a:pt x="54" y="600"/>
                  </a:cubicBezTo>
                  <a:cubicBezTo>
                    <a:pt x="54" y="739"/>
                    <a:pt x="174" y="878"/>
                    <a:pt x="241" y="878"/>
                  </a:cubicBezTo>
                  <a:cubicBezTo>
                    <a:pt x="252" y="878"/>
                    <a:pt x="261" y="875"/>
                    <a:pt x="268" y="868"/>
                  </a:cubicBezTo>
                  <a:lnTo>
                    <a:pt x="1071" y="707"/>
                  </a:lnTo>
                  <a:cubicBezTo>
                    <a:pt x="1178" y="707"/>
                    <a:pt x="1231" y="493"/>
                    <a:pt x="1178" y="279"/>
                  </a:cubicBezTo>
                  <a:cubicBezTo>
                    <a:pt x="1131" y="140"/>
                    <a:pt x="1005" y="1"/>
                    <a:pt x="90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874089" y="2196199"/>
              <a:ext cx="33896" cy="15439"/>
            </a:xfrm>
            <a:custGeom>
              <a:avLst/>
              <a:gdLst/>
              <a:ahLst/>
              <a:cxnLst/>
              <a:rect l="l" t="t" r="r" b="b"/>
              <a:pathLst>
                <a:path w="1179" h="537" extrusionOk="0">
                  <a:moveTo>
                    <a:pt x="964" y="1"/>
                  </a:moveTo>
                  <a:lnTo>
                    <a:pt x="161" y="108"/>
                  </a:lnTo>
                  <a:cubicBezTo>
                    <a:pt x="54" y="162"/>
                    <a:pt x="1" y="269"/>
                    <a:pt x="1" y="376"/>
                  </a:cubicBezTo>
                  <a:cubicBezTo>
                    <a:pt x="54" y="483"/>
                    <a:pt x="108" y="536"/>
                    <a:pt x="215" y="536"/>
                  </a:cubicBezTo>
                  <a:lnTo>
                    <a:pt x="1018" y="483"/>
                  </a:lnTo>
                  <a:cubicBezTo>
                    <a:pt x="1125" y="483"/>
                    <a:pt x="1178" y="376"/>
                    <a:pt x="1178" y="215"/>
                  </a:cubicBezTo>
                  <a:cubicBezTo>
                    <a:pt x="1178" y="55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874089" y="2219285"/>
              <a:ext cx="33896" cy="20355"/>
            </a:xfrm>
            <a:custGeom>
              <a:avLst/>
              <a:gdLst/>
              <a:ahLst/>
              <a:cxnLst/>
              <a:rect l="l" t="t" r="r" b="b"/>
              <a:pathLst>
                <a:path w="1179" h="708" extrusionOk="0">
                  <a:moveTo>
                    <a:pt x="215" y="1"/>
                  </a:moveTo>
                  <a:cubicBezTo>
                    <a:pt x="108" y="1"/>
                    <a:pt x="54" y="108"/>
                    <a:pt x="1" y="215"/>
                  </a:cubicBezTo>
                  <a:cubicBezTo>
                    <a:pt x="1" y="322"/>
                    <a:pt x="54" y="483"/>
                    <a:pt x="161" y="483"/>
                  </a:cubicBezTo>
                  <a:lnTo>
                    <a:pt x="911" y="697"/>
                  </a:lnTo>
                  <a:cubicBezTo>
                    <a:pt x="925" y="704"/>
                    <a:pt x="939" y="707"/>
                    <a:pt x="953" y="707"/>
                  </a:cubicBezTo>
                  <a:cubicBezTo>
                    <a:pt x="1045" y="707"/>
                    <a:pt x="1132" y="562"/>
                    <a:pt x="1178" y="376"/>
                  </a:cubicBezTo>
                  <a:cubicBezTo>
                    <a:pt x="1178" y="162"/>
                    <a:pt x="1125" y="1"/>
                    <a:pt x="10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867936" y="2238663"/>
              <a:ext cx="32344" cy="25358"/>
            </a:xfrm>
            <a:custGeom>
              <a:avLst/>
              <a:gdLst/>
              <a:ahLst/>
              <a:cxnLst/>
              <a:rect l="l" t="t" r="r" b="b"/>
              <a:pathLst>
                <a:path w="1125" h="882" extrusionOk="0">
                  <a:moveTo>
                    <a:pt x="210" y="1"/>
                  </a:moveTo>
                  <a:cubicBezTo>
                    <a:pt x="157" y="1"/>
                    <a:pt x="92" y="39"/>
                    <a:pt x="54" y="76"/>
                  </a:cubicBezTo>
                  <a:cubicBezTo>
                    <a:pt x="1" y="130"/>
                    <a:pt x="54" y="237"/>
                    <a:pt x="108" y="291"/>
                  </a:cubicBezTo>
                  <a:lnTo>
                    <a:pt x="697" y="826"/>
                  </a:lnTo>
                  <a:cubicBezTo>
                    <a:pt x="715" y="864"/>
                    <a:pt x="748" y="882"/>
                    <a:pt x="787" y="882"/>
                  </a:cubicBezTo>
                  <a:cubicBezTo>
                    <a:pt x="857" y="882"/>
                    <a:pt x="949" y="822"/>
                    <a:pt x="1018" y="719"/>
                  </a:cubicBezTo>
                  <a:cubicBezTo>
                    <a:pt x="1125" y="558"/>
                    <a:pt x="1125" y="398"/>
                    <a:pt x="1018" y="344"/>
                  </a:cubicBezTo>
                  <a:lnTo>
                    <a:pt x="268" y="23"/>
                  </a:lnTo>
                  <a:cubicBezTo>
                    <a:pt x="253" y="7"/>
                    <a:pt x="232" y="1"/>
                    <a:pt x="2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87946" y="2250076"/>
              <a:ext cx="106231" cy="83145"/>
            </a:xfrm>
            <a:custGeom>
              <a:avLst/>
              <a:gdLst/>
              <a:ahLst/>
              <a:cxnLst/>
              <a:rect l="l" t="t" r="r" b="b"/>
              <a:pathLst>
                <a:path w="3695" h="2892" extrusionOk="0">
                  <a:moveTo>
                    <a:pt x="108" y="1"/>
                  </a:moveTo>
                  <a:lnTo>
                    <a:pt x="1" y="1018"/>
                  </a:lnTo>
                  <a:cubicBezTo>
                    <a:pt x="1285" y="1125"/>
                    <a:pt x="2570" y="1767"/>
                    <a:pt x="2677" y="2891"/>
                  </a:cubicBezTo>
                  <a:lnTo>
                    <a:pt x="3694" y="2784"/>
                  </a:lnTo>
                  <a:cubicBezTo>
                    <a:pt x="3587" y="1928"/>
                    <a:pt x="2998" y="1125"/>
                    <a:pt x="2302" y="696"/>
                  </a:cubicBezTo>
                  <a:cubicBezTo>
                    <a:pt x="1606" y="268"/>
                    <a:pt x="857" y="108"/>
                    <a:pt x="108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887946" y="2279315"/>
              <a:ext cx="76993" cy="53906"/>
            </a:xfrm>
            <a:custGeom>
              <a:avLst/>
              <a:gdLst/>
              <a:ahLst/>
              <a:cxnLst/>
              <a:rect l="l" t="t" r="r" b="b"/>
              <a:pathLst>
                <a:path w="2678" h="1875" fill="none" extrusionOk="0">
                  <a:moveTo>
                    <a:pt x="1" y="1"/>
                  </a:moveTo>
                  <a:cubicBezTo>
                    <a:pt x="1285" y="108"/>
                    <a:pt x="2570" y="750"/>
                    <a:pt x="2677" y="187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4891023" y="2250076"/>
              <a:ext cx="103155" cy="80069"/>
            </a:xfrm>
            <a:custGeom>
              <a:avLst/>
              <a:gdLst/>
              <a:ahLst/>
              <a:cxnLst/>
              <a:rect l="l" t="t" r="r" b="b"/>
              <a:pathLst>
                <a:path w="3588" h="2785" fill="none" extrusionOk="0">
                  <a:moveTo>
                    <a:pt x="3587" y="2784"/>
                  </a:moveTo>
                  <a:cubicBezTo>
                    <a:pt x="3480" y="1928"/>
                    <a:pt x="2891" y="1125"/>
                    <a:pt x="2195" y="696"/>
                  </a:cubicBezTo>
                  <a:cubicBezTo>
                    <a:pt x="1499" y="268"/>
                    <a:pt x="750" y="108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4961834" y="2309704"/>
              <a:ext cx="33868" cy="18889"/>
            </a:xfrm>
            <a:custGeom>
              <a:avLst/>
              <a:gdLst/>
              <a:ahLst/>
              <a:cxnLst/>
              <a:rect l="l" t="t" r="r" b="b"/>
              <a:pathLst>
                <a:path w="1178" h="657" extrusionOk="0">
                  <a:moveTo>
                    <a:pt x="915" y="0"/>
                  </a:moveTo>
                  <a:cubicBezTo>
                    <a:pt x="896" y="0"/>
                    <a:pt x="876" y="4"/>
                    <a:pt x="857" y="14"/>
                  </a:cubicBezTo>
                  <a:lnTo>
                    <a:pt x="107" y="335"/>
                  </a:lnTo>
                  <a:cubicBezTo>
                    <a:pt x="54" y="335"/>
                    <a:pt x="0" y="443"/>
                    <a:pt x="0" y="550"/>
                  </a:cubicBezTo>
                  <a:cubicBezTo>
                    <a:pt x="54" y="603"/>
                    <a:pt x="107" y="657"/>
                    <a:pt x="214" y="657"/>
                  </a:cubicBezTo>
                  <a:lnTo>
                    <a:pt x="1017" y="496"/>
                  </a:lnTo>
                  <a:cubicBezTo>
                    <a:pt x="1124" y="443"/>
                    <a:pt x="1178" y="335"/>
                    <a:pt x="1124" y="175"/>
                  </a:cubicBezTo>
                  <a:cubicBezTo>
                    <a:pt x="1080" y="87"/>
                    <a:pt x="1001" y="0"/>
                    <a:pt x="9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4954129" y="2287624"/>
              <a:ext cx="30791" cy="25185"/>
            </a:xfrm>
            <a:custGeom>
              <a:avLst/>
              <a:gdLst/>
              <a:ahLst/>
              <a:cxnLst/>
              <a:rect l="l" t="t" r="r" b="b"/>
              <a:pathLst>
                <a:path w="1071" h="876" extrusionOk="0">
                  <a:moveTo>
                    <a:pt x="774" y="1"/>
                  </a:moveTo>
                  <a:cubicBezTo>
                    <a:pt x="728" y="1"/>
                    <a:pt x="682" y="13"/>
                    <a:pt x="643" y="33"/>
                  </a:cubicBezTo>
                  <a:lnTo>
                    <a:pt x="54" y="568"/>
                  </a:lnTo>
                  <a:cubicBezTo>
                    <a:pt x="0" y="622"/>
                    <a:pt x="0" y="729"/>
                    <a:pt x="54" y="836"/>
                  </a:cubicBezTo>
                  <a:cubicBezTo>
                    <a:pt x="81" y="863"/>
                    <a:pt x="121" y="876"/>
                    <a:pt x="161" y="876"/>
                  </a:cubicBezTo>
                  <a:cubicBezTo>
                    <a:pt x="201" y="876"/>
                    <a:pt x="241" y="863"/>
                    <a:pt x="268" y="836"/>
                  </a:cubicBezTo>
                  <a:lnTo>
                    <a:pt x="964" y="461"/>
                  </a:lnTo>
                  <a:cubicBezTo>
                    <a:pt x="1071" y="408"/>
                    <a:pt x="1071" y="247"/>
                    <a:pt x="964" y="140"/>
                  </a:cubicBezTo>
                  <a:cubicBezTo>
                    <a:pt x="930" y="38"/>
                    <a:pt x="853" y="1"/>
                    <a:pt x="77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4938748" y="2269483"/>
              <a:ext cx="30791" cy="32171"/>
            </a:xfrm>
            <a:custGeom>
              <a:avLst/>
              <a:gdLst/>
              <a:ahLst/>
              <a:cxnLst/>
              <a:rect l="l" t="t" r="r" b="b"/>
              <a:pathLst>
                <a:path w="1071" h="1119" extrusionOk="0">
                  <a:moveTo>
                    <a:pt x="609" y="0"/>
                  </a:moveTo>
                  <a:cubicBezTo>
                    <a:pt x="552" y="0"/>
                    <a:pt x="506" y="27"/>
                    <a:pt x="482" y="75"/>
                  </a:cubicBezTo>
                  <a:lnTo>
                    <a:pt x="54" y="717"/>
                  </a:lnTo>
                  <a:cubicBezTo>
                    <a:pt x="0" y="824"/>
                    <a:pt x="54" y="985"/>
                    <a:pt x="161" y="1039"/>
                  </a:cubicBezTo>
                  <a:cubicBezTo>
                    <a:pt x="214" y="1092"/>
                    <a:pt x="281" y="1119"/>
                    <a:pt x="341" y="1119"/>
                  </a:cubicBezTo>
                  <a:cubicBezTo>
                    <a:pt x="402" y="1119"/>
                    <a:pt x="455" y="1092"/>
                    <a:pt x="482" y="1039"/>
                  </a:cubicBezTo>
                  <a:lnTo>
                    <a:pt x="1017" y="503"/>
                  </a:lnTo>
                  <a:cubicBezTo>
                    <a:pt x="1071" y="396"/>
                    <a:pt x="1017" y="236"/>
                    <a:pt x="857" y="129"/>
                  </a:cubicBezTo>
                  <a:cubicBezTo>
                    <a:pt x="768" y="40"/>
                    <a:pt x="680" y="0"/>
                    <a:pt x="60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4924890" y="2258701"/>
              <a:ext cx="23115" cy="32056"/>
            </a:xfrm>
            <a:custGeom>
              <a:avLst/>
              <a:gdLst/>
              <a:ahLst/>
              <a:cxnLst/>
              <a:rect l="l" t="t" r="r" b="b"/>
              <a:pathLst>
                <a:path w="804" h="1115" extrusionOk="0">
                  <a:moveTo>
                    <a:pt x="496" y="1"/>
                  </a:moveTo>
                  <a:cubicBezTo>
                    <a:pt x="408" y="1"/>
                    <a:pt x="321" y="50"/>
                    <a:pt x="321" y="129"/>
                  </a:cubicBezTo>
                  <a:lnTo>
                    <a:pt x="0" y="878"/>
                  </a:lnTo>
                  <a:cubicBezTo>
                    <a:pt x="0" y="932"/>
                    <a:pt x="0" y="1039"/>
                    <a:pt x="107" y="1092"/>
                  </a:cubicBezTo>
                  <a:cubicBezTo>
                    <a:pt x="139" y="1108"/>
                    <a:pt x="170" y="1115"/>
                    <a:pt x="200" y="1115"/>
                  </a:cubicBezTo>
                  <a:cubicBezTo>
                    <a:pt x="273" y="1115"/>
                    <a:pt x="337" y="1077"/>
                    <a:pt x="375" y="1039"/>
                  </a:cubicBezTo>
                  <a:lnTo>
                    <a:pt x="750" y="343"/>
                  </a:lnTo>
                  <a:cubicBezTo>
                    <a:pt x="803" y="236"/>
                    <a:pt x="696" y="75"/>
                    <a:pt x="589" y="22"/>
                  </a:cubicBezTo>
                  <a:cubicBezTo>
                    <a:pt x="560" y="7"/>
                    <a:pt x="528" y="1"/>
                    <a:pt x="49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4904880" y="2251025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356" y="0"/>
                  </a:moveTo>
                  <a:cubicBezTo>
                    <a:pt x="247" y="0"/>
                    <a:pt x="161" y="50"/>
                    <a:pt x="161" y="128"/>
                  </a:cubicBezTo>
                  <a:lnTo>
                    <a:pt x="0" y="931"/>
                  </a:lnTo>
                  <a:cubicBezTo>
                    <a:pt x="0" y="1038"/>
                    <a:pt x="54" y="1145"/>
                    <a:pt x="214" y="1145"/>
                  </a:cubicBezTo>
                  <a:cubicBezTo>
                    <a:pt x="243" y="1160"/>
                    <a:pt x="276" y="1166"/>
                    <a:pt x="308" y="1166"/>
                  </a:cubicBezTo>
                  <a:cubicBezTo>
                    <a:pt x="396" y="1166"/>
                    <a:pt x="482" y="1117"/>
                    <a:pt x="482" y="1038"/>
                  </a:cubicBezTo>
                  <a:lnTo>
                    <a:pt x="750" y="289"/>
                  </a:lnTo>
                  <a:cubicBezTo>
                    <a:pt x="803" y="182"/>
                    <a:pt x="696" y="75"/>
                    <a:pt x="482" y="21"/>
                  </a:cubicBezTo>
                  <a:cubicBezTo>
                    <a:pt x="439" y="7"/>
                    <a:pt x="396" y="0"/>
                    <a:pt x="3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886394" y="2247000"/>
              <a:ext cx="15439" cy="33896"/>
            </a:xfrm>
            <a:custGeom>
              <a:avLst/>
              <a:gdLst/>
              <a:ahLst/>
              <a:cxnLst/>
              <a:rect l="l" t="t" r="r" b="b"/>
              <a:pathLst>
                <a:path w="537" h="1179" extrusionOk="0">
                  <a:moveTo>
                    <a:pt x="322" y="1"/>
                  </a:moveTo>
                  <a:cubicBezTo>
                    <a:pt x="215" y="1"/>
                    <a:pt x="108" y="54"/>
                    <a:pt x="108" y="161"/>
                  </a:cubicBezTo>
                  <a:lnTo>
                    <a:pt x="55" y="964"/>
                  </a:lnTo>
                  <a:cubicBezTo>
                    <a:pt x="1" y="1071"/>
                    <a:pt x="108" y="1178"/>
                    <a:pt x="215" y="1178"/>
                  </a:cubicBezTo>
                  <a:cubicBezTo>
                    <a:pt x="322" y="1178"/>
                    <a:pt x="376" y="1125"/>
                    <a:pt x="429" y="1018"/>
                  </a:cubicBezTo>
                  <a:lnTo>
                    <a:pt x="536" y="215"/>
                  </a:lnTo>
                  <a:cubicBezTo>
                    <a:pt x="536" y="108"/>
                    <a:pt x="483" y="54"/>
                    <a:pt x="32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4573996" y="1888401"/>
              <a:ext cx="101603" cy="144699"/>
            </a:xfrm>
            <a:custGeom>
              <a:avLst/>
              <a:gdLst/>
              <a:ahLst/>
              <a:cxnLst/>
              <a:rect l="l" t="t" r="r" b="b"/>
              <a:pathLst>
                <a:path w="3534" h="5033" extrusionOk="0">
                  <a:moveTo>
                    <a:pt x="642" y="1"/>
                  </a:moveTo>
                  <a:lnTo>
                    <a:pt x="0" y="804"/>
                  </a:lnTo>
                  <a:cubicBezTo>
                    <a:pt x="1285" y="1928"/>
                    <a:pt x="2409" y="3373"/>
                    <a:pt x="2516" y="5033"/>
                  </a:cubicBezTo>
                  <a:lnTo>
                    <a:pt x="3533" y="4926"/>
                  </a:lnTo>
                  <a:cubicBezTo>
                    <a:pt x="3480" y="3962"/>
                    <a:pt x="3105" y="2945"/>
                    <a:pt x="2570" y="2142"/>
                  </a:cubicBezTo>
                  <a:cubicBezTo>
                    <a:pt x="2034" y="1339"/>
                    <a:pt x="1338" y="643"/>
                    <a:pt x="64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4592454" y="1888401"/>
              <a:ext cx="83145" cy="141622"/>
            </a:xfrm>
            <a:custGeom>
              <a:avLst/>
              <a:gdLst/>
              <a:ahLst/>
              <a:cxnLst/>
              <a:rect l="l" t="t" r="r" b="b"/>
              <a:pathLst>
                <a:path w="2892" h="4926" fill="none" extrusionOk="0">
                  <a:moveTo>
                    <a:pt x="2891" y="4926"/>
                  </a:moveTo>
                  <a:cubicBezTo>
                    <a:pt x="2838" y="3962"/>
                    <a:pt x="2463" y="2945"/>
                    <a:pt x="1928" y="2142"/>
                  </a:cubicBezTo>
                  <a:cubicBezTo>
                    <a:pt x="1392" y="1339"/>
                    <a:pt x="696" y="643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4573996" y="1911488"/>
              <a:ext cx="72364" cy="121613"/>
            </a:xfrm>
            <a:custGeom>
              <a:avLst/>
              <a:gdLst/>
              <a:ahLst/>
              <a:cxnLst/>
              <a:rect l="l" t="t" r="r" b="b"/>
              <a:pathLst>
                <a:path w="2517" h="4230" fill="none" extrusionOk="0">
                  <a:moveTo>
                    <a:pt x="0" y="1"/>
                  </a:moveTo>
                  <a:cubicBezTo>
                    <a:pt x="1285" y="1125"/>
                    <a:pt x="2409" y="2570"/>
                    <a:pt x="2516" y="423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578596" y="1895963"/>
              <a:ext cx="30820" cy="29641"/>
            </a:xfrm>
            <a:custGeom>
              <a:avLst/>
              <a:gdLst/>
              <a:ahLst/>
              <a:cxnLst/>
              <a:rect l="l" t="t" r="r" b="b"/>
              <a:pathLst>
                <a:path w="1072" h="1031" extrusionOk="0">
                  <a:moveTo>
                    <a:pt x="689" y="1"/>
                  </a:moveTo>
                  <a:cubicBezTo>
                    <a:pt x="646" y="1"/>
                    <a:pt x="610" y="18"/>
                    <a:pt x="590" y="59"/>
                  </a:cubicBezTo>
                  <a:lnTo>
                    <a:pt x="54" y="648"/>
                  </a:lnTo>
                  <a:cubicBezTo>
                    <a:pt x="1" y="701"/>
                    <a:pt x="1" y="862"/>
                    <a:pt x="108" y="969"/>
                  </a:cubicBezTo>
                  <a:cubicBezTo>
                    <a:pt x="170" y="1000"/>
                    <a:pt x="249" y="1031"/>
                    <a:pt x="316" y="1031"/>
                  </a:cubicBezTo>
                  <a:cubicBezTo>
                    <a:pt x="365" y="1031"/>
                    <a:pt x="406" y="1014"/>
                    <a:pt x="429" y="969"/>
                  </a:cubicBezTo>
                  <a:lnTo>
                    <a:pt x="964" y="434"/>
                  </a:lnTo>
                  <a:cubicBezTo>
                    <a:pt x="1071" y="327"/>
                    <a:pt x="1018" y="220"/>
                    <a:pt x="911" y="112"/>
                  </a:cubicBezTo>
                  <a:cubicBezTo>
                    <a:pt x="845" y="46"/>
                    <a:pt x="758" y="1"/>
                    <a:pt x="6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4597083" y="1915513"/>
              <a:ext cx="30791" cy="28922"/>
            </a:xfrm>
            <a:custGeom>
              <a:avLst/>
              <a:gdLst/>
              <a:ahLst/>
              <a:cxnLst/>
              <a:rect l="l" t="t" r="r" b="b"/>
              <a:pathLst>
                <a:path w="1071" h="1006" extrusionOk="0">
                  <a:moveTo>
                    <a:pt x="705" y="0"/>
                  </a:moveTo>
                  <a:cubicBezTo>
                    <a:pt x="679" y="0"/>
                    <a:pt x="657" y="7"/>
                    <a:pt x="642" y="21"/>
                  </a:cubicBezTo>
                  <a:lnTo>
                    <a:pt x="54" y="610"/>
                  </a:lnTo>
                  <a:cubicBezTo>
                    <a:pt x="0" y="664"/>
                    <a:pt x="0" y="824"/>
                    <a:pt x="107" y="878"/>
                  </a:cubicBezTo>
                  <a:cubicBezTo>
                    <a:pt x="146" y="956"/>
                    <a:pt x="243" y="1006"/>
                    <a:pt x="334" y="1006"/>
                  </a:cubicBezTo>
                  <a:cubicBezTo>
                    <a:pt x="367" y="1006"/>
                    <a:pt x="400" y="999"/>
                    <a:pt x="428" y="985"/>
                  </a:cubicBezTo>
                  <a:lnTo>
                    <a:pt x="1017" y="450"/>
                  </a:lnTo>
                  <a:cubicBezTo>
                    <a:pt x="1071" y="396"/>
                    <a:pt x="1071" y="235"/>
                    <a:pt x="964" y="128"/>
                  </a:cubicBezTo>
                  <a:cubicBezTo>
                    <a:pt x="885" y="50"/>
                    <a:pt x="778" y="0"/>
                    <a:pt x="70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4610911" y="1934200"/>
              <a:ext cx="36972" cy="33120"/>
            </a:xfrm>
            <a:custGeom>
              <a:avLst/>
              <a:gdLst/>
              <a:ahLst/>
              <a:cxnLst/>
              <a:rect l="l" t="t" r="r" b="b"/>
              <a:pathLst>
                <a:path w="1286" h="1152" extrusionOk="0">
                  <a:moveTo>
                    <a:pt x="756" y="0"/>
                  </a:moveTo>
                  <a:cubicBezTo>
                    <a:pt x="735" y="0"/>
                    <a:pt x="715" y="4"/>
                    <a:pt x="697" y="14"/>
                  </a:cubicBezTo>
                  <a:lnTo>
                    <a:pt x="108" y="549"/>
                  </a:lnTo>
                  <a:cubicBezTo>
                    <a:pt x="1" y="603"/>
                    <a:pt x="54" y="763"/>
                    <a:pt x="161" y="924"/>
                  </a:cubicBezTo>
                  <a:cubicBezTo>
                    <a:pt x="250" y="1056"/>
                    <a:pt x="374" y="1152"/>
                    <a:pt x="475" y="1152"/>
                  </a:cubicBezTo>
                  <a:cubicBezTo>
                    <a:pt x="497" y="1152"/>
                    <a:pt x="517" y="1147"/>
                    <a:pt x="536" y="1138"/>
                  </a:cubicBezTo>
                  <a:lnTo>
                    <a:pt x="1179" y="710"/>
                  </a:lnTo>
                  <a:cubicBezTo>
                    <a:pt x="1286" y="656"/>
                    <a:pt x="1232" y="442"/>
                    <a:pt x="1125" y="281"/>
                  </a:cubicBezTo>
                  <a:cubicBezTo>
                    <a:pt x="992" y="104"/>
                    <a:pt x="859" y="0"/>
                    <a:pt x="7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4626321" y="1961714"/>
              <a:ext cx="33868" cy="24294"/>
            </a:xfrm>
            <a:custGeom>
              <a:avLst/>
              <a:gdLst/>
              <a:ahLst/>
              <a:cxnLst/>
              <a:rect l="l" t="t" r="r" b="b"/>
              <a:pathLst>
                <a:path w="1178" h="845" extrusionOk="0">
                  <a:moveTo>
                    <a:pt x="883" y="0"/>
                  </a:moveTo>
                  <a:cubicBezTo>
                    <a:pt x="857" y="0"/>
                    <a:pt x="830" y="7"/>
                    <a:pt x="803" y="20"/>
                  </a:cubicBezTo>
                  <a:lnTo>
                    <a:pt x="107" y="395"/>
                  </a:lnTo>
                  <a:cubicBezTo>
                    <a:pt x="54" y="448"/>
                    <a:pt x="0" y="609"/>
                    <a:pt x="54" y="716"/>
                  </a:cubicBezTo>
                  <a:cubicBezTo>
                    <a:pt x="132" y="795"/>
                    <a:pt x="210" y="844"/>
                    <a:pt x="289" y="844"/>
                  </a:cubicBezTo>
                  <a:cubicBezTo>
                    <a:pt x="318" y="844"/>
                    <a:pt x="346" y="838"/>
                    <a:pt x="375" y="823"/>
                  </a:cubicBezTo>
                  <a:lnTo>
                    <a:pt x="1071" y="502"/>
                  </a:lnTo>
                  <a:cubicBezTo>
                    <a:pt x="1178" y="502"/>
                    <a:pt x="1178" y="341"/>
                    <a:pt x="1124" y="181"/>
                  </a:cubicBezTo>
                  <a:cubicBezTo>
                    <a:pt x="1044" y="60"/>
                    <a:pt x="964" y="0"/>
                    <a:pt x="88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4637074" y="1985059"/>
              <a:ext cx="35449" cy="26881"/>
            </a:xfrm>
            <a:custGeom>
              <a:avLst/>
              <a:gdLst/>
              <a:ahLst/>
              <a:cxnLst/>
              <a:rect l="l" t="t" r="r" b="b"/>
              <a:pathLst>
                <a:path w="1233" h="935" extrusionOk="0">
                  <a:moveTo>
                    <a:pt x="849" y="1"/>
                  </a:moveTo>
                  <a:cubicBezTo>
                    <a:pt x="833" y="1"/>
                    <a:pt x="818" y="4"/>
                    <a:pt x="804" y="11"/>
                  </a:cubicBezTo>
                  <a:lnTo>
                    <a:pt x="108" y="279"/>
                  </a:lnTo>
                  <a:cubicBezTo>
                    <a:pt x="1" y="332"/>
                    <a:pt x="1" y="493"/>
                    <a:pt x="1" y="654"/>
                  </a:cubicBezTo>
                  <a:cubicBezTo>
                    <a:pt x="45" y="831"/>
                    <a:pt x="126" y="935"/>
                    <a:pt x="214" y="935"/>
                  </a:cubicBezTo>
                  <a:cubicBezTo>
                    <a:pt x="232" y="935"/>
                    <a:pt x="250" y="930"/>
                    <a:pt x="269" y="921"/>
                  </a:cubicBezTo>
                  <a:lnTo>
                    <a:pt x="1072" y="761"/>
                  </a:lnTo>
                  <a:cubicBezTo>
                    <a:pt x="1179" y="761"/>
                    <a:pt x="1232" y="547"/>
                    <a:pt x="1125" y="332"/>
                  </a:cubicBezTo>
                  <a:cubicBezTo>
                    <a:pt x="1079" y="146"/>
                    <a:pt x="951" y="1"/>
                    <a:pt x="8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4641703" y="2016138"/>
              <a:ext cx="35420" cy="18515"/>
            </a:xfrm>
            <a:custGeom>
              <a:avLst/>
              <a:gdLst/>
              <a:ahLst/>
              <a:cxnLst/>
              <a:rect l="l" t="t" r="r" b="b"/>
              <a:pathLst>
                <a:path w="1232" h="644" extrusionOk="0">
                  <a:moveTo>
                    <a:pt x="964" y="1"/>
                  </a:moveTo>
                  <a:lnTo>
                    <a:pt x="161" y="161"/>
                  </a:lnTo>
                  <a:cubicBezTo>
                    <a:pt x="108" y="161"/>
                    <a:pt x="0" y="268"/>
                    <a:pt x="54" y="429"/>
                  </a:cubicBezTo>
                  <a:cubicBezTo>
                    <a:pt x="54" y="536"/>
                    <a:pt x="161" y="643"/>
                    <a:pt x="268" y="643"/>
                  </a:cubicBezTo>
                  <a:lnTo>
                    <a:pt x="1018" y="590"/>
                  </a:lnTo>
                  <a:cubicBezTo>
                    <a:pt x="1125" y="590"/>
                    <a:pt x="1232" y="429"/>
                    <a:pt x="1178" y="268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4654008" y="1889954"/>
              <a:ext cx="110831" cy="144699"/>
            </a:xfrm>
            <a:custGeom>
              <a:avLst/>
              <a:gdLst/>
              <a:ahLst/>
              <a:cxnLst/>
              <a:rect l="l" t="t" r="r" b="b"/>
              <a:pathLst>
                <a:path w="3855" h="5033" extrusionOk="0">
                  <a:moveTo>
                    <a:pt x="3373" y="0"/>
                  </a:moveTo>
                  <a:cubicBezTo>
                    <a:pt x="2410" y="536"/>
                    <a:pt x="1767" y="1285"/>
                    <a:pt x="1178" y="2088"/>
                  </a:cubicBezTo>
                  <a:cubicBezTo>
                    <a:pt x="590" y="2944"/>
                    <a:pt x="108" y="3855"/>
                    <a:pt x="1" y="4925"/>
                  </a:cubicBezTo>
                  <a:lnTo>
                    <a:pt x="964" y="5032"/>
                  </a:lnTo>
                  <a:cubicBezTo>
                    <a:pt x="1071" y="4229"/>
                    <a:pt x="1500" y="3426"/>
                    <a:pt x="1981" y="2677"/>
                  </a:cubicBezTo>
                  <a:cubicBezTo>
                    <a:pt x="2517" y="1927"/>
                    <a:pt x="3159" y="1285"/>
                    <a:pt x="3855" y="857"/>
                  </a:cubicBezTo>
                  <a:lnTo>
                    <a:pt x="337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681723" y="1914564"/>
              <a:ext cx="83116" cy="120089"/>
            </a:xfrm>
            <a:custGeom>
              <a:avLst/>
              <a:gdLst/>
              <a:ahLst/>
              <a:cxnLst/>
              <a:rect l="l" t="t" r="r" b="b"/>
              <a:pathLst>
                <a:path w="2891" h="4177" fill="none" extrusionOk="0">
                  <a:moveTo>
                    <a:pt x="0" y="4176"/>
                  </a:moveTo>
                  <a:cubicBezTo>
                    <a:pt x="107" y="3373"/>
                    <a:pt x="536" y="2570"/>
                    <a:pt x="1017" y="1821"/>
                  </a:cubicBezTo>
                  <a:cubicBezTo>
                    <a:pt x="1553" y="1071"/>
                    <a:pt x="2195" y="429"/>
                    <a:pt x="289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4654008" y="1889954"/>
              <a:ext cx="97003" cy="141622"/>
            </a:xfrm>
            <a:custGeom>
              <a:avLst/>
              <a:gdLst/>
              <a:ahLst/>
              <a:cxnLst/>
              <a:rect l="l" t="t" r="r" b="b"/>
              <a:pathLst>
                <a:path w="3374" h="4926" fill="none" extrusionOk="0">
                  <a:moveTo>
                    <a:pt x="3373" y="0"/>
                  </a:moveTo>
                  <a:cubicBezTo>
                    <a:pt x="2410" y="536"/>
                    <a:pt x="1767" y="1285"/>
                    <a:pt x="1178" y="2088"/>
                  </a:cubicBezTo>
                  <a:cubicBezTo>
                    <a:pt x="590" y="2944"/>
                    <a:pt x="108" y="3855"/>
                    <a:pt x="1" y="49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4727895" y="1893806"/>
              <a:ext cx="30791" cy="31050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422" y="0"/>
                  </a:moveTo>
                  <a:cubicBezTo>
                    <a:pt x="348" y="0"/>
                    <a:pt x="268" y="27"/>
                    <a:pt x="214" y="80"/>
                  </a:cubicBezTo>
                  <a:cubicBezTo>
                    <a:pt x="54" y="187"/>
                    <a:pt x="0" y="348"/>
                    <a:pt x="107" y="402"/>
                  </a:cubicBezTo>
                  <a:lnTo>
                    <a:pt x="589" y="1044"/>
                  </a:lnTo>
                  <a:cubicBezTo>
                    <a:pt x="611" y="1066"/>
                    <a:pt x="652" y="1079"/>
                    <a:pt x="699" y="1079"/>
                  </a:cubicBezTo>
                  <a:cubicBezTo>
                    <a:pt x="766" y="1079"/>
                    <a:pt x="848" y="1053"/>
                    <a:pt x="910" y="990"/>
                  </a:cubicBezTo>
                  <a:cubicBezTo>
                    <a:pt x="1017" y="937"/>
                    <a:pt x="1071" y="830"/>
                    <a:pt x="1017" y="723"/>
                  </a:cubicBezTo>
                  <a:lnTo>
                    <a:pt x="589" y="80"/>
                  </a:lnTo>
                  <a:cubicBezTo>
                    <a:pt x="562" y="27"/>
                    <a:pt x="495" y="0"/>
                    <a:pt x="4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4706333" y="1913644"/>
              <a:ext cx="32344" cy="29670"/>
            </a:xfrm>
            <a:custGeom>
              <a:avLst/>
              <a:gdLst/>
              <a:ahLst/>
              <a:cxnLst/>
              <a:rect l="l" t="t" r="r" b="b"/>
              <a:pathLst>
                <a:path w="1125" h="1032" extrusionOk="0">
                  <a:moveTo>
                    <a:pt x="389" y="1"/>
                  </a:moveTo>
                  <a:cubicBezTo>
                    <a:pt x="319" y="1"/>
                    <a:pt x="229" y="38"/>
                    <a:pt x="161" y="140"/>
                  </a:cubicBezTo>
                  <a:cubicBezTo>
                    <a:pt x="1" y="247"/>
                    <a:pt x="1" y="407"/>
                    <a:pt x="54" y="461"/>
                  </a:cubicBezTo>
                  <a:lnTo>
                    <a:pt x="643" y="996"/>
                  </a:lnTo>
                  <a:cubicBezTo>
                    <a:pt x="688" y="1019"/>
                    <a:pt x="741" y="1032"/>
                    <a:pt x="792" y="1032"/>
                  </a:cubicBezTo>
                  <a:cubicBezTo>
                    <a:pt x="865" y="1032"/>
                    <a:pt x="933" y="1006"/>
                    <a:pt x="964" y="943"/>
                  </a:cubicBezTo>
                  <a:cubicBezTo>
                    <a:pt x="1071" y="836"/>
                    <a:pt x="1125" y="675"/>
                    <a:pt x="1018" y="622"/>
                  </a:cubicBezTo>
                  <a:lnTo>
                    <a:pt x="483" y="33"/>
                  </a:lnTo>
                  <a:cubicBezTo>
                    <a:pt x="463" y="13"/>
                    <a:pt x="429" y="1"/>
                    <a:pt x="3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4684799" y="1933366"/>
              <a:ext cx="38496" cy="33954"/>
            </a:xfrm>
            <a:custGeom>
              <a:avLst/>
              <a:gdLst/>
              <a:ahLst/>
              <a:cxnLst/>
              <a:rect l="l" t="t" r="r" b="b"/>
              <a:pathLst>
                <a:path w="1339" h="1181" extrusionOk="0">
                  <a:moveTo>
                    <a:pt x="546" y="1"/>
                  </a:moveTo>
                  <a:cubicBezTo>
                    <a:pt x="450" y="1"/>
                    <a:pt x="332" y="100"/>
                    <a:pt x="214" y="257"/>
                  </a:cubicBezTo>
                  <a:cubicBezTo>
                    <a:pt x="54" y="417"/>
                    <a:pt x="0" y="632"/>
                    <a:pt x="107" y="685"/>
                  </a:cubicBezTo>
                  <a:lnTo>
                    <a:pt x="750" y="1167"/>
                  </a:lnTo>
                  <a:cubicBezTo>
                    <a:pt x="769" y="1176"/>
                    <a:pt x="789" y="1181"/>
                    <a:pt x="811" y="1181"/>
                  </a:cubicBezTo>
                  <a:cubicBezTo>
                    <a:pt x="912" y="1181"/>
                    <a:pt x="1036" y="1085"/>
                    <a:pt x="1125" y="953"/>
                  </a:cubicBezTo>
                  <a:cubicBezTo>
                    <a:pt x="1285" y="792"/>
                    <a:pt x="1339" y="578"/>
                    <a:pt x="1232" y="524"/>
                  </a:cubicBezTo>
                  <a:lnTo>
                    <a:pt x="643" y="43"/>
                  </a:lnTo>
                  <a:cubicBezTo>
                    <a:pt x="614" y="14"/>
                    <a:pt x="582" y="1"/>
                    <a:pt x="54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4670941" y="1960334"/>
              <a:ext cx="33896" cy="27169"/>
            </a:xfrm>
            <a:custGeom>
              <a:avLst/>
              <a:gdLst/>
              <a:ahLst/>
              <a:cxnLst/>
              <a:rect l="l" t="t" r="r" b="b"/>
              <a:pathLst>
                <a:path w="1179" h="945" extrusionOk="0">
                  <a:moveTo>
                    <a:pt x="365" y="0"/>
                  </a:moveTo>
                  <a:cubicBezTo>
                    <a:pt x="266" y="0"/>
                    <a:pt x="151" y="88"/>
                    <a:pt x="108" y="175"/>
                  </a:cubicBezTo>
                  <a:cubicBezTo>
                    <a:pt x="1" y="336"/>
                    <a:pt x="54" y="496"/>
                    <a:pt x="108" y="550"/>
                  </a:cubicBezTo>
                  <a:lnTo>
                    <a:pt x="804" y="925"/>
                  </a:lnTo>
                  <a:cubicBezTo>
                    <a:pt x="830" y="938"/>
                    <a:pt x="857" y="945"/>
                    <a:pt x="884" y="945"/>
                  </a:cubicBezTo>
                  <a:cubicBezTo>
                    <a:pt x="964" y="945"/>
                    <a:pt x="1044" y="885"/>
                    <a:pt x="1125" y="764"/>
                  </a:cubicBezTo>
                  <a:cubicBezTo>
                    <a:pt x="1178" y="657"/>
                    <a:pt x="1178" y="496"/>
                    <a:pt x="1071" y="443"/>
                  </a:cubicBezTo>
                  <a:lnTo>
                    <a:pt x="429" y="15"/>
                  </a:lnTo>
                  <a:cubicBezTo>
                    <a:pt x="409" y="5"/>
                    <a:pt x="388" y="0"/>
                    <a:pt x="36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4657084" y="1984973"/>
              <a:ext cx="36972" cy="28520"/>
            </a:xfrm>
            <a:custGeom>
              <a:avLst/>
              <a:gdLst/>
              <a:ahLst/>
              <a:cxnLst/>
              <a:rect l="l" t="t" r="r" b="b"/>
              <a:pathLst>
                <a:path w="1286" h="992" extrusionOk="0">
                  <a:moveTo>
                    <a:pt x="393" y="1"/>
                  </a:moveTo>
                  <a:cubicBezTo>
                    <a:pt x="322" y="1"/>
                    <a:pt x="197" y="104"/>
                    <a:pt x="108" y="282"/>
                  </a:cubicBezTo>
                  <a:cubicBezTo>
                    <a:pt x="1" y="496"/>
                    <a:pt x="54" y="710"/>
                    <a:pt x="161" y="764"/>
                  </a:cubicBezTo>
                  <a:lnTo>
                    <a:pt x="911" y="978"/>
                  </a:lnTo>
                  <a:cubicBezTo>
                    <a:pt x="930" y="987"/>
                    <a:pt x="949" y="992"/>
                    <a:pt x="967" y="992"/>
                  </a:cubicBezTo>
                  <a:cubicBezTo>
                    <a:pt x="1054" y="992"/>
                    <a:pt x="1134" y="896"/>
                    <a:pt x="1178" y="764"/>
                  </a:cubicBezTo>
                  <a:cubicBezTo>
                    <a:pt x="1286" y="550"/>
                    <a:pt x="1232" y="389"/>
                    <a:pt x="1178" y="335"/>
                  </a:cubicBezTo>
                  <a:lnTo>
                    <a:pt x="429" y="14"/>
                  </a:lnTo>
                  <a:cubicBezTo>
                    <a:pt x="420" y="5"/>
                    <a:pt x="408" y="1"/>
                    <a:pt x="3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4649408" y="2016138"/>
              <a:ext cx="35420" cy="20039"/>
            </a:xfrm>
            <a:custGeom>
              <a:avLst/>
              <a:gdLst/>
              <a:ahLst/>
              <a:cxnLst/>
              <a:rect l="l" t="t" r="r" b="b"/>
              <a:pathLst>
                <a:path w="1232" h="697" extrusionOk="0">
                  <a:moveTo>
                    <a:pt x="321" y="1"/>
                  </a:moveTo>
                  <a:cubicBezTo>
                    <a:pt x="214" y="1"/>
                    <a:pt x="107" y="108"/>
                    <a:pt x="54" y="268"/>
                  </a:cubicBezTo>
                  <a:cubicBezTo>
                    <a:pt x="0" y="483"/>
                    <a:pt x="107" y="643"/>
                    <a:pt x="214" y="643"/>
                  </a:cubicBezTo>
                  <a:lnTo>
                    <a:pt x="1017" y="697"/>
                  </a:lnTo>
                  <a:cubicBezTo>
                    <a:pt x="1071" y="697"/>
                    <a:pt x="1178" y="590"/>
                    <a:pt x="1231" y="483"/>
                  </a:cubicBezTo>
                  <a:cubicBezTo>
                    <a:pt x="1231" y="376"/>
                    <a:pt x="1178" y="215"/>
                    <a:pt x="1071" y="215"/>
                  </a:cubicBezTo>
                  <a:lnTo>
                    <a:pt x="321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4489328" y="1785304"/>
              <a:ext cx="83145" cy="170861"/>
            </a:xfrm>
            <a:custGeom>
              <a:avLst/>
              <a:gdLst/>
              <a:ahLst/>
              <a:cxnLst/>
              <a:rect l="l" t="t" r="r" b="b"/>
              <a:pathLst>
                <a:path w="2892" h="5943" extrusionOk="0">
                  <a:moveTo>
                    <a:pt x="750" y="0"/>
                  </a:moveTo>
                  <a:lnTo>
                    <a:pt x="1" y="696"/>
                  </a:lnTo>
                  <a:cubicBezTo>
                    <a:pt x="643" y="1392"/>
                    <a:pt x="1232" y="2195"/>
                    <a:pt x="1553" y="3051"/>
                  </a:cubicBezTo>
                  <a:cubicBezTo>
                    <a:pt x="1874" y="3908"/>
                    <a:pt x="1660" y="4871"/>
                    <a:pt x="1660" y="5942"/>
                  </a:cubicBezTo>
                  <a:lnTo>
                    <a:pt x="2624" y="5942"/>
                  </a:lnTo>
                  <a:cubicBezTo>
                    <a:pt x="2677" y="5032"/>
                    <a:pt x="2892" y="3854"/>
                    <a:pt x="2463" y="2730"/>
                  </a:cubicBezTo>
                  <a:cubicBezTo>
                    <a:pt x="2089" y="1660"/>
                    <a:pt x="1446" y="803"/>
                    <a:pt x="75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4510890" y="1785304"/>
              <a:ext cx="61582" cy="170861"/>
            </a:xfrm>
            <a:custGeom>
              <a:avLst/>
              <a:gdLst/>
              <a:ahLst/>
              <a:cxnLst/>
              <a:rect l="l" t="t" r="r" b="b"/>
              <a:pathLst>
                <a:path w="2142" h="5943" fill="none" extrusionOk="0">
                  <a:moveTo>
                    <a:pt x="1874" y="5942"/>
                  </a:moveTo>
                  <a:cubicBezTo>
                    <a:pt x="1927" y="5032"/>
                    <a:pt x="2142" y="3854"/>
                    <a:pt x="1713" y="2730"/>
                  </a:cubicBezTo>
                  <a:cubicBezTo>
                    <a:pt x="1339" y="1660"/>
                    <a:pt x="696" y="803"/>
                    <a:pt x="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489328" y="1805314"/>
              <a:ext cx="53906" cy="150851"/>
            </a:xfrm>
            <a:custGeom>
              <a:avLst/>
              <a:gdLst/>
              <a:ahLst/>
              <a:cxnLst/>
              <a:rect l="l" t="t" r="r" b="b"/>
              <a:pathLst>
                <a:path w="1875" h="5247" fill="none" extrusionOk="0">
                  <a:moveTo>
                    <a:pt x="1" y="0"/>
                  </a:moveTo>
                  <a:cubicBezTo>
                    <a:pt x="643" y="696"/>
                    <a:pt x="1232" y="1499"/>
                    <a:pt x="1553" y="2355"/>
                  </a:cubicBezTo>
                  <a:cubicBezTo>
                    <a:pt x="1874" y="3212"/>
                    <a:pt x="1660" y="4175"/>
                    <a:pt x="1660" y="524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493956" y="1793929"/>
              <a:ext cx="32344" cy="28922"/>
            </a:xfrm>
            <a:custGeom>
              <a:avLst/>
              <a:gdLst/>
              <a:ahLst/>
              <a:cxnLst/>
              <a:rect l="l" t="t" r="r" b="b"/>
              <a:pathLst>
                <a:path w="1125" h="1006" extrusionOk="0">
                  <a:moveTo>
                    <a:pt x="738" y="0"/>
                  </a:moveTo>
                  <a:cubicBezTo>
                    <a:pt x="704" y="0"/>
                    <a:pt x="672" y="7"/>
                    <a:pt x="643" y="21"/>
                  </a:cubicBezTo>
                  <a:lnTo>
                    <a:pt x="54" y="557"/>
                  </a:lnTo>
                  <a:cubicBezTo>
                    <a:pt x="0" y="610"/>
                    <a:pt x="0" y="771"/>
                    <a:pt x="108" y="878"/>
                  </a:cubicBezTo>
                  <a:cubicBezTo>
                    <a:pt x="186" y="956"/>
                    <a:pt x="264" y="1006"/>
                    <a:pt x="343" y="1006"/>
                  </a:cubicBezTo>
                  <a:cubicBezTo>
                    <a:pt x="371" y="1006"/>
                    <a:pt x="400" y="999"/>
                    <a:pt x="429" y="985"/>
                  </a:cubicBezTo>
                  <a:lnTo>
                    <a:pt x="1018" y="503"/>
                  </a:lnTo>
                  <a:cubicBezTo>
                    <a:pt x="1125" y="450"/>
                    <a:pt x="1125" y="289"/>
                    <a:pt x="1018" y="128"/>
                  </a:cubicBezTo>
                  <a:cubicBezTo>
                    <a:pt x="939" y="50"/>
                    <a:pt x="832" y="0"/>
                    <a:pt x="73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510890" y="1818567"/>
              <a:ext cx="33896" cy="27370"/>
            </a:xfrm>
            <a:custGeom>
              <a:avLst/>
              <a:gdLst/>
              <a:ahLst/>
              <a:cxnLst/>
              <a:rect l="l" t="t" r="r" b="b"/>
              <a:pathLst>
                <a:path w="1179" h="952" extrusionOk="0">
                  <a:moveTo>
                    <a:pt x="807" y="1"/>
                  </a:moveTo>
                  <a:cubicBezTo>
                    <a:pt x="783" y="1"/>
                    <a:pt x="763" y="7"/>
                    <a:pt x="750" y="21"/>
                  </a:cubicBezTo>
                  <a:lnTo>
                    <a:pt x="107" y="503"/>
                  </a:lnTo>
                  <a:cubicBezTo>
                    <a:pt x="0" y="556"/>
                    <a:pt x="0" y="717"/>
                    <a:pt x="107" y="824"/>
                  </a:cubicBezTo>
                  <a:cubicBezTo>
                    <a:pt x="147" y="902"/>
                    <a:pt x="243" y="952"/>
                    <a:pt x="334" y="952"/>
                  </a:cubicBezTo>
                  <a:cubicBezTo>
                    <a:pt x="367" y="952"/>
                    <a:pt x="400" y="945"/>
                    <a:pt x="429" y="931"/>
                  </a:cubicBezTo>
                  <a:lnTo>
                    <a:pt x="1071" y="556"/>
                  </a:lnTo>
                  <a:cubicBezTo>
                    <a:pt x="1178" y="503"/>
                    <a:pt x="1178" y="342"/>
                    <a:pt x="1071" y="181"/>
                  </a:cubicBezTo>
                  <a:cubicBezTo>
                    <a:pt x="991" y="61"/>
                    <a:pt x="880" y="1"/>
                    <a:pt x="8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524748" y="1842229"/>
              <a:ext cx="35420" cy="32660"/>
            </a:xfrm>
            <a:custGeom>
              <a:avLst/>
              <a:gdLst/>
              <a:ahLst/>
              <a:cxnLst/>
              <a:rect l="l" t="t" r="r" b="b"/>
              <a:pathLst>
                <a:path w="1232" h="1136" extrusionOk="0">
                  <a:moveTo>
                    <a:pt x="750" y="1"/>
                  </a:moveTo>
                  <a:lnTo>
                    <a:pt x="54" y="376"/>
                  </a:lnTo>
                  <a:cubicBezTo>
                    <a:pt x="0" y="429"/>
                    <a:pt x="0" y="643"/>
                    <a:pt x="54" y="857"/>
                  </a:cubicBezTo>
                  <a:cubicBezTo>
                    <a:pt x="146" y="996"/>
                    <a:pt x="239" y="1135"/>
                    <a:pt x="332" y="1135"/>
                  </a:cubicBezTo>
                  <a:cubicBezTo>
                    <a:pt x="346" y="1135"/>
                    <a:pt x="360" y="1132"/>
                    <a:pt x="375" y="1125"/>
                  </a:cubicBezTo>
                  <a:lnTo>
                    <a:pt x="1124" y="911"/>
                  </a:lnTo>
                  <a:cubicBezTo>
                    <a:pt x="1231" y="857"/>
                    <a:pt x="1231" y="643"/>
                    <a:pt x="1124" y="376"/>
                  </a:cubicBezTo>
                  <a:cubicBezTo>
                    <a:pt x="1017" y="108"/>
                    <a:pt x="857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533976" y="1877332"/>
              <a:ext cx="33868" cy="20326"/>
            </a:xfrm>
            <a:custGeom>
              <a:avLst/>
              <a:gdLst/>
              <a:ahLst/>
              <a:cxnLst/>
              <a:rect l="l" t="t" r="r" b="b"/>
              <a:pathLst>
                <a:path w="1178" h="707" extrusionOk="0">
                  <a:moveTo>
                    <a:pt x="952" y="1"/>
                  </a:moveTo>
                  <a:cubicBezTo>
                    <a:pt x="938" y="1"/>
                    <a:pt x="924" y="4"/>
                    <a:pt x="910" y="11"/>
                  </a:cubicBezTo>
                  <a:lnTo>
                    <a:pt x="161" y="172"/>
                  </a:lnTo>
                  <a:cubicBezTo>
                    <a:pt x="54" y="225"/>
                    <a:pt x="0" y="332"/>
                    <a:pt x="0" y="493"/>
                  </a:cubicBezTo>
                  <a:cubicBezTo>
                    <a:pt x="54" y="600"/>
                    <a:pt x="107" y="707"/>
                    <a:pt x="214" y="707"/>
                  </a:cubicBezTo>
                  <a:lnTo>
                    <a:pt x="1017" y="653"/>
                  </a:lnTo>
                  <a:cubicBezTo>
                    <a:pt x="1124" y="653"/>
                    <a:pt x="1178" y="493"/>
                    <a:pt x="1178" y="332"/>
                  </a:cubicBezTo>
                  <a:cubicBezTo>
                    <a:pt x="1132" y="146"/>
                    <a:pt x="1045" y="1"/>
                    <a:pt x="95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535500" y="1906888"/>
              <a:ext cx="33896" cy="24639"/>
            </a:xfrm>
            <a:custGeom>
              <a:avLst/>
              <a:gdLst/>
              <a:ahLst/>
              <a:cxnLst/>
              <a:rect l="l" t="t" r="r" b="b"/>
              <a:pathLst>
                <a:path w="1179" h="857" extrusionOk="0">
                  <a:moveTo>
                    <a:pt x="161" y="0"/>
                  </a:moveTo>
                  <a:cubicBezTo>
                    <a:pt x="54" y="0"/>
                    <a:pt x="1" y="161"/>
                    <a:pt x="1" y="375"/>
                  </a:cubicBezTo>
                  <a:cubicBezTo>
                    <a:pt x="1" y="589"/>
                    <a:pt x="54" y="803"/>
                    <a:pt x="161" y="803"/>
                  </a:cubicBezTo>
                  <a:lnTo>
                    <a:pt x="964" y="857"/>
                  </a:lnTo>
                  <a:cubicBezTo>
                    <a:pt x="1071" y="857"/>
                    <a:pt x="1125" y="696"/>
                    <a:pt x="1179" y="428"/>
                  </a:cubicBezTo>
                  <a:cubicBezTo>
                    <a:pt x="1179" y="214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532424" y="1940439"/>
              <a:ext cx="33896" cy="17250"/>
            </a:xfrm>
            <a:custGeom>
              <a:avLst/>
              <a:gdLst/>
              <a:ahLst/>
              <a:cxnLst/>
              <a:rect l="l" t="t" r="r" b="b"/>
              <a:pathLst>
                <a:path w="1179" h="600" extrusionOk="0">
                  <a:moveTo>
                    <a:pt x="175" y="0"/>
                  </a:moveTo>
                  <a:cubicBezTo>
                    <a:pt x="94" y="0"/>
                    <a:pt x="54" y="139"/>
                    <a:pt x="54" y="278"/>
                  </a:cubicBezTo>
                  <a:cubicBezTo>
                    <a:pt x="1" y="439"/>
                    <a:pt x="108" y="600"/>
                    <a:pt x="215" y="600"/>
                  </a:cubicBezTo>
                  <a:lnTo>
                    <a:pt x="1018" y="600"/>
                  </a:lnTo>
                  <a:cubicBezTo>
                    <a:pt x="1125" y="600"/>
                    <a:pt x="1178" y="493"/>
                    <a:pt x="1178" y="332"/>
                  </a:cubicBezTo>
                  <a:cubicBezTo>
                    <a:pt x="1178" y="171"/>
                    <a:pt x="1125" y="64"/>
                    <a:pt x="1018" y="64"/>
                  </a:cubicBezTo>
                  <a:lnTo>
                    <a:pt x="215" y="11"/>
                  </a:lnTo>
                  <a:cubicBezTo>
                    <a:pt x="201" y="4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561663" y="1837629"/>
              <a:ext cx="183195" cy="141622"/>
            </a:xfrm>
            <a:custGeom>
              <a:avLst/>
              <a:gdLst/>
              <a:ahLst/>
              <a:cxnLst/>
              <a:rect l="l" t="t" r="r" b="b"/>
              <a:pathLst>
                <a:path w="6372" h="4926" extrusionOk="0">
                  <a:moveTo>
                    <a:pt x="6103" y="0"/>
                  </a:moveTo>
                  <a:cubicBezTo>
                    <a:pt x="5461" y="161"/>
                    <a:pt x="4926" y="482"/>
                    <a:pt x="4390" y="803"/>
                  </a:cubicBezTo>
                  <a:cubicBezTo>
                    <a:pt x="3855" y="1124"/>
                    <a:pt x="3320" y="1499"/>
                    <a:pt x="2838" y="1874"/>
                  </a:cubicBezTo>
                  <a:cubicBezTo>
                    <a:pt x="1821" y="2623"/>
                    <a:pt x="911" y="3373"/>
                    <a:pt x="1" y="4176"/>
                  </a:cubicBezTo>
                  <a:lnTo>
                    <a:pt x="643" y="4925"/>
                  </a:lnTo>
                  <a:cubicBezTo>
                    <a:pt x="1553" y="4176"/>
                    <a:pt x="2463" y="3373"/>
                    <a:pt x="3427" y="2677"/>
                  </a:cubicBezTo>
                  <a:cubicBezTo>
                    <a:pt x="3909" y="2302"/>
                    <a:pt x="4390" y="1981"/>
                    <a:pt x="4872" y="1660"/>
                  </a:cubicBezTo>
                  <a:cubicBezTo>
                    <a:pt x="5408" y="1392"/>
                    <a:pt x="5889" y="1071"/>
                    <a:pt x="6371" y="964"/>
                  </a:cubicBezTo>
                  <a:lnTo>
                    <a:pt x="610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580149" y="1865315"/>
              <a:ext cx="164709" cy="113936"/>
            </a:xfrm>
            <a:custGeom>
              <a:avLst/>
              <a:gdLst/>
              <a:ahLst/>
              <a:cxnLst/>
              <a:rect l="l" t="t" r="r" b="b"/>
              <a:pathLst>
                <a:path w="5729" h="3963" fill="none" extrusionOk="0">
                  <a:moveTo>
                    <a:pt x="0" y="3962"/>
                  </a:moveTo>
                  <a:cubicBezTo>
                    <a:pt x="910" y="3213"/>
                    <a:pt x="1820" y="2410"/>
                    <a:pt x="2784" y="1714"/>
                  </a:cubicBezTo>
                  <a:cubicBezTo>
                    <a:pt x="3266" y="1339"/>
                    <a:pt x="3747" y="1018"/>
                    <a:pt x="4229" y="697"/>
                  </a:cubicBezTo>
                  <a:cubicBezTo>
                    <a:pt x="4765" y="429"/>
                    <a:pt x="5246" y="108"/>
                    <a:pt x="5728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4561663" y="1837629"/>
              <a:ext cx="175490" cy="120060"/>
            </a:xfrm>
            <a:custGeom>
              <a:avLst/>
              <a:gdLst/>
              <a:ahLst/>
              <a:cxnLst/>
              <a:rect l="l" t="t" r="r" b="b"/>
              <a:pathLst>
                <a:path w="6104" h="4176" fill="none" extrusionOk="0">
                  <a:moveTo>
                    <a:pt x="6103" y="0"/>
                  </a:moveTo>
                  <a:cubicBezTo>
                    <a:pt x="5461" y="161"/>
                    <a:pt x="4926" y="482"/>
                    <a:pt x="4390" y="803"/>
                  </a:cubicBezTo>
                  <a:cubicBezTo>
                    <a:pt x="3855" y="1124"/>
                    <a:pt x="3320" y="1499"/>
                    <a:pt x="2838" y="1874"/>
                  </a:cubicBezTo>
                  <a:cubicBezTo>
                    <a:pt x="1821" y="2623"/>
                    <a:pt x="911" y="3373"/>
                    <a:pt x="1" y="417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4706333" y="1839929"/>
              <a:ext cx="30820" cy="33896"/>
            </a:xfrm>
            <a:custGeom>
              <a:avLst/>
              <a:gdLst/>
              <a:ahLst/>
              <a:cxnLst/>
              <a:rect l="l" t="t" r="r" b="b"/>
              <a:pathLst>
                <a:path w="1072" h="1179" extrusionOk="0">
                  <a:moveTo>
                    <a:pt x="576" y="1"/>
                  </a:moveTo>
                  <a:cubicBezTo>
                    <a:pt x="496" y="1"/>
                    <a:pt x="402" y="27"/>
                    <a:pt x="322" y="81"/>
                  </a:cubicBezTo>
                  <a:cubicBezTo>
                    <a:pt x="108" y="134"/>
                    <a:pt x="1" y="295"/>
                    <a:pt x="54" y="402"/>
                  </a:cubicBezTo>
                  <a:lnTo>
                    <a:pt x="429" y="1098"/>
                  </a:lnTo>
                  <a:cubicBezTo>
                    <a:pt x="456" y="1151"/>
                    <a:pt x="509" y="1178"/>
                    <a:pt x="576" y="1178"/>
                  </a:cubicBezTo>
                  <a:cubicBezTo>
                    <a:pt x="643" y="1178"/>
                    <a:pt x="723" y="1151"/>
                    <a:pt x="804" y="1098"/>
                  </a:cubicBezTo>
                  <a:cubicBezTo>
                    <a:pt x="964" y="1044"/>
                    <a:pt x="1071" y="937"/>
                    <a:pt x="1018" y="830"/>
                  </a:cubicBezTo>
                  <a:lnTo>
                    <a:pt x="750" y="81"/>
                  </a:lnTo>
                  <a:cubicBezTo>
                    <a:pt x="723" y="27"/>
                    <a:pt x="657" y="1"/>
                    <a:pt x="5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4674018" y="1858156"/>
              <a:ext cx="32344" cy="32833"/>
            </a:xfrm>
            <a:custGeom>
              <a:avLst/>
              <a:gdLst/>
              <a:ahLst/>
              <a:cxnLst/>
              <a:rect l="l" t="t" r="r" b="b"/>
              <a:pathLst>
                <a:path w="1125" h="1142" extrusionOk="0">
                  <a:moveTo>
                    <a:pt x="563" y="0"/>
                  </a:moveTo>
                  <a:cubicBezTo>
                    <a:pt x="475" y="0"/>
                    <a:pt x="362" y="26"/>
                    <a:pt x="268" y="89"/>
                  </a:cubicBezTo>
                  <a:cubicBezTo>
                    <a:pt x="108" y="196"/>
                    <a:pt x="1" y="357"/>
                    <a:pt x="54" y="410"/>
                  </a:cubicBezTo>
                  <a:lnTo>
                    <a:pt x="482" y="1106"/>
                  </a:lnTo>
                  <a:cubicBezTo>
                    <a:pt x="505" y="1128"/>
                    <a:pt x="554" y="1141"/>
                    <a:pt x="616" y="1141"/>
                  </a:cubicBezTo>
                  <a:cubicBezTo>
                    <a:pt x="704" y="1141"/>
                    <a:pt x="817" y="1115"/>
                    <a:pt x="911" y="1053"/>
                  </a:cubicBezTo>
                  <a:cubicBezTo>
                    <a:pt x="1071" y="946"/>
                    <a:pt x="1125" y="839"/>
                    <a:pt x="1071" y="732"/>
                  </a:cubicBezTo>
                  <a:lnTo>
                    <a:pt x="697" y="36"/>
                  </a:lnTo>
                  <a:cubicBezTo>
                    <a:pt x="674" y="13"/>
                    <a:pt x="625" y="0"/>
                    <a:pt x="56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4640150" y="1876039"/>
              <a:ext cx="41601" cy="38266"/>
            </a:xfrm>
            <a:custGeom>
              <a:avLst/>
              <a:gdLst/>
              <a:ahLst/>
              <a:cxnLst/>
              <a:rect l="l" t="t" r="r" b="b"/>
              <a:pathLst>
                <a:path w="1447" h="1331" extrusionOk="0">
                  <a:moveTo>
                    <a:pt x="785" y="0"/>
                  </a:moveTo>
                  <a:cubicBezTo>
                    <a:pt x="675" y="0"/>
                    <a:pt x="514" y="59"/>
                    <a:pt x="376" y="163"/>
                  </a:cubicBezTo>
                  <a:cubicBezTo>
                    <a:pt x="108" y="377"/>
                    <a:pt x="1" y="591"/>
                    <a:pt x="54" y="645"/>
                  </a:cubicBezTo>
                  <a:lnTo>
                    <a:pt x="536" y="1287"/>
                  </a:lnTo>
                  <a:cubicBezTo>
                    <a:pt x="551" y="1317"/>
                    <a:pt x="579" y="1330"/>
                    <a:pt x="616" y="1330"/>
                  </a:cubicBezTo>
                  <a:cubicBezTo>
                    <a:pt x="714" y="1330"/>
                    <a:pt x="879" y="1242"/>
                    <a:pt x="1072" y="1127"/>
                  </a:cubicBezTo>
                  <a:cubicBezTo>
                    <a:pt x="1286" y="966"/>
                    <a:pt x="1446" y="752"/>
                    <a:pt x="1393" y="698"/>
                  </a:cubicBezTo>
                  <a:lnTo>
                    <a:pt x="911" y="56"/>
                  </a:lnTo>
                  <a:cubicBezTo>
                    <a:pt x="892" y="18"/>
                    <a:pt x="846" y="0"/>
                    <a:pt x="78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4613988" y="1899786"/>
              <a:ext cx="33896" cy="33408"/>
            </a:xfrm>
            <a:custGeom>
              <a:avLst/>
              <a:gdLst/>
              <a:ahLst/>
              <a:cxnLst/>
              <a:rect l="l" t="t" r="r" b="b"/>
              <a:pathLst>
                <a:path w="1179" h="1162" extrusionOk="0">
                  <a:moveTo>
                    <a:pt x="547" y="1"/>
                  </a:moveTo>
                  <a:cubicBezTo>
                    <a:pt x="472" y="1"/>
                    <a:pt x="370" y="38"/>
                    <a:pt x="269" y="140"/>
                  </a:cubicBezTo>
                  <a:cubicBezTo>
                    <a:pt x="108" y="247"/>
                    <a:pt x="1" y="408"/>
                    <a:pt x="108" y="515"/>
                  </a:cubicBezTo>
                  <a:lnTo>
                    <a:pt x="590" y="1104"/>
                  </a:lnTo>
                  <a:cubicBezTo>
                    <a:pt x="610" y="1145"/>
                    <a:pt x="646" y="1162"/>
                    <a:pt x="692" y="1162"/>
                  </a:cubicBezTo>
                  <a:cubicBezTo>
                    <a:pt x="766" y="1162"/>
                    <a:pt x="865" y="1116"/>
                    <a:pt x="964" y="1050"/>
                  </a:cubicBezTo>
                  <a:cubicBezTo>
                    <a:pt x="1125" y="943"/>
                    <a:pt x="1179" y="782"/>
                    <a:pt x="1125" y="675"/>
                  </a:cubicBezTo>
                  <a:lnTo>
                    <a:pt x="643" y="33"/>
                  </a:lnTo>
                  <a:cubicBezTo>
                    <a:pt x="624" y="13"/>
                    <a:pt x="590" y="1"/>
                    <a:pt x="54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4583225" y="1920716"/>
              <a:ext cx="40049" cy="37030"/>
            </a:xfrm>
            <a:custGeom>
              <a:avLst/>
              <a:gdLst/>
              <a:ahLst/>
              <a:cxnLst/>
              <a:rect l="l" t="t" r="r" b="b"/>
              <a:pathLst>
                <a:path w="1393" h="1288" extrusionOk="0">
                  <a:moveTo>
                    <a:pt x="702" y="1"/>
                  </a:moveTo>
                  <a:cubicBezTo>
                    <a:pt x="607" y="1"/>
                    <a:pt x="464" y="72"/>
                    <a:pt x="321" y="215"/>
                  </a:cubicBezTo>
                  <a:cubicBezTo>
                    <a:pt x="107" y="376"/>
                    <a:pt x="0" y="590"/>
                    <a:pt x="54" y="643"/>
                  </a:cubicBezTo>
                  <a:lnTo>
                    <a:pt x="589" y="1232"/>
                  </a:lnTo>
                  <a:cubicBezTo>
                    <a:pt x="608" y="1270"/>
                    <a:pt x="647" y="1288"/>
                    <a:pt x="699" y="1288"/>
                  </a:cubicBezTo>
                  <a:cubicBezTo>
                    <a:pt x="794" y="1288"/>
                    <a:pt x="933" y="1229"/>
                    <a:pt x="1071" y="1125"/>
                  </a:cubicBezTo>
                  <a:cubicBezTo>
                    <a:pt x="1285" y="911"/>
                    <a:pt x="1392" y="750"/>
                    <a:pt x="1339" y="643"/>
                  </a:cubicBezTo>
                  <a:lnTo>
                    <a:pt x="803" y="54"/>
                  </a:lnTo>
                  <a:cubicBezTo>
                    <a:pt x="785" y="19"/>
                    <a:pt x="750" y="1"/>
                    <a:pt x="70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4558586" y="1945959"/>
              <a:ext cx="33896" cy="33408"/>
            </a:xfrm>
            <a:custGeom>
              <a:avLst/>
              <a:gdLst/>
              <a:ahLst/>
              <a:cxnLst/>
              <a:rect l="l" t="t" r="r" b="b"/>
              <a:pathLst>
                <a:path w="1179" h="1162" extrusionOk="0">
                  <a:moveTo>
                    <a:pt x="493" y="1"/>
                  </a:moveTo>
                  <a:cubicBezTo>
                    <a:pt x="419" y="1"/>
                    <a:pt x="317" y="38"/>
                    <a:pt x="215" y="140"/>
                  </a:cubicBezTo>
                  <a:cubicBezTo>
                    <a:pt x="54" y="247"/>
                    <a:pt x="1" y="408"/>
                    <a:pt x="54" y="515"/>
                  </a:cubicBezTo>
                  <a:lnTo>
                    <a:pt x="590" y="1104"/>
                  </a:lnTo>
                  <a:cubicBezTo>
                    <a:pt x="610" y="1144"/>
                    <a:pt x="646" y="1162"/>
                    <a:pt x="692" y="1162"/>
                  </a:cubicBezTo>
                  <a:cubicBezTo>
                    <a:pt x="766" y="1162"/>
                    <a:pt x="865" y="1116"/>
                    <a:pt x="964" y="1050"/>
                  </a:cubicBezTo>
                  <a:cubicBezTo>
                    <a:pt x="1125" y="889"/>
                    <a:pt x="1178" y="729"/>
                    <a:pt x="1125" y="675"/>
                  </a:cubicBezTo>
                  <a:lnTo>
                    <a:pt x="590" y="33"/>
                  </a:lnTo>
                  <a:cubicBezTo>
                    <a:pt x="570" y="13"/>
                    <a:pt x="536" y="1"/>
                    <a:pt x="4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4212321" y="1816066"/>
              <a:ext cx="96974" cy="266283"/>
            </a:xfrm>
            <a:custGeom>
              <a:avLst/>
              <a:gdLst/>
              <a:ahLst/>
              <a:cxnLst/>
              <a:rect l="l" t="t" r="r" b="b"/>
              <a:pathLst>
                <a:path w="3373" h="9262" extrusionOk="0">
                  <a:moveTo>
                    <a:pt x="1499" y="1"/>
                  </a:moveTo>
                  <a:cubicBezTo>
                    <a:pt x="1017" y="268"/>
                    <a:pt x="643" y="697"/>
                    <a:pt x="482" y="1125"/>
                  </a:cubicBezTo>
                  <a:cubicBezTo>
                    <a:pt x="268" y="1553"/>
                    <a:pt x="161" y="1981"/>
                    <a:pt x="107" y="2410"/>
                  </a:cubicBezTo>
                  <a:cubicBezTo>
                    <a:pt x="0" y="3266"/>
                    <a:pt x="107" y="4123"/>
                    <a:pt x="268" y="4872"/>
                  </a:cubicBezTo>
                  <a:cubicBezTo>
                    <a:pt x="429" y="5675"/>
                    <a:pt x="696" y="6425"/>
                    <a:pt x="1017" y="7174"/>
                  </a:cubicBezTo>
                  <a:cubicBezTo>
                    <a:pt x="1392" y="7923"/>
                    <a:pt x="1713" y="8619"/>
                    <a:pt x="2463" y="9262"/>
                  </a:cubicBezTo>
                  <a:lnTo>
                    <a:pt x="3373" y="8138"/>
                  </a:lnTo>
                  <a:cubicBezTo>
                    <a:pt x="2998" y="7816"/>
                    <a:pt x="2623" y="7174"/>
                    <a:pt x="2302" y="6585"/>
                  </a:cubicBezTo>
                  <a:cubicBezTo>
                    <a:pt x="2034" y="5943"/>
                    <a:pt x="1820" y="5247"/>
                    <a:pt x="1660" y="4604"/>
                  </a:cubicBezTo>
                  <a:cubicBezTo>
                    <a:pt x="1499" y="3909"/>
                    <a:pt x="1446" y="3213"/>
                    <a:pt x="1499" y="2570"/>
                  </a:cubicBezTo>
                  <a:cubicBezTo>
                    <a:pt x="1606" y="1928"/>
                    <a:pt x="1820" y="1446"/>
                    <a:pt x="2142" y="1286"/>
                  </a:cubicBezTo>
                  <a:lnTo>
                    <a:pt x="1499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4253865" y="1853010"/>
              <a:ext cx="55430" cy="197024"/>
            </a:xfrm>
            <a:custGeom>
              <a:avLst/>
              <a:gdLst/>
              <a:ahLst/>
              <a:cxnLst/>
              <a:rect l="l" t="t" r="r" b="b"/>
              <a:pathLst>
                <a:path w="1928" h="6853" fill="none" extrusionOk="0">
                  <a:moveTo>
                    <a:pt x="1928" y="6853"/>
                  </a:moveTo>
                  <a:cubicBezTo>
                    <a:pt x="1553" y="6531"/>
                    <a:pt x="1178" y="5889"/>
                    <a:pt x="857" y="5300"/>
                  </a:cubicBezTo>
                  <a:cubicBezTo>
                    <a:pt x="589" y="4658"/>
                    <a:pt x="375" y="3962"/>
                    <a:pt x="215" y="3319"/>
                  </a:cubicBezTo>
                  <a:cubicBezTo>
                    <a:pt x="54" y="2624"/>
                    <a:pt x="1" y="1928"/>
                    <a:pt x="54" y="1285"/>
                  </a:cubicBezTo>
                  <a:cubicBezTo>
                    <a:pt x="161" y="643"/>
                    <a:pt x="375" y="161"/>
                    <a:pt x="697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4212321" y="1816066"/>
              <a:ext cx="70811" cy="266283"/>
            </a:xfrm>
            <a:custGeom>
              <a:avLst/>
              <a:gdLst/>
              <a:ahLst/>
              <a:cxnLst/>
              <a:rect l="l" t="t" r="r" b="b"/>
              <a:pathLst>
                <a:path w="2463" h="9262" fill="none" extrusionOk="0">
                  <a:moveTo>
                    <a:pt x="1499" y="1"/>
                  </a:moveTo>
                  <a:cubicBezTo>
                    <a:pt x="1017" y="268"/>
                    <a:pt x="643" y="697"/>
                    <a:pt x="482" y="1125"/>
                  </a:cubicBezTo>
                  <a:cubicBezTo>
                    <a:pt x="268" y="1553"/>
                    <a:pt x="161" y="1981"/>
                    <a:pt x="107" y="2410"/>
                  </a:cubicBezTo>
                  <a:cubicBezTo>
                    <a:pt x="0" y="3266"/>
                    <a:pt x="107" y="4123"/>
                    <a:pt x="268" y="4872"/>
                  </a:cubicBezTo>
                  <a:cubicBezTo>
                    <a:pt x="429" y="5675"/>
                    <a:pt x="696" y="6425"/>
                    <a:pt x="1017" y="7174"/>
                  </a:cubicBezTo>
                  <a:cubicBezTo>
                    <a:pt x="1392" y="7923"/>
                    <a:pt x="1713" y="8619"/>
                    <a:pt x="2463" y="9262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4219998" y="1827221"/>
              <a:ext cx="47754" cy="40279"/>
            </a:xfrm>
            <a:custGeom>
              <a:avLst/>
              <a:gdLst/>
              <a:ahLst/>
              <a:cxnLst/>
              <a:rect l="l" t="t" r="r" b="b"/>
              <a:pathLst>
                <a:path w="1661" h="1401" extrusionOk="0">
                  <a:moveTo>
                    <a:pt x="697" y="1"/>
                  </a:moveTo>
                  <a:cubicBezTo>
                    <a:pt x="566" y="1"/>
                    <a:pt x="376" y="121"/>
                    <a:pt x="215" y="362"/>
                  </a:cubicBezTo>
                  <a:cubicBezTo>
                    <a:pt x="1" y="630"/>
                    <a:pt x="54" y="951"/>
                    <a:pt x="162" y="1005"/>
                  </a:cubicBezTo>
                  <a:lnTo>
                    <a:pt x="1232" y="1379"/>
                  </a:lnTo>
                  <a:cubicBezTo>
                    <a:pt x="1261" y="1394"/>
                    <a:pt x="1293" y="1400"/>
                    <a:pt x="1328" y="1400"/>
                  </a:cubicBezTo>
                  <a:cubicBezTo>
                    <a:pt x="1421" y="1400"/>
                    <a:pt x="1528" y="1351"/>
                    <a:pt x="1607" y="1272"/>
                  </a:cubicBezTo>
                  <a:cubicBezTo>
                    <a:pt x="1660" y="1165"/>
                    <a:pt x="1660" y="1005"/>
                    <a:pt x="1553" y="898"/>
                  </a:cubicBezTo>
                  <a:lnTo>
                    <a:pt x="804" y="41"/>
                  </a:lnTo>
                  <a:cubicBezTo>
                    <a:pt x="777" y="14"/>
                    <a:pt x="740" y="1"/>
                    <a:pt x="69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4209245" y="1877447"/>
              <a:ext cx="47725" cy="27916"/>
            </a:xfrm>
            <a:custGeom>
              <a:avLst/>
              <a:gdLst/>
              <a:ahLst/>
              <a:cxnLst/>
              <a:rect l="l" t="t" r="r" b="b"/>
              <a:pathLst>
                <a:path w="1660" h="971" extrusionOk="0">
                  <a:moveTo>
                    <a:pt x="292" y="0"/>
                  </a:moveTo>
                  <a:cubicBezTo>
                    <a:pt x="187" y="0"/>
                    <a:pt x="49" y="244"/>
                    <a:pt x="0" y="489"/>
                  </a:cubicBezTo>
                  <a:cubicBezTo>
                    <a:pt x="0" y="756"/>
                    <a:pt x="107" y="971"/>
                    <a:pt x="268" y="971"/>
                  </a:cubicBezTo>
                  <a:lnTo>
                    <a:pt x="1392" y="971"/>
                  </a:lnTo>
                  <a:cubicBezTo>
                    <a:pt x="1553" y="971"/>
                    <a:pt x="1660" y="810"/>
                    <a:pt x="1660" y="596"/>
                  </a:cubicBezTo>
                  <a:cubicBezTo>
                    <a:pt x="1660" y="382"/>
                    <a:pt x="1606" y="221"/>
                    <a:pt x="1446" y="221"/>
                  </a:cubicBezTo>
                  <a:lnTo>
                    <a:pt x="321" y="7"/>
                  </a:lnTo>
                  <a:cubicBezTo>
                    <a:pt x="312" y="2"/>
                    <a:pt x="302" y="0"/>
                    <a:pt x="2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4210769" y="1917640"/>
              <a:ext cx="50830" cy="43125"/>
            </a:xfrm>
            <a:custGeom>
              <a:avLst/>
              <a:gdLst/>
              <a:ahLst/>
              <a:cxnLst/>
              <a:rect l="l" t="t" r="r" b="b"/>
              <a:pathLst>
                <a:path w="1768" h="1500" extrusionOk="0">
                  <a:moveTo>
                    <a:pt x="1339" y="1"/>
                  </a:moveTo>
                  <a:lnTo>
                    <a:pt x="215" y="108"/>
                  </a:lnTo>
                  <a:cubicBezTo>
                    <a:pt x="108" y="108"/>
                    <a:pt x="1" y="429"/>
                    <a:pt x="54" y="857"/>
                  </a:cubicBezTo>
                  <a:cubicBezTo>
                    <a:pt x="108" y="1232"/>
                    <a:pt x="322" y="1500"/>
                    <a:pt x="429" y="1500"/>
                  </a:cubicBezTo>
                  <a:lnTo>
                    <a:pt x="1553" y="1232"/>
                  </a:lnTo>
                  <a:cubicBezTo>
                    <a:pt x="1714" y="1179"/>
                    <a:pt x="1767" y="911"/>
                    <a:pt x="1714" y="590"/>
                  </a:cubicBezTo>
                  <a:cubicBezTo>
                    <a:pt x="1660" y="268"/>
                    <a:pt x="1500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4221550" y="1965049"/>
              <a:ext cx="49278" cy="34500"/>
            </a:xfrm>
            <a:custGeom>
              <a:avLst/>
              <a:gdLst/>
              <a:ahLst/>
              <a:cxnLst/>
              <a:rect l="l" t="t" r="r" b="b"/>
              <a:pathLst>
                <a:path w="1714" h="1200" extrusionOk="0">
                  <a:moveTo>
                    <a:pt x="1348" y="1"/>
                  </a:moveTo>
                  <a:cubicBezTo>
                    <a:pt x="1327" y="1"/>
                    <a:pt x="1306" y="4"/>
                    <a:pt x="1285" y="11"/>
                  </a:cubicBezTo>
                  <a:lnTo>
                    <a:pt x="215" y="332"/>
                  </a:lnTo>
                  <a:cubicBezTo>
                    <a:pt x="54" y="332"/>
                    <a:pt x="0" y="600"/>
                    <a:pt x="54" y="868"/>
                  </a:cubicBezTo>
                  <a:cubicBezTo>
                    <a:pt x="147" y="1054"/>
                    <a:pt x="280" y="1199"/>
                    <a:pt x="419" y="1199"/>
                  </a:cubicBezTo>
                  <a:cubicBezTo>
                    <a:pt x="440" y="1199"/>
                    <a:pt x="461" y="1196"/>
                    <a:pt x="482" y="1189"/>
                  </a:cubicBezTo>
                  <a:lnTo>
                    <a:pt x="1553" y="814"/>
                  </a:lnTo>
                  <a:cubicBezTo>
                    <a:pt x="1660" y="761"/>
                    <a:pt x="1713" y="547"/>
                    <a:pt x="1660" y="332"/>
                  </a:cubicBezTo>
                  <a:cubicBezTo>
                    <a:pt x="1613" y="147"/>
                    <a:pt x="1486" y="1"/>
                    <a:pt x="134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4236931" y="2001992"/>
              <a:ext cx="52354" cy="45770"/>
            </a:xfrm>
            <a:custGeom>
              <a:avLst/>
              <a:gdLst/>
              <a:ahLst/>
              <a:cxnLst/>
              <a:rect l="l" t="t" r="r" b="b"/>
              <a:pathLst>
                <a:path w="1821" h="1592" extrusionOk="0">
                  <a:moveTo>
                    <a:pt x="1243" y="1"/>
                  </a:moveTo>
                  <a:cubicBezTo>
                    <a:pt x="1221" y="1"/>
                    <a:pt x="1199" y="4"/>
                    <a:pt x="1178" y="11"/>
                  </a:cubicBezTo>
                  <a:lnTo>
                    <a:pt x="161" y="439"/>
                  </a:lnTo>
                  <a:cubicBezTo>
                    <a:pt x="1" y="493"/>
                    <a:pt x="1" y="814"/>
                    <a:pt x="161" y="1135"/>
                  </a:cubicBezTo>
                  <a:cubicBezTo>
                    <a:pt x="294" y="1400"/>
                    <a:pt x="498" y="1591"/>
                    <a:pt x="656" y="1591"/>
                  </a:cubicBezTo>
                  <a:cubicBezTo>
                    <a:pt x="690" y="1591"/>
                    <a:pt x="722" y="1582"/>
                    <a:pt x="750" y="1563"/>
                  </a:cubicBezTo>
                  <a:lnTo>
                    <a:pt x="1714" y="975"/>
                  </a:lnTo>
                  <a:cubicBezTo>
                    <a:pt x="1821" y="921"/>
                    <a:pt x="1821" y="653"/>
                    <a:pt x="1660" y="386"/>
                  </a:cubicBezTo>
                  <a:cubicBezTo>
                    <a:pt x="1567" y="153"/>
                    <a:pt x="1393" y="1"/>
                    <a:pt x="12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4263094" y="2040719"/>
              <a:ext cx="46201" cy="43844"/>
            </a:xfrm>
            <a:custGeom>
              <a:avLst/>
              <a:gdLst/>
              <a:ahLst/>
              <a:cxnLst/>
              <a:rect l="l" t="t" r="r" b="b"/>
              <a:pathLst>
                <a:path w="1607" h="1525" extrusionOk="0">
                  <a:moveTo>
                    <a:pt x="1189" y="0"/>
                  </a:moveTo>
                  <a:cubicBezTo>
                    <a:pt x="1132" y="0"/>
                    <a:pt x="1075" y="18"/>
                    <a:pt x="1018" y="56"/>
                  </a:cubicBezTo>
                  <a:lnTo>
                    <a:pt x="161" y="698"/>
                  </a:lnTo>
                  <a:cubicBezTo>
                    <a:pt x="1" y="805"/>
                    <a:pt x="54" y="1073"/>
                    <a:pt x="268" y="1287"/>
                  </a:cubicBezTo>
                  <a:cubicBezTo>
                    <a:pt x="411" y="1430"/>
                    <a:pt x="602" y="1525"/>
                    <a:pt x="728" y="1525"/>
                  </a:cubicBezTo>
                  <a:cubicBezTo>
                    <a:pt x="792" y="1525"/>
                    <a:pt x="839" y="1501"/>
                    <a:pt x="857" y="1448"/>
                  </a:cubicBezTo>
                  <a:lnTo>
                    <a:pt x="1553" y="538"/>
                  </a:lnTo>
                  <a:cubicBezTo>
                    <a:pt x="1607" y="431"/>
                    <a:pt x="1607" y="270"/>
                    <a:pt x="1500" y="163"/>
                  </a:cubicBezTo>
                  <a:cubicBezTo>
                    <a:pt x="1396" y="59"/>
                    <a:pt x="1292" y="0"/>
                    <a:pt x="118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4167672" y="2045376"/>
              <a:ext cx="138546" cy="152404"/>
            </a:xfrm>
            <a:custGeom>
              <a:avLst/>
              <a:gdLst/>
              <a:ahLst/>
              <a:cxnLst/>
              <a:rect l="l" t="t" r="r" b="b"/>
              <a:pathLst>
                <a:path w="4819" h="5301" extrusionOk="0">
                  <a:moveTo>
                    <a:pt x="4765" y="1"/>
                  </a:moveTo>
                  <a:cubicBezTo>
                    <a:pt x="4069" y="54"/>
                    <a:pt x="3427" y="269"/>
                    <a:pt x="2892" y="536"/>
                  </a:cubicBezTo>
                  <a:cubicBezTo>
                    <a:pt x="2624" y="643"/>
                    <a:pt x="2356" y="804"/>
                    <a:pt x="2089" y="964"/>
                  </a:cubicBezTo>
                  <a:cubicBezTo>
                    <a:pt x="1821" y="1179"/>
                    <a:pt x="1553" y="1393"/>
                    <a:pt x="1339" y="1607"/>
                  </a:cubicBezTo>
                  <a:cubicBezTo>
                    <a:pt x="857" y="2142"/>
                    <a:pt x="536" y="2785"/>
                    <a:pt x="376" y="3373"/>
                  </a:cubicBezTo>
                  <a:cubicBezTo>
                    <a:pt x="161" y="3962"/>
                    <a:pt x="108" y="4498"/>
                    <a:pt x="1" y="5033"/>
                  </a:cubicBezTo>
                  <a:lnTo>
                    <a:pt x="1393" y="5301"/>
                  </a:lnTo>
                  <a:cubicBezTo>
                    <a:pt x="1607" y="4230"/>
                    <a:pt x="1767" y="3213"/>
                    <a:pt x="2356" y="2570"/>
                  </a:cubicBezTo>
                  <a:cubicBezTo>
                    <a:pt x="2517" y="2463"/>
                    <a:pt x="2677" y="2303"/>
                    <a:pt x="2892" y="2196"/>
                  </a:cubicBezTo>
                  <a:cubicBezTo>
                    <a:pt x="3106" y="2035"/>
                    <a:pt x="3320" y="1928"/>
                    <a:pt x="3534" y="1821"/>
                  </a:cubicBezTo>
                  <a:cubicBezTo>
                    <a:pt x="3962" y="1607"/>
                    <a:pt x="4390" y="1446"/>
                    <a:pt x="4819" y="1446"/>
                  </a:cubicBezTo>
                  <a:lnTo>
                    <a:pt x="4765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4167673" y="2045376"/>
              <a:ext cx="137022" cy="144699"/>
            </a:xfrm>
            <a:custGeom>
              <a:avLst/>
              <a:gdLst/>
              <a:ahLst/>
              <a:cxnLst/>
              <a:rect l="l" t="t" r="r" b="b"/>
              <a:pathLst>
                <a:path w="4766" h="5033" fill="none" extrusionOk="0">
                  <a:moveTo>
                    <a:pt x="4765" y="1"/>
                  </a:moveTo>
                  <a:cubicBezTo>
                    <a:pt x="4069" y="54"/>
                    <a:pt x="3427" y="269"/>
                    <a:pt x="2892" y="536"/>
                  </a:cubicBezTo>
                  <a:cubicBezTo>
                    <a:pt x="2624" y="643"/>
                    <a:pt x="2356" y="804"/>
                    <a:pt x="2089" y="964"/>
                  </a:cubicBezTo>
                  <a:cubicBezTo>
                    <a:pt x="1821" y="1179"/>
                    <a:pt x="1553" y="1393"/>
                    <a:pt x="1339" y="1607"/>
                  </a:cubicBezTo>
                  <a:cubicBezTo>
                    <a:pt x="857" y="2142"/>
                    <a:pt x="536" y="2785"/>
                    <a:pt x="376" y="3373"/>
                  </a:cubicBezTo>
                  <a:cubicBezTo>
                    <a:pt x="161" y="3962"/>
                    <a:pt x="108" y="4498"/>
                    <a:pt x="1" y="503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4207693" y="2086949"/>
              <a:ext cx="98526" cy="110831"/>
            </a:xfrm>
            <a:custGeom>
              <a:avLst/>
              <a:gdLst/>
              <a:ahLst/>
              <a:cxnLst/>
              <a:rect l="l" t="t" r="r" b="b"/>
              <a:pathLst>
                <a:path w="3427" h="3855" fill="none" extrusionOk="0">
                  <a:moveTo>
                    <a:pt x="1" y="3855"/>
                  </a:moveTo>
                  <a:cubicBezTo>
                    <a:pt x="215" y="2784"/>
                    <a:pt x="375" y="1767"/>
                    <a:pt x="964" y="1124"/>
                  </a:cubicBezTo>
                  <a:cubicBezTo>
                    <a:pt x="1125" y="1017"/>
                    <a:pt x="1285" y="857"/>
                    <a:pt x="1500" y="750"/>
                  </a:cubicBezTo>
                  <a:cubicBezTo>
                    <a:pt x="1714" y="589"/>
                    <a:pt x="1928" y="482"/>
                    <a:pt x="2142" y="375"/>
                  </a:cubicBezTo>
                  <a:cubicBezTo>
                    <a:pt x="2570" y="161"/>
                    <a:pt x="2998" y="0"/>
                    <a:pt x="3427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4167672" y="2163596"/>
              <a:ext cx="49278" cy="24955"/>
            </a:xfrm>
            <a:custGeom>
              <a:avLst/>
              <a:gdLst/>
              <a:ahLst/>
              <a:cxnLst/>
              <a:rect l="l" t="t" r="r" b="b"/>
              <a:pathLst>
                <a:path w="1714" h="868" extrusionOk="0">
                  <a:moveTo>
                    <a:pt x="311" y="0"/>
                  </a:moveTo>
                  <a:cubicBezTo>
                    <a:pt x="175" y="0"/>
                    <a:pt x="54" y="139"/>
                    <a:pt x="54" y="278"/>
                  </a:cubicBezTo>
                  <a:cubicBezTo>
                    <a:pt x="1" y="493"/>
                    <a:pt x="108" y="653"/>
                    <a:pt x="269" y="653"/>
                  </a:cubicBezTo>
                  <a:lnTo>
                    <a:pt x="1339" y="867"/>
                  </a:lnTo>
                  <a:cubicBezTo>
                    <a:pt x="1500" y="867"/>
                    <a:pt x="1660" y="760"/>
                    <a:pt x="1660" y="600"/>
                  </a:cubicBezTo>
                  <a:cubicBezTo>
                    <a:pt x="1714" y="439"/>
                    <a:pt x="1607" y="278"/>
                    <a:pt x="1446" y="278"/>
                  </a:cubicBezTo>
                  <a:lnTo>
                    <a:pt x="376" y="11"/>
                  </a:lnTo>
                  <a:cubicBezTo>
                    <a:pt x="354" y="4"/>
                    <a:pt x="333" y="0"/>
                    <a:pt x="31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4175377" y="2129642"/>
              <a:ext cx="49278" cy="28520"/>
            </a:xfrm>
            <a:custGeom>
              <a:avLst/>
              <a:gdLst/>
              <a:ahLst/>
              <a:cxnLst/>
              <a:rect l="l" t="t" r="r" b="b"/>
              <a:pathLst>
                <a:path w="1714" h="992" extrusionOk="0">
                  <a:moveTo>
                    <a:pt x="400" y="1"/>
                  </a:moveTo>
                  <a:cubicBezTo>
                    <a:pt x="268" y="1"/>
                    <a:pt x="143" y="104"/>
                    <a:pt x="54" y="282"/>
                  </a:cubicBezTo>
                  <a:cubicBezTo>
                    <a:pt x="1" y="442"/>
                    <a:pt x="108" y="657"/>
                    <a:pt x="215" y="657"/>
                  </a:cubicBezTo>
                  <a:lnTo>
                    <a:pt x="1339" y="978"/>
                  </a:lnTo>
                  <a:cubicBezTo>
                    <a:pt x="1358" y="987"/>
                    <a:pt x="1378" y="992"/>
                    <a:pt x="1400" y="992"/>
                  </a:cubicBezTo>
                  <a:cubicBezTo>
                    <a:pt x="1499" y="992"/>
                    <a:pt x="1616" y="896"/>
                    <a:pt x="1660" y="764"/>
                  </a:cubicBezTo>
                  <a:cubicBezTo>
                    <a:pt x="1714" y="657"/>
                    <a:pt x="1660" y="496"/>
                    <a:pt x="1499" y="442"/>
                  </a:cubicBezTo>
                  <a:lnTo>
                    <a:pt x="482" y="14"/>
                  </a:lnTo>
                  <a:cubicBezTo>
                    <a:pt x="455" y="5"/>
                    <a:pt x="427" y="1"/>
                    <a:pt x="40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4189235" y="2091923"/>
              <a:ext cx="49278" cy="43154"/>
            </a:xfrm>
            <a:custGeom>
              <a:avLst/>
              <a:gdLst/>
              <a:ahLst/>
              <a:cxnLst/>
              <a:rect l="l" t="t" r="r" b="b"/>
              <a:pathLst>
                <a:path w="1714" h="1501" extrusionOk="0">
                  <a:moveTo>
                    <a:pt x="692" y="0"/>
                  </a:moveTo>
                  <a:cubicBezTo>
                    <a:pt x="561" y="0"/>
                    <a:pt x="373" y="111"/>
                    <a:pt x="214" y="309"/>
                  </a:cubicBezTo>
                  <a:cubicBezTo>
                    <a:pt x="0" y="577"/>
                    <a:pt x="0" y="898"/>
                    <a:pt x="161" y="951"/>
                  </a:cubicBezTo>
                  <a:lnTo>
                    <a:pt x="1124" y="1487"/>
                  </a:lnTo>
                  <a:cubicBezTo>
                    <a:pt x="1154" y="1497"/>
                    <a:pt x="1183" y="1501"/>
                    <a:pt x="1213" y="1501"/>
                  </a:cubicBezTo>
                  <a:cubicBezTo>
                    <a:pt x="1342" y="1501"/>
                    <a:pt x="1465" y="1414"/>
                    <a:pt x="1553" y="1326"/>
                  </a:cubicBezTo>
                  <a:cubicBezTo>
                    <a:pt x="1660" y="1166"/>
                    <a:pt x="1713" y="951"/>
                    <a:pt x="1606" y="844"/>
                  </a:cubicBezTo>
                  <a:lnTo>
                    <a:pt x="803" y="41"/>
                  </a:lnTo>
                  <a:cubicBezTo>
                    <a:pt x="776" y="14"/>
                    <a:pt x="737" y="0"/>
                    <a:pt x="6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4218474" y="2070935"/>
              <a:ext cx="38496" cy="43211"/>
            </a:xfrm>
            <a:custGeom>
              <a:avLst/>
              <a:gdLst/>
              <a:ahLst/>
              <a:cxnLst/>
              <a:rect l="l" t="t" r="r" b="b"/>
              <a:pathLst>
                <a:path w="1339" h="1503" extrusionOk="0">
                  <a:moveTo>
                    <a:pt x="480" y="1"/>
                  </a:moveTo>
                  <a:cubicBezTo>
                    <a:pt x="412" y="1"/>
                    <a:pt x="340" y="27"/>
                    <a:pt x="268" y="75"/>
                  </a:cubicBezTo>
                  <a:cubicBezTo>
                    <a:pt x="54" y="183"/>
                    <a:pt x="0" y="397"/>
                    <a:pt x="107" y="504"/>
                  </a:cubicBezTo>
                  <a:lnTo>
                    <a:pt x="803" y="1414"/>
                  </a:lnTo>
                  <a:cubicBezTo>
                    <a:pt x="866" y="1476"/>
                    <a:pt x="947" y="1502"/>
                    <a:pt x="1025" y="1502"/>
                  </a:cubicBezTo>
                  <a:cubicBezTo>
                    <a:pt x="1080" y="1502"/>
                    <a:pt x="1134" y="1489"/>
                    <a:pt x="1178" y="1467"/>
                  </a:cubicBezTo>
                  <a:cubicBezTo>
                    <a:pt x="1285" y="1360"/>
                    <a:pt x="1339" y="1200"/>
                    <a:pt x="1285" y="1093"/>
                  </a:cubicBezTo>
                  <a:lnTo>
                    <a:pt x="696" y="129"/>
                  </a:lnTo>
                  <a:cubicBezTo>
                    <a:pt x="637" y="41"/>
                    <a:pt x="562" y="1"/>
                    <a:pt x="48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4246160" y="2053024"/>
              <a:ext cx="38525" cy="47179"/>
            </a:xfrm>
            <a:custGeom>
              <a:avLst/>
              <a:gdLst/>
              <a:ahLst/>
              <a:cxnLst/>
              <a:rect l="l" t="t" r="r" b="b"/>
              <a:pathLst>
                <a:path w="1340" h="1641" extrusionOk="0">
                  <a:moveTo>
                    <a:pt x="651" y="0"/>
                  </a:moveTo>
                  <a:cubicBezTo>
                    <a:pt x="565" y="0"/>
                    <a:pt x="470" y="18"/>
                    <a:pt x="376" y="56"/>
                  </a:cubicBezTo>
                  <a:cubicBezTo>
                    <a:pt x="162" y="217"/>
                    <a:pt x="1" y="431"/>
                    <a:pt x="54" y="538"/>
                  </a:cubicBezTo>
                  <a:lnTo>
                    <a:pt x="590" y="1501"/>
                  </a:lnTo>
                  <a:cubicBezTo>
                    <a:pt x="658" y="1603"/>
                    <a:pt x="769" y="1641"/>
                    <a:pt x="882" y="1641"/>
                  </a:cubicBezTo>
                  <a:cubicBezTo>
                    <a:pt x="947" y="1641"/>
                    <a:pt x="1013" y="1628"/>
                    <a:pt x="1072" y="1609"/>
                  </a:cubicBezTo>
                  <a:cubicBezTo>
                    <a:pt x="1232" y="1501"/>
                    <a:pt x="1339" y="1341"/>
                    <a:pt x="1339" y="1234"/>
                  </a:cubicBezTo>
                  <a:lnTo>
                    <a:pt x="965" y="163"/>
                  </a:lnTo>
                  <a:cubicBezTo>
                    <a:pt x="930" y="59"/>
                    <a:pt x="806" y="0"/>
                    <a:pt x="65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4284656" y="2045003"/>
              <a:ext cx="23115" cy="46978"/>
            </a:xfrm>
            <a:custGeom>
              <a:avLst/>
              <a:gdLst/>
              <a:ahLst/>
              <a:cxnLst/>
              <a:rect l="l" t="t" r="r" b="b"/>
              <a:pathLst>
                <a:path w="804" h="1634" extrusionOk="0">
                  <a:moveTo>
                    <a:pt x="488" y="0"/>
                  </a:moveTo>
                  <a:cubicBezTo>
                    <a:pt x="451" y="0"/>
                    <a:pt x="413" y="4"/>
                    <a:pt x="375" y="14"/>
                  </a:cubicBezTo>
                  <a:cubicBezTo>
                    <a:pt x="161" y="14"/>
                    <a:pt x="0" y="175"/>
                    <a:pt x="54" y="335"/>
                  </a:cubicBezTo>
                  <a:lnTo>
                    <a:pt x="268" y="1406"/>
                  </a:lnTo>
                  <a:cubicBezTo>
                    <a:pt x="312" y="1538"/>
                    <a:pt x="392" y="1634"/>
                    <a:pt x="509" y="1634"/>
                  </a:cubicBezTo>
                  <a:cubicBezTo>
                    <a:pt x="534" y="1634"/>
                    <a:pt x="561" y="1629"/>
                    <a:pt x="589" y="1620"/>
                  </a:cubicBezTo>
                  <a:cubicBezTo>
                    <a:pt x="696" y="1620"/>
                    <a:pt x="803" y="1513"/>
                    <a:pt x="803" y="1352"/>
                  </a:cubicBezTo>
                  <a:lnTo>
                    <a:pt x="803" y="228"/>
                  </a:lnTo>
                  <a:cubicBezTo>
                    <a:pt x="803" y="96"/>
                    <a:pt x="658" y="0"/>
                    <a:pt x="48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127681" y="1695633"/>
              <a:ext cx="135441" cy="135872"/>
            </a:xfrm>
            <a:custGeom>
              <a:avLst/>
              <a:gdLst/>
              <a:ahLst/>
              <a:cxnLst/>
              <a:rect l="l" t="t" r="r" b="b"/>
              <a:pathLst>
                <a:path w="4711" h="4726" extrusionOk="0">
                  <a:moveTo>
                    <a:pt x="705" y="1"/>
                  </a:moveTo>
                  <a:cubicBezTo>
                    <a:pt x="464" y="1"/>
                    <a:pt x="228" y="26"/>
                    <a:pt x="0" y="68"/>
                  </a:cubicBezTo>
                  <a:lnTo>
                    <a:pt x="161" y="1031"/>
                  </a:lnTo>
                  <a:cubicBezTo>
                    <a:pt x="314" y="1004"/>
                    <a:pt x="467" y="991"/>
                    <a:pt x="618" y="991"/>
                  </a:cubicBezTo>
                  <a:cubicBezTo>
                    <a:pt x="1368" y="991"/>
                    <a:pt x="2080" y="1318"/>
                    <a:pt x="2570" y="1941"/>
                  </a:cubicBezTo>
                  <a:cubicBezTo>
                    <a:pt x="3158" y="2691"/>
                    <a:pt x="3480" y="3708"/>
                    <a:pt x="3694" y="4725"/>
                  </a:cubicBezTo>
                  <a:lnTo>
                    <a:pt x="4711" y="4511"/>
                  </a:lnTo>
                  <a:cubicBezTo>
                    <a:pt x="4443" y="3440"/>
                    <a:pt x="4122" y="2316"/>
                    <a:pt x="3373" y="1353"/>
                  </a:cubicBezTo>
                  <a:cubicBezTo>
                    <a:pt x="2998" y="871"/>
                    <a:pt x="2462" y="443"/>
                    <a:pt x="1874" y="228"/>
                  </a:cubicBezTo>
                  <a:cubicBezTo>
                    <a:pt x="1480" y="65"/>
                    <a:pt x="1087" y="1"/>
                    <a:pt x="705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127681" y="1694483"/>
              <a:ext cx="135441" cy="130841"/>
            </a:xfrm>
            <a:custGeom>
              <a:avLst/>
              <a:gdLst/>
              <a:ahLst/>
              <a:cxnLst/>
              <a:rect l="l" t="t" r="r" b="b"/>
              <a:pathLst>
                <a:path w="4711" h="4551" fill="none" extrusionOk="0">
                  <a:moveTo>
                    <a:pt x="4711" y="4551"/>
                  </a:moveTo>
                  <a:cubicBezTo>
                    <a:pt x="4443" y="3480"/>
                    <a:pt x="4122" y="2356"/>
                    <a:pt x="3373" y="1393"/>
                  </a:cubicBezTo>
                  <a:cubicBezTo>
                    <a:pt x="2998" y="911"/>
                    <a:pt x="2462" y="483"/>
                    <a:pt x="1874" y="268"/>
                  </a:cubicBezTo>
                  <a:cubicBezTo>
                    <a:pt x="1231" y="1"/>
                    <a:pt x="589" y="1"/>
                    <a:pt x="0" y="10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4132281" y="1720645"/>
              <a:ext cx="101603" cy="110860"/>
            </a:xfrm>
            <a:custGeom>
              <a:avLst/>
              <a:gdLst/>
              <a:ahLst/>
              <a:cxnLst/>
              <a:rect l="l" t="t" r="r" b="b"/>
              <a:pathLst>
                <a:path w="3534" h="3856" fill="none" extrusionOk="0">
                  <a:moveTo>
                    <a:pt x="1" y="161"/>
                  </a:moveTo>
                  <a:cubicBezTo>
                    <a:pt x="911" y="1"/>
                    <a:pt x="1821" y="322"/>
                    <a:pt x="2410" y="1071"/>
                  </a:cubicBezTo>
                  <a:cubicBezTo>
                    <a:pt x="2998" y="1821"/>
                    <a:pt x="3320" y="2838"/>
                    <a:pt x="3534" y="385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4136910" y="1694483"/>
              <a:ext cx="21563" cy="33896"/>
            </a:xfrm>
            <a:custGeom>
              <a:avLst/>
              <a:gdLst/>
              <a:ahLst/>
              <a:cxnLst/>
              <a:rect l="l" t="t" r="r" b="b"/>
              <a:pathLst>
                <a:path w="750" h="1179" extrusionOk="0">
                  <a:moveTo>
                    <a:pt x="375" y="1"/>
                  </a:moveTo>
                  <a:cubicBezTo>
                    <a:pt x="161" y="1"/>
                    <a:pt x="0" y="108"/>
                    <a:pt x="54" y="215"/>
                  </a:cubicBezTo>
                  <a:lnTo>
                    <a:pt x="107" y="964"/>
                  </a:lnTo>
                  <a:cubicBezTo>
                    <a:pt x="107" y="1071"/>
                    <a:pt x="214" y="1179"/>
                    <a:pt x="375" y="1179"/>
                  </a:cubicBezTo>
                  <a:cubicBezTo>
                    <a:pt x="482" y="1179"/>
                    <a:pt x="643" y="1071"/>
                    <a:pt x="643" y="964"/>
                  </a:cubicBezTo>
                  <a:lnTo>
                    <a:pt x="750" y="215"/>
                  </a:lnTo>
                  <a:cubicBezTo>
                    <a:pt x="750" y="108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4166149" y="1700520"/>
              <a:ext cx="27715" cy="33494"/>
            </a:xfrm>
            <a:custGeom>
              <a:avLst/>
              <a:gdLst/>
              <a:ahLst/>
              <a:cxnLst/>
              <a:rect l="l" t="t" r="r" b="b"/>
              <a:pathLst>
                <a:path w="964" h="1165" extrusionOk="0">
                  <a:moveTo>
                    <a:pt x="450" y="0"/>
                  </a:moveTo>
                  <a:cubicBezTo>
                    <a:pt x="350" y="0"/>
                    <a:pt x="268" y="46"/>
                    <a:pt x="268" y="112"/>
                  </a:cubicBezTo>
                  <a:lnTo>
                    <a:pt x="54" y="861"/>
                  </a:lnTo>
                  <a:cubicBezTo>
                    <a:pt x="0" y="969"/>
                    <a:pt x="54" y="1076"/>
                    <a:pt x="214" y="1129"/>
                  </a:cubicBezTo>
                  <a:cubicBezTo>
                    <a:pt x="259" y="1151"/>
                    <a:pt x="312" y="1164"/>
                    <a:pt x="364" y="1164"/>
                  </a:cubicBezTo>
                  <a:cubicBezTo>
                    <a:pt x="436" y="1164"/>
                    <a:pt x="504" y="1138"/>
                    <a:pt x="536" y="1076"/>
                  </a:cubicBezTo>
                  <a:lnTo>
                    <a:pt x="910" y="380"/>
                  </a:lnTo>
                  <a:cubicBezTo>
                    <a:pt x="964" y="326"/>
                    <a:pt x="857" y="166"/>
                    <a:pt x="643" y="58"/>
                  </a:cubicBezTo>
                  <a:cubicBezTo>
                    <a:pt x="581" y="18"/>
                    <a:pt x="512" y="0"/>
                    <a:pt x="4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4186159" y="1717022"/>
              <a:ext cx="38496" cy="36397"/>
            </a:xfrm>
            <a:custGeom>
              <a:avLst/>
              <a:gdLst/>
              <a:ahLst/>
              <a:cxnLst/>
              <a:rect l="l" t="t" r="r" b="b"/>
              <a:pathLst>
                <a:path w="1339" h="1266" extrusionOk="0">
                  <a:moveTo>
                    <a:pt x="606" y="0"/>
                  </a:moveTo>
                  <a:cubicBezTo>
                    <a:pt x="573" y="0"/>
                    <a:pt x="548" y="7"/>
                    <a:pt x="536" y="20"/>
                  </a:cubicBezTo>
                  <a:lnTo>
                    <a:pt x="54" y="662"/>
                  </a:lnTo>
                  <a:cubicBezTo>
                    <a:pt x="0" y="769"/>
                    <a:pt x="107" y="930"/>
                    <a:pt x="214" y="1090"/>
                  </a:cubicBezTo>
                  <a:cubicBezTo>
                    <a:pt x="345" y="1178"/>
                    <a:pt x="477" y="1265"/>
                    <a:pt x="579" y="1265"/>
                  </a:cubicBezTo>
                  <a:cubicBezTo>
                    <a:pt x="602" y="1265"/>
                    <a:pt x="623" y="1261"/>
                    <a:pt x="643" y="1251"/>
                  </a:cubicBezTo>
                  <a:lnTo>
                    <a:pt x="1285" y="769"/>
                  </a:lnTo>
                  <a:cubicBezTo>
                    <a:pt x="1339" y="716"/>
                    <a:pt x="1285" y="448"/>
                    <a:pt x="1071" y="234"/>
                  </a:cubicBezTo>
                  <a:cubicBezTo>
                    <a:pt x="907" y="70"/>
                    <a:pt x="712" y="0"/>
                    <a:pt x="60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4206169" y="1747785"/>
              <a:ext cx="35420" cy="27341"/>
            </a:xfrm>
            <a:custGeom>
              <a:avLst/>
              <a:gdLst/>
              <a:ahLst/>
              <a:cxnLst/>
              <a:rect l="l" t="t" r="r" b="b"/>
              <a:pathLst>
                <a:path w="1232" h="951" extrusionOk="0">
                  <a:moveTo>
                    <a:pt x="838" y="0"/>
                  </a:moveTo>
                  <a:cubicBezTo>
                    <a:pt x="806" y="0"/>
                    <a:pt x="776" y="7"/>
                    <a:pt x="750" y="20"/>
                  </a:cubicBezTo>
                  <a:lnTo>
                    <a:pt x="107" y="449"/>
                  </a:lnTo>
                  <a:cubicBezTo>
                    <a:pt x="0" y="502"/>
                    <a:pt x="0" y="663"/>
                    <a:pt x="107" y="770"/>
                  </a:cubicBezTo>
                  <a:cubicBezTo>
                    <a:pt x="147" y="890"/>
                    <a:pt x="248" y="951"/>
                    <a:pt x="318" y="951"/>
                  </a:cubicBezTo>
                  <a:cubicBezTo>
                    <a:pt x="341" y="951"/>
                    <a:pt x="361" y="944"/>
                    <a:pt x="375" y="930"/>
                  </a:cubicBezTo>
                  <a:lnTo>
                    <a:pt x="1124" y="609"/>
                  </a:lnTo>
                  <a:cubicBezTo>
                    <a:pt x="1178" y="556"/>
                    <a:pt x="1231" y="395"/>
                    <a:pt x="1124" y="181"/>
                  </a:cubicBezTo>
                  <a:cubicBezTo>
                    <a:pt x="1044" y="61"/>
                    <a:pt x="934" y="0"/>
                    <a:pt x="83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4218474" y="1774522"/>
              <a:ext cx="36972" cy="31108"/>
            </a:xfrm>
            <a:custGeom>
              <a:avLst/>
              <a:gdLst/>
              <a:ahLst/>
              <a:cxnLst/>
              <a:rect l="l" t="t" r="r" b="b"/>
              <a:pathLst>
                <a:path w="1286" h="1082" extrusionOk="0">
                  <a:moveTo>
                    <a:pt x="857" y="0"/>
                  </a:moveTo>
                  <a:lnTo>
                    <a:pt x="107" y="322"/>
                  </a:lnTo>
                  <a:cubicBezTo>
                    <a:pt x="0" y="375"/>
                    <a:pt x="0" y="589"/>
                    <a:pt x="54" y="750"/>
                  </a:cubicBezTo>
                  <a:cubicBezTo>
                    <a:pt x="147" y="936"/>
                    <a:pt x="240" y="1081"/>
                    <a:pt x="333" y="1081"/>
                  </a:cubicBezTo>
                  <a:cubicBezTo>
                    <a:pt x="347" y="1081"/>
                    <a:pt x="361" y="1078"/>
                    <a:pt x="375" y="1071"/>
                  </a:cubicBezTo>
                  <a:lnTo>
                    <a:pt x="1125" y="857"/>
                  </a:lnTo>
                  <a:cubicBezTo>
                    <a:pt x="1232" y="857"/>
                    <a:pt x="1285" y="589"/>
                    <a:pt x="1178" y="375"/>
                  </a:cubicBezTo>
                  <a:cubicBezTo>
                    <a:pt x="1071" y="161"/>
                    <a:pt x="910" y="0"/>
                    <a:pt x="85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4227703" y="1809914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11" y="1"/>
                  </a:moveTo>
                  <a:lnTo>
                    <a:pt x="161" y="215"/>
                  </a:lnTo>
                  <a:cubicBezTo>
                    <a:pt x="54" y="215"/>
                    <a:pt x="1" y="375"/>
                    <a:pt x="54" y="536"/>
                  </a:cubicBezTo>
                  <a:cubicBezTo>
                    <a:pt x="108" y="697"/>
                    <a:pt x="215" y="804"/>
                    <a:pt x="322" y="804"/>
                  </a:cubicBezTo>
                  <a:lnTo>
                    <a:pt x="1071" y="643"/>
                  </a:lnTo>
                  <a:cubicBezTo>
                    <a:pt x="1178" y="589"/>
                    <a:pt x="1232" y="429"/>
                    <a:pt x="1178" y="268"/>
                  </a:cubicBezTo>
                  <a:cubicBezTo>
                    <a:pt x="1125" y="108"/>
                    <a:pt x="1018" y="1"/>
                    <a:pt x="9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4261570" y="1762103"/>
              <a:ext cx="160080" cy="89384"/>
            </a:xfrm>
            <a:custGeom>
              <a:avLst/>
              <a:gdLst/>
              <a:ahLst/>
              <a:cxnLst/>
              <a:rect l="l" t="t" r="r" b="b"/>
              <a:pathLst>
                <a:path w="5568" h="3109" extrusionOk="0">
                  <a:moveTo>
                    <a:pt x="4935" y="1"/>
                  </a:moveTo>
                  <a:cubicBezTo>
                    <a:pt x="4020" y="1"/>
                    <a:pt x="3206" y="350"/>
                    <a:pt x="2463" y="700"/>
                  </a:cubicBezTo>
                  <a:cubicBezTo>
                    <a:pt x="1553" y="1128"/>
                    <a:pt x="750" y="1717"/>
                    <a:pt x="0" y="2306"/>
                  </a:cubicBezTo>
                  <a:lnTo>
                    <a:pt x="589" y="3109"/>
                  </a:lnTo>
                  <a:cubicBezTo>
                    <a:pt x="1339" y="2520"/>
                    <a:pt x="2088" y="1985"/>
                    <a:pt x="2944" y="1557"/>
                  </a:cubicBezTo>
                  <a:cubicBezTo>
                    <a:pt x="3584" y="1258"/>
                    <a:pt x="4259" y="1027"/>
                    <a:pt x="4885" y="1027"/>
                  </a:cubicBezTo>
                  <a:cubicBezTo>
                    <a:pt x="5045" y="1027"/>
                    <a:pt x="5201" y="1042"/>
                    <a:pt x="5353" y="1075"/>
                  </a:cubicBezTo>
                  <a:lnTo>
                    <a:pt x="5568" y="58"/>
                  </a:lnTo>
                  <a:cubicBezTo>
                    <a:pt x="5351" y="18"/>
                    <a:pt x="5141" y="1"/>
                    <a:pt x="4935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4278504" y="1788380"/>
              <a:ext cx="136994" cy="63106"/>
            </a:xfrm>
            <a:custGeom>
              <a:avLst/>
              <a:gdLst/>
              <a:ahLst/>
              <a:cxnLst/>
              <a:rect l="l" t="t" r="r" b="b"/>
              <a:pathLst>
                <a:path w="4765" h="2195" fill="none" extrusionOk="0">
                  <a:moveTo>
                    <a:pt x="0" y="2195"/>
                  </a:moveTo>
                  <a:cubicBezTo>
                    <a:pt x="750" y="1606"/>
                    <a:pt x="1499" y="1071"/>
                    <a:pt x="2355" y="643"/>
                  </a:cubicBezTo>
                  <a:cubicBezTo>
                    <a:pt x="3158" y="268"/>
                    <a:pt x="4015" y="0"/>
                    <a:pt x="4764" y="16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4261570" y="1757589"/>
              <a:ext cx="160080" cy="70840"/>
            </a:xfrm>
            <a:custGeom>
              <a:avLst/>
              <a:gdLst/>
              <a:ahLst/>
              <a:cxnLst/>
              <a:rect l="l" t="t" r="r" b="b"/>
              <a:pathLst>
                <a:path w="5568" h="2464" fill="none" extrusionOk="0">
                  <a:moveTo>
                    <a:pt x="5568" y="215"/>
                  </a:moveTo>
                  <a:cubicBezTo>
                    <a:pt x="4390" y="1"/>
                    <a:pt x="3373" y="429"/>
                    <a:pt x="2463" y="857"/>
                  </a:cubicBezTo>
                  <a:cubicBezTo>
                    <a:pt x="1553" y="1285"/>
                    <a:pt x="750" y="1874"/>
                    <a:pt x="0" y="246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0"/>
            <p:cNvSpPr/>
            <p:nvPr/>
          </p:nvSpPr>
          <p:spPr>
            <a:xfrm>
              <a:off x="4393906" y="1759141"/>
              <a:ext cx="18515" cy="33867"/>
            </a:xfrm>
            <a:custGeom>
              <a:avLst/>
              <a:gdLst/>
              <a:ahLst/>
              <a:cxnLst/>
              <a:rect l="l" t="t" r="r" b="b"/>
              <a:pathLst>
                <a:path w="644" h="1178" extrusionOk="0">
                  <a:moveTo>
                    <a:pt x="322" y="0"/>
                  </a:moveTo>
                  <a:cubicBezTo>
                    <a:pt x="108" y="0"/>
                    <a:pt x="1" y="107"/>
                    <a:pt x="1" y="214"/>
                  </a:cubicBezTo>
                  <a:lnTo>
                    <a:pt x="54" y="964"/>
                  </a:lnTo>
                  <a:cubicBezTo>
                    <a:pt x="54" y="1071"/>
                    <a:pt x="162" y="1178"/>
                    <a:pt x="322" y="1178"/>
                  </a:cubicBezTo>
                  <a:cubicBezTo>
                    <a:pt x="429" y="1178"/>
                    <a:pt x="536" y="1071"/>
                    <a:pt x="536" y="964"/>
                  </a:cubicBezTo>
                  <a:lnTo>
                    <a:pt x="643" y="214"/>
                  </a:lnTo>
                  <a:cubicBezTo>
                    <a:pt x="643" y="107"/>
                    <a:pt x="483" y="0"/>
                    <a:pt x="3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0"/>
            <p:cNvSpPr/>
            <p:nvPr/>
          </p:nvSpPr>
          <p:spPr>
            <a:xfrm>
              <a:off x="4361591" y="1763138"/>
              <a:ext cx="23115" cy="32947"/>
            </a:xfrm>
            <a:custGeom>
              <a:avLst/>
              <a:gdLst/>
              <a:ahLst/>
              <a:cxnLst/>
              <a:rect l="l" t="t" r="r" b="b"/>
              <a:pathLst>
                <a:path w="804" h="1146" extrusionOk="0">
                  <a:moveTo>
                    <a:pt x="427" y="1"/>
                  </a:moveTo>
                  <a:cubicBezTo>
                    <a:pt x="379" y="1"/>
                    <a:pt x="326" y="7"/>
                    <a:pt x="268" y="22"/>
                  </a:cubicBezTo>
                  <a:cubicBezTo>
                    <a:pt x="108" y="75"/>
                    <a:pt x="1" y="182"/>
                    <a:pt x="54" y="289"/>
                  </a:cubicBezTo>
                  <a:lnTo>
                    <a:pt x="268" y="1039"/>
                  </a:lnTo>
                  <a:cubicBezTo>
                    <a:pt x="322" y="1146"/>
                    <a:pt x="483" y="1146"/>
                    <a:pt x="590" y="1146"/>
                  </a:cubicBezTo>
                  <a:cubicBezTo>
                    <a:pt x="750" y="1092"/>
                    <a:pt x="804" y="985"/>
                    <a:pt x="804" y="878"/>
                  </a:cubicBezTo>
                  <a:lnTo>
                    <a:pt x="643" y="129"/>
                  </a:lnTo>
                  <a:cubicBezTo>
                    <a:pt x="643" y="50"/>
                    <a:pt x="557" y="1"/>
                    <a:pt x="42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0"/>
            <p:cNvSpPr/>
            <p:nvPr/>
          </p:nvSpPr>
          <p:spPr>
            <a:xfrm>
              <a:off x="4329276" y="1772222"/>
              <a:ext cx="33896" cy="34270"/>
            </a:xfrm>
            <a:custGeom>
              <a:avLst/>
              <a:gdLst/>
              <a:ahLst/>
              <a:cxnLst/>
              <a:rect l="l" t="t" r="r" b="b"/>
              <a:pathLst>
                <a:path w="1179" h="1192" extrusionOk="0">
                  <a:moveTo>
                    <a:pt x="697" y="0"/>
                  </a:moveTo>
                  <a:cubicBezTo>
                    <a:pt x="603" y="0"/>
                    <a:pt x="482" y="27"/>
                    <a:pt x="375" y="80"/>
                  </a:cubicBezTo>
                  <a:cubicBezTo>
                    <a:pt x="161" y="188"/>
                    <a:pt x="1" y="348"/>
                    <a:pt x="54" y="402"/>
                  </a:cubicBezTo>
                  <a:lnTo>
                    <a:pt x="429" y="1151"/>
                  </a:lnTo>
                  <a:cubicBezTo>
                    <a:pt x="456" y="1178"/>
                    <a:pt x="509" y="1191"/>
                    <a:pt x="583" y="1191"/>
                  </a:cubicBezTo>
                  <a:cubicBezTo>
                    <a:pt x="656" y="1191"/>
                    <a:pt x="750" y="1178"/>
                    <a:pt x="857" y="1151"/>
                  </a:cubicBezTo>
                  <a:cubicBezTo>
                    <a:pt x="1071" y="1044"/>
                    <a:pt x="1178" y="883"/>
                    <a:pt x="1125" y="830"/>
                  </a:cubicBezTo>
                  <a:lnTo>
                    <a:pt x="857" y="80"/>
                  </a:lnTo>
                  <a:cubicBezTo>
                    <a:pt x="857" y="27"/>
                    <a:pt x="790" y="0"/>
                    <a:pt x="69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0"/>
            <p:cNvSpPr/>
            <p:nvPr/>
          </p:nvSpPr>
          <p:spPr>
            <a:xfrm>
              <a:off x="4307743" y="1786051"/>
              <a:ext cx="27715" cy="32603"/>
            </a:xfrm>
            <a:custGeom>
              <a:avLst/>
              <a:gdLst/>
              <a:ahLst/>
              <a:cxnLst/>
              <a:rect l="l" t="t" r="r" b="b"/>
              <a:pathLst>
                <a:path w="964" h="1134" extrusionOk="0">
                  <a:moveTo>
                    <a:pt x="388" y="1"/>
                  </a:moveTo>
                  <a:cubicBezTo>
                    <a:pt x="321" y="1"/>
                    <a:pt x="241" y="28"/>
                    <a:pt x="161" y="81"/>
                  </a:cubicBezTo>
                  <a:cubicBezTo>
                    <a:pt x="54" y="135"/>
                    <a:pt x="0" y="295"/>
                    <a:pt x="54" y="402"/>
                  </a:cubicBezTo>
                  <a:lnTo>
                    <a:pt x="428" y="1045"/>
                  </a:lnTo>
                  <a:cubicBezTo>
                    <a:pt x="460" y="1107"/>
                    <a:pt x="528" y="1133"/>
                    <a:pt x="600" y="1133"/>
                  </a:cubicBezTo>
                  <a:cubicBezTo>
                    <a:pt x="652" y="1133"/>
                    <a:pt x="705" y="1120"/>
                    <a:pt x="750" y="1098"/>
                  </a:cubicBezTo>
                  <a:cubicBezTo>
                    <a:pt x="910" y="991"/>
                    <a:pt x="964" y="884"/>
                    <a:pt x="910" y="777"/>
                  </a:cubicBezTo>
                  <a:lnTo>
                    <a:pt x="536" y="81"/>
                  </a:lnTo>
                  <a:cubicBezTo>
                    <a:pt x="509" y="28"/>
                    <a:pt x="455" y="1"/>
                    <a:pt x="38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0"/>
            <p:cNvSpPr/>
            <p:nvPr/>
          </p:nvSpPr>
          <p:spPr>
            <a:xfrm>
              <a:off x="4280027" y="1800541"/>
              <a:ext cx="33896" cy="34155"/>
            </a:xfrm>
            <a:custGeom>
              <a:avLst/>
              <a:gdLst/>
              <a:ahLst/>
              <a:cxnLst/>
              <a:rect l="l" t="t" r="r" b="b"/>
              <a:pathLst>
                <a:path w="1179" h="1188" extrusionOk="0">
                  <a:moveTo>
                    <a:pt x="577" y="1"/>
                  </a:moveTo>
                  <a:cubicBezTo>
                    <a:pt x="487" y="1"/>
                    <a:pt x="368" y="46"/>
                    <a:pt x="268" y="113"/>
                  </a:cubicBezTo>
                  <a:cubicBezTo>
                    <a:pt x="108" y="273"/>
                    <a:pt x="1" y="434"/>
                    <a:pt x="54" y="487"/>
                  </a:cubicBezTo>
                  <a:lnTo>
                    <a:pt x="536" y="1130"/>
                  </a:lnTo>
                  <a:cubicBezTo>
                    <a:pt x="556" y="1171"/>
                    <a:pt x="592" y="1188"/>
                    <a:pt x="638" y="1188"/>
                  </a:cubicBezTo>
                  <a:cubicBezTo>
                    <a:pt x="712" y="1188"/>
                    <a:pt x="811" y="1142"/>
                    <a:pt x="911" y="1076"/>
                  </a:cubicBezTo>
                  <a:cubicBezTo>
                    <a:pt x="1071" y="969"/>
                    <a:pt x="1178" y="808"/>
                    <a:pt x="1125" y="701"/>
                  </a:cubicBezTo>
                  <a:lnTo>
                    <a:pt x="697" y="59"/>
                  </a:lnTo>
                  <a:cubicBezTo>
                    <a:pt x="676" y="18"/>
                    <a:pt x="632" y="1"/>
                    <a:pt x="5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0"/>
            <p:cNvSpPr/>
            <p:nvPr/>
          </p:nvSpPr>
          <p:spPr>
            <a:xfrm>
              <a:off x="4258494" y="1819689"/>
              <a:ext cx="30791" cy="31050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421" y="0"/>
                  </a:moveTo>
                  <a:cubicBezTo>
                    <a:pt x="349" y="0"/>
                    <a:pt x="255" y="26"/>
                    <a:pt x="161" y="89"/>
                  </a:cubicBezTo>
                  <a:cubicBezTo>
                    <a:pt x="54" y="196"/>
                    <a:pt x="0" y="357"/>
                    <a:pt x="54" y="410"/>
                  </a:cubicBezTo>
                  <a:lnTo>
                    <a:pt x="589" y="999"/>
                  </a:lnTo>
                  <a:cubicBezTo>
                    <a:pt x="616" y="1052"/>
                    <a:pt x="669" y="1079"/>
                    <a:pt x="730" y="1079"/>
                  </a:cubicBezTo>
                  <a:cubicBezTo>
                    <a:pt x="790" y="1079"/>
                    <a:pt x="857" y="1052"/>
                    <a:pt x="910" y="999"/>
                  </a:cubicBezTo>
                  <a:cubicBezTo>
                    <a:pt x="1017" y="892"/>
                    <a:pt x="1071" y="785"/>
                    <a:pt x="1017" y="678"/>
                  </a:cubicBezTo>
                  <a:lnTo>
                    <a:pt x="536" y="35"/>
                  </a:lnTo>
                  <a:cubicBezTo>
                    <a:pt x="513" y="13"/>
                    <a:pt x="473" y="0"/>
                    <a:pt x="42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0"/>
            <p:cNvSpPr/>
            <p:nvPr/>
          </p:nvSpPr>
          <p:spPr>
            <a:xfrm>
              <a:off x="4390830" y="1651386"/>
              <a:ext cx="117013" cy="155480"/>
            </a:xfrm>
            <a:custGeom>
              <a:avLst/>
              <a:gdLst/>
              <a:ahLst/>
              <a:cxnLst/>
              <a:rect l="l" t="t" r="r" b="b"/>
              <a:pathLst>
                <a:path w="4070" h="5408" extrusionOk="0">
                  <a:moveTo>
                    <a:pt x="911" y="1"/>
                  </a:moveTo>
                  <a:lnTo>
                    <a:pt x="1" y="322"/>
                  </a:lnTo>
                  <a:cubicBezTo>
                    <a:pt x="376" y="1339"/>
                    <a:pt x="911" y="2196"/>
                    <a:pt x="1446" y="3052"/>
                  </a:cubicBezTo>
                  <a:cubicBezTo>
                    <a:pt x="2035" y="3909"/>
                    <a:pt x="2624" y="4765"/>
                    <a:pt x="3534" y="5408"/>
                  </a:cubicBezTo>
                  <a:lnTo>
                    <a:pt x="4069" y="4605"/>
                  </a:lnTo>
                  <a:cubicBezTo>
                    <a:pt x="3427" y="4123"/>
                    <a:pt x="2838" y="3320"/>
                    <a:pt x="2303" y="2517"/>
                  </a:cubicBezTo>
                  <a:cubicBezTo>
                    <a:pt x="1767" y="1714"/>
                    <a:pt x="1286" y="804"/>
                    <a:pt x="91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0"/>
            <p:cNvSpPr/>
            <p:nvPr/>
          </p:nvSpPr>
          <p:spPr>
            <a:xfrm>
              <a:off x="4416993" y="1651386"/>
              <a:ext cx="90850" cy="132394"/>
            </a:xfrm>
            <a:custGeom>
              <a:avLst/>
              <a:gdLst/>
              <a:ahLst/>
              <a:cxnLst/>
              <a:rect l="l" t="t" r="r" b="b"/>
              <a:pathLst>
                <a:path w="3160" h="4605" fill="none" extrusionOk="0">
                  <a:moveTo>
                    <a:pt x="3159" y="4605"/>
                  </a:moveTo>
                  <a:cubicBezTo>
                    <a:pt x="2517" y="4123"/>
                    <a:pt x="1928" y="3320"/>
                    <a:pt x="1393" y="2517"/>
                  </a:cubicBezTo>
                  <a:cubicBezTo>
                    <a:pt x="857" y="1714"/>
                    <a:pt x="376" y="804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0"/>
            <p:cNvSpPr/>
            <p:nvPr/>
          </p:nvSpPr>
          <p:spPr>
            <a:xfrm>
              <a:off x="4390830" y="1660644"/>
              <a:ext cx="101603" cy="146222"/>
            </a:xfrm>
            <a:custGeom>
              <a:avLst/>
              <a:gdLst/>
              <a:ahLst/>
              <a:cxnLst/>
              <a:rect l="l" t="t" r="r" b="b"/>
              <a:pathLst>
                <a:path w="3534" h="5086" fill="none" extrusionOk="0">
                  <a:moveTo>
                    <a:pt x="1" y="0"/>
                  </a:moveTo>
                  <a:cubicBezTo>
                    <a:pt x="376" y="1017"/>
                    <a:pt x="911" y="1874"/>
                    <a:pt x="1446" y="2730"/>
                  </a:cubicBezTo>
                  <a:cubicBezTo>
                    <a:pt x="2035" y="3587"/>
                    <a:pt x="2624" y="4443"/>
                    <a:pt x="3534" y="508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0"/>
            <p:cNvSpPr/>
            <p:nvPr/>
          </p:nvSpPr>
          <p:spPr>
            <a:xfrm>
              <a:off x="4392383" y="1659091"/>
              <a:ext cx="33896" cy="25242"/>
            </a:xfrm>
            <a:custGeom>
              <a:avLst/>
              <a:gdLst/>
              <a:ahLst/>
              <a:cxnLst/>
              <a:rect l="l" t="t" r="r" b="b"/>
              <a:pathLst>
                <a:path w="1179" h="878" extrusionOk="0">
                  <a:moveTo>
                    <a:pt x="803" y="1"/>
                  </a:moveTo>
                  <a:lnTo>
                    <a:pt x="107" y="322"/>
                  </a:lnTo>
                  <a:cubicBezTo>
                    <a:pt x="0" y="375"/>
                    <a:pt x="0" y="536"/>
                    <a:pt x="54" y="697"/>
                  </a:cubicBezTo>
                  <a:cubicBezTo>
                    <a:pt x="134" y="817"/>
                    <a:pt x="215" y="877"/>
                    <a:pt x="295" y="877"/>
                  </a:cubicBezTo>
                  <a:cubicBezTo>
                    <a:pt x="322" y="877"/>
                    <a:pt x="348" y="870"/>
                    <a:pt x="375" y="857"/>
                  </a:cubicBezTo>
                  <a:lnTo>
                    <a:pt x="1071" y="536"/>
                  </a:lnTo>
                  <a:cubicBezTo>
                    <a:pt x="1178" y="482"/>
                    <a:pt x="1178" y="322"/>
                    <a:pt x="1125" y="215"/>
                  </a:cubicBezTo>
                  <a:cubicBezTo>
                    <a:pt x="1071" y="54"/>
                    <a:pt x="910" y="1"/>
                    <a:pt x="80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0"/>
            <p:cNvSpPr/>
            <p:nvPr/>
          </p:nvSpPr>
          <p:spPr>
            <a:xfrm>
              <a:off x="4406240" y="1684851"/>
              <a:ext cx="33868" cy="26996"/>
            </a:xfrm>
            <a:custGeom>
              <a:avLst/>
              <a:gdLst/>
              <a:ahLst/>
              <a:cxnLst/>
              <a:rect l="l" t="t" r="r" b="b"/>
              <a:pathLst>
                <a:path w="1178" h="939" extrusionOk="0">
                  <a:moveTo>
                    <a:pt x="862" y="0"/>
                  </a:moveTo>
                  <a:cubicBezTo>
                    <a:pt x="842" y="0"/>
                    <a:pt x="823" y="5"/>
                    <a:pt x="803" y="15"/>
                  </a:cubicBezTo>
                  <a:lnTo>
                    <a:pt x="107" y="389"/>
                  </a:lnTo>
                  <a:cubicBezTo>
                    <a:pt x="0" y="443"/>
                    <a:pt x="0" y="603"/>
                    <a:pt x="54" y="764"/>
                  </a:cubicBezTo>
                  <a:cubicBezTo>
                    <a:pt x="141" y="851"/>
                    <a:pt x="264" y="939"/>
                    <a:pt x="336" y="939"/>
                  </a:cubicBezTo>
                  <a:cubicBezTo>
                    <a:pt x="352" y="939"/>
                    <a:pt x="365" y="934"/>
                    <a:pt x="375" y="925"/>
                  </a:cubicBezTo>
                  <a:lnTo>
                    <a:pt x="1071" y="496"/>
                  </a:lnTo>
                  <a:cubicBezTo>
                    <a:pt x="1178" y="443"/>
                    <a:pt x="1178" y="336"/>
                    <a:pt x="1124" y="175"/>
                  </a:cubicBezTo>
                  <a:cubicBezTo>
                    <a:pt x="1037" y="88"/>
                    <a:pt x="950" y="0"/>
                    <a:pt x="86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0"/>
            <p:cNvSpPr/>
            <p:nvPr/>
          </p:nvSpPr>
          <p:spPr>
            <a:xfrm>
              <a:off x="4420069" y="1706500"/>
              <a:ext cx="36972" cy="34586"/>
            </a:xfrm>
            <a:custGeom>
              <a:avLst/>
              <a:gdLst/>
              <a:ahLst/>
              <a:cxnLst/>
              <a:rect l="l" t="t" r="r" b="b"/>
              <a:pathLst>
                <a:path w="1286" h="1203" extrusionOk="0">
                  <a:moveTo>
                    <a:pt x="796" y="1"/>
                  </a:moveTo>
                  <a:cubicBezTo>
                    <a:pt x="780" y="1"/>
                    <a:pt x="765" y="4"/>
                    <a:pt x="750" y="11"/>
                  </a:cubicBezTo>
                  <a:lnTo>
                    <a:pt x="55" y="439"/>
                  </a:lnTo>
                  <a:cubicBezTo>
                    <a:pt x="1" y="493"/>
                    <a:pt x="1" y="707"/>
                    <a:pt x="162" y="921"/>
                  </a:cubicBezTo>
                  <a:cubicBezTo>
                    <a:pt x="250" y="1098"/>
                    <a:pt x="376" y="1202"/>
                    <a:pt x="477" y="1202"/>
                  </a:cubicBezTo>
                  <a:cubicBezTo>
                    <a:pt x="498" y="1202"/>
                    <a:pt x="518" y="1198"/>
                    <a:pt x="536" y="1189"/>
                  </a:cubicBezTo>
                  <a:lnTo>
                    <a:pt x="1179" y="761"/>
                  </a:lnTo>
                  <a:cubicBezTo>
                    <a:pt x="1286" y="707"/>
                    <a:pt x="1232" y="493"/>
                    <a:pt x="1125" y="279"/>
                  </a:cubicBezTo>
                  <a:cubicBezTo>
                    <a:pt x="1032" y="140"/>
                    <a:pt x="900" y="1"/>
                    <a:pt x="79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0"/>
            <p:cNvSpPr/>
            <p:nvPr/>
          </p:nvSpPr>
          <p:spPr>
            <a:xfrm>
              <a:off x="4438555" y="1734445"/>
              <a:ext cx="32344" cy="28405"/>
            </a:xfrm>
            <a:custGeom>
              <a:avLst/>
              <a:gdLst/>
              <a:ahLst/>
              <a:cxnLst/>
              <a:rect l="l" t="t" r="r" b="b"/>
              <a:pathLst>
                <a:path w="1125" h="988" extrusionOk="0">
                  <a:moveTo>
                    <a:pt x="823" y="0"/>
                  </a:moveTo>
                  <a:cubicBezTo>
                    <a:pt x="779" y="0"/>
                    <a:pt x="734" y="18"/>
                    <a:pt x="696" y="56"/>
                  </a:cubicBezTo>
                  <a:lnTo>
                    <a:pt x="54" y="484"/>
                  </a:lnTo>
                  <a:cubicBezTo>
                    <a:pt x="0" y="538"/>
                    <a:pt x="0" y="699"/>
                    <a:pt x="107" y="859"/>
                  </a:cubicBezTo>
                  <a:cubicBezTo>
                    <a:pt x="147" y="938"/>
                    <a:pt x="243" y="987"/>
                    <a:pt x="334" y="987"/>
                  </a:cubicBezTo>
                  <a:cubicBezTo>
                    <a:pt x="367" y="987"/>
                    <a:pt x="400" y="981"/>
                    <a:pt x="429" y="966"/>
                  </a:cubicBezTo>
                  <a:lnTo>
                    <a:pt x="1071" y="484"/>
                  </a:lnTo>
                  <a:cubicBezTo>
                    <a:pt x="1125" y="431"/>
                    <a:pt x="1125" y="270"/>
                    <a:pt x="1017" y="163"/>
                  </a:cubicBezTo>
                  <a:cubicBezTo>
                    <a:pt x="983" y="60"/>
                    <a:pt x="904" y="0"/>
                    <a:pt x="82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0"/>
            <p:cNvSpPr/>
            <p:nvPr/>
          </p:nvSpPr>
          <p:spPr>
            <a:xfrm>
              <a:off x="4453936" y="1755461"/>
              <a:ext cx="36972" cy="33522"/>
            </a:xfrm>
            <a:custGeom>
              <a:avLst/>
              <a:gdLst/>
              <a:ahLst/>
              <a:cxnLst/>
              <a:rect l="l" t="t" r="r" b="b"/>
              <a:pathLst>
                <a:path w="1286" h="1166" extrusionOk="0">
                  <a:moveTo>
                    <a:pt x="786" y="1"/>
                  </a:moveTo>
                  <a:cubicBezTo>
                    <a:pt x="753" y="1"/>
                    <a:pt x="723" y="8"/>
                    <a:pt x="697" y="21"/>
                  </a:cubicBezTo>
                  <a:lnTo>
                    <a:pt x="108" y="503"/>
                  </a:lnTo>
                  <a:cubicBezTo>
                    <a:pt x="1" y="556"/>
                    <a:pt x="54" y="771"/>
                    <a:pt x="215" y="985"/>
                  </a:cubicBezTo>
                  <a:cubicBezTo>
                    <a:pt x="335" y="1105"/>
                    <a:pt x="486" y="1165"/>
                    <a:pt x="576" y="1165"/>
                  </a:cubicBezTo>
                  <a:cubicBezTo>
                    <a:pt x="606" y="1165"/>
                    <a:pt x="630" y="1159"/>
                    <a:pt x="643" y="1145"/>
                  </a:cubicBezTo>
                  <a:lnTo>
                    <a:pt x="1232" y="610"/>
                  </a:lnTo>
                  <a:cubicBezTo>
                    <a:pt x="1285" y="503"/>
                    <a:pt x="1232" y="342"/>
                    <a:pt x="1125" y="182"/>
                  </a:cubicBezTo>
                  <a:cubicBezTo>
                    <a:pt x="1004" y="61"/>
                    <a:pt x="884" y="1"/>
                    <a:pt x="78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0"/>
            <p:cNvSpPr/>
            <p:nvPr/>
          </p:nvSpPr>
          <p:spPr>
            <a:xfrm>
              <a:off x="4478575" y="1777369"/>
              <a:ext cx="30791" cy="31654"/>
            </a:xfrm>
            <a:custGeom>
              <a:avLst/>
              <a:gdLst/>
              <a:ahLst/>
              <a:cxnLst/>
              <a:rect l="l" t="t" r="r" b="b"/>
              <a:pathLst>
                <a:path w="1071" h="1101" extrusionOk="0">
                  <a:moveTo>
                    <a:pt x="702" y="0"/>
                  </a:moveTo>
                  <a:cubicBezTo>
                    <a:pt x="653" y="0"/>
                    <a:pt x="612" y="17"/>
                    <a:pt x="589" y="62"/>
                  </a:cubicBezTo>
                  <a:lnTo>
                    <a:pt x="54" y="651"/>
                  </a:lnTo>
                  <a:cubicBezTo>
                    <a:pt x="0" y="704"/>
                    <a:pt x="54" y="865"/>
                    <a:pt x="214" y="972"/>
                  </a:cubicBezTo>
                  <a:cubicBezTo>
                    <a:pt x="303" y="1060"/>
                    <a:pt x="391" y="1100"/>
                    <a:pt x="462" y="1100"/>
                  </a:cubicBezTo>
                  <a:cubicBezTo>
                    <a:pt x="519" y="1100"/>
                    <a:pt x="565" y="1074"/>
                    <a:pt x="589" y="1026"/>
                  </a:cubicBezTo>
                  <a:lnTo>
                    <a:pt x="1017" y="383"/>
                  </a:lnTo>
                  <a:cubicBezTo>
                    <a:pt x="1071" y="276"/>
                    <a:pt x="1017" y="169"/>
                    <a:pt x="910" y="62"/>
                  </a:cubicBezTo>
                  <a:cubicBezTo>
                    <a:pt x="848" y="31"/>
                    <a:pt x="769" y="0"/>
                    <a:pt x="70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0"/>
            <p:cNvSpPr/>
            <p:nvPr/>
          </p:nvSpPr>
          <p:spPr>
            <a:xfrm>
              <a:off x="4486251" y="1588309"/>
              <a:ext cx="109307" cy="213929"/>
            </a:xfrm>
            <a:custGeom>
              <a:avLst/>
              <a:gdLst/>
              <a:ahLst/>
              <a:cxnLst/>
              <a:rect l="l" t="t" r="r" b="b"/>
              <a:pathLst>
                <a:path w="3802" h="7441" extrusionOk="0">
                  <a:moveTo>
                    <a:pt x="3320" y="0"/>
                  </a:moveTo>
                  <a:cubicBezTo>
                    <a:pt x="2035" y="643"/>
                    <a:pt x="964" y="1767"/>
                    <a:pt x="483" y="3212"/>
                  </a:cubicBezTo>
                  <a:cubicBezTo>
                    <a:pt x="1" y="4550"/>
                    <a:pt x="54" y="6049"/>
                    <a:pt x="376" y="7441"/>
                  </a:cubicBezTo>
                  <a:lnTo>
                    <a:pt x="1393" y="7173"/>
                  </a:lnTo>
                  <a:cubicBezTo>
                    <a:pt x="1018" y="5996"/>
                    <a:pt x="1018" y="4657"/>
                    <a:pt x="1446" y="3533"/>
                  </a:cubicBezTo>
                  <a:cubicBezTo>
                    <a:pt x="1821" y="2356"/>
                    <a:pt x="2677" y="1446"/>
                    <a:pt x="3802" y="857"/>
                  </a:cubicBezTo>
                  <a:lnTo>
                    <a:pt x="3320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0"/>
            <p:cNvSpPr/>
            <p:nvPr/>
          </p:nvSpPr>
          <p:spPr>
            <a:xfrm>
              <a:off x="4515490" y="1612919"/>
              <a:ext cx="80069" cy="181642"/>
            </a:xfrm>
            <a:custGeom>
              <a:avLst/>
              <a:gdLst/>
              <a:ahLst/>
              <a:cxnLst/>
              <a:rect l="l" t="t" r="r" b="b"/>
              <a:pathLst>
                <a:path w="2785" h="6318" fill="none" extrusionOk="0">
                  <a:moveTo>
                    <a:pt x="376" y="6317"/>
                  </a:moveTo>
                  <a:cubicBezTo>
                    <a:pt x="54" y="5140"/>
                    <a:pt x="1" y="3801"/>
                    <a:pt x="429" y="2677"/>
                  </a:cubicBezTo>
                  <a:cubicBezTo>
                    <a:pt x="804" y="1500"/>
                    <a:pt x="1660" y="590"/>
                    <a:pt x="2785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0"/>
            <p:cNvSpPr/>
            <p:nvPr/>
          </p:nvSpPr>
          <p:spPr>
            <a:xfrm>
              <a:off x="4486251" y="1588309"/>
              <a:ext cx="95450" cy="213929"/>
            </a:xfrm>
            <a:custGeom>
              <a:avLst/>
              <a:gdLst/>
              <a:ahLst/>
              <a:cxnLst/>
              <a:rect l="l" t="t" r="r" b="b"/>
              <a:pathLst>
                <a:path w="3320" h="7441" fill="none" extrusionOk="0">
                  <a:moveTo>
                    <a:pt x="3320" y="0"/>
                  </a:moveTo>
                  <a:cubicBezTo>
                    <a:pt x="2035" y="643"/>
                    <a:pt x="964" y="1767"/>
                    <a:pt x="483" y="3212"/>
                  </a:cubicBezTo>
                  <a:cubicBezTo>
                    <a:pt x="1" y="4550"/>
                    <a:pt x="54" y="6049"/>
                    <a:pt x="429" y="744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0"/>
            <p:cNvSpPr/>
            <p:nvPr/>
          </p:nvSpPr>
          <p:spPr>
            <a:xfrm>
              <a:off x="4550910" y="1593858"/>
              <a:ext cx="35420" cy="34615"/>
            </a:xfrm>
            <a:custGeom>
              <a:avLst/>
              <a:gdLst/>
              <a:ahLst/>
              <a:cxnLst/>
              <a:rect l="l" t="t" r="r" b="b"/>
              <a:pathLst>
                <a:path w="1232" h="1204" extrusionOk="0">
                  <a:moveTo>
                    <a:pt x="595" y="0"/>
                  </a:moveTo>
                  <a:cubicBezTo>
                    <a:pt x="504" y="0"/>
                    <a:pt x="386" y="40"/>
                    <a:pt x="268" y="128"/>
                  </a:cubicBezTo>
                  <a:cubicBezTo>
                    <a:pt x="54" y="289"/>
                    <a:pt x="0" y="450"/>
                    <a:pt x="54" y="557"/>
                  </a:cubicBezTo>
                  <a:lnTo>
                    <a:pt x="535" y="1145"/>
                  </a:lnTo>
                  <a:cubicBezTo>
                    <a:pt x="576" y="1186"/>
                    <a:pt x="625" y="1204"/>
                    <a:pt x="679" y="1204"/>
                  </a:cubicBezTo>
                  <a:cubicBezTo>
                    <a:pt x="765" y="1204"/>
                    <a:pt x="864" y="1158"/>
                    <a:pt x="964" y="1092"/>
                  </a:cubicBezTo>
                  <a:cubicBezTo>
                    <a:pt x="1124" y="985"/>
                    <a:pt x="1231" y="824"/>
                    <a:pt x="1178" y="717"/>
                  </a:cubicBezTo>
                  <a:lnTo>
                    <a:pt x="750" y="75"/>
                  </a:lnTo>
                  <a:cubicBezTo>
                    <a:pt x="726" y="27"/>
                    <a:pt x="669" y="0"/>
                    <a:pt x="5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0"/>
            <p:cNvSpPr/>
            <p:nvPr/>
          </p:nvSpPr>
          <p:spPr>
            <a:xfrm>
              <a:off x="4520119" y="1620911"/>
              <a:ext cx="36972" cy="34011"/>
            </a:xfrm>
            <a:custGeom>
              <a:avLst/>
              <a:gdLst/>
              <a:ahLst/>
              <a:cxnLst/>
              <a:rect l="l" t="t" r="r" b="b"/>
              <a:pathLst>
                <a:path w="1286" h="1183" extrusionOk="0">
                  <a:moveTo>
                    <a:pt x="565" y="1"/>
                  </a:moveTo>
                  <a:cubicBezTo>
                    <a:pt x="474" y="1"/>
                    <a:pt x="330" y="89"/>
                    <a:pt x="215" y="204"/>
                  </a:cubicBezTo>
                  <a:cubicBezTo>
                    <a:pt x="54" y="419"/>
                    <a:pt x="1" y="633"/>
                    <a:pt x="108" y="686"/>
                  </a:cubicBezTo>
                  <a:lnTo>
                    <a:pt x="750" y="1168"/>
                  </a:lnTo>
                  <a:cubicBezTo>
                    <a:pt x="760" y="1178"/>
                    <a:pt x="773" y="1182"/>
                    <a:pt x="790" y="1182"/>
                  </a:cubicBezTo>
                  <a:cubicBezTo>
                    <a:pt x="862" y="1182"/>
                    <a:pt x="994" y="1095"/>
                    <a:pt x="1125" y="1007"/>
                  </a:cubicBezTo>
                  <a:cubicBezTo>
                    <a:pt x="1232" y="847"/>
                    <a:pt x="1285" y="686"/>
                    <a:pt x="1178" y="579"/>
                  </a:cubicBezTo>
                  <a:lnTo>
                    <a:pt x="643" y="44"/>
                  </a:lnTo>
                  <a:cubicBezTo>
                    <a:pt x="628" y="14"/>
                    <a:pt x="600" y="1"/>
                    <a:pt x="56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0"/>
            <p:cNvSpPr/>
            <p:nvPr/>
          </p:nvSpPr>
          <p:spPr>
            <a:xfrm>
              <a:off x="4497033" y="1651156"/>
              <a:ext cx="40049" cy="40279"/>
            </a:xfrm>
            <a:custGeom>
              <a:avLst/>
              <a:gdLst/>
              <a:ahLst/>
              <a:cxnLst/>
              <a:rect l="l" t="t" r="r" b="b"/>
              <a:pathLst>
                <a:path w="1393" h="1401" extrusionOk="0">
                  <a:moveTo>
                    <a:pt x="607" y="1"/>
                  </a:moveTo>
                  <a:cubicBezTo>
                    <a:pt x="492" y="1"/>
                    <a:pt x="305" y="203"/>
                    <a:pt x="161" y="491"/>
                  </a:cubicBezTo>
                  <a:cubicBezTo>
                    <a:pt x="54" y="812"/>
                    <a:pt x="1" y="1133"/>
                    <a:pt x="108" y="1133"/>
                  </a:cubicBezTo>
                  <a:lnTo>
                    <a:pt x="857" y="1401"/>
                  </a:lnTo>
                  <a:cubicBezTo>
                    <a:pt x="964" y="1401"/>
                    <a:pt x="1125" y="1240"/>
                    <a:pt x="1232" y="973"/>
                  </a:cubicBezTo>
                  <a:cubicBezTo>
                    <a:pt x="1339" y="705"/>
                    <a:pt x="1392" y="491"/>
                    <a:pt x="1339" y="437"/>
                  </a:cubicBezTo>
                  <a:lnTo>
                    <a:pt x="643" y="9"/>
                  </a:lnTo>
                  <a:cubicBezTo>
                    <a:pt x="632" y="3"/>
                    <a:pt x="620" y="1"/>
                    <a:pt x="6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0"/>
            <p:cNvSpPr/>
            <p:nvPr/>
          </p:nvSpPr>
          <p:spPr>
            <a:xfrm>
              <a:off x="4487804" y="1696035"/>
              <a:ext cx="35420" cy="26479"/>
            </a:xfrm>
            <a:custGeom>
              <a:avLst/>
              <a:gdLst/>
              <a:ahLst/>
              <a:cxnLst/>
              <a:rect l="l" t="t" r="r" b="b"/>
              <a:pathLst>
                <a:path w="1232" h="921" extrusionOk="0">
                  <a:moveTo>
                    <a:pt x="322" y="0"/>
                  </a:moveTo>
                  <a:cubicBezTo>
                    <a:pt x="214" y="0"/>
                    <a:pt x="107" y="161"/>
                    <a:pt x="54" y="375"/>
                  </a:cubicBezTo>
                  <a:cubicBezTo>
                    <a:pt x="0" y="643"/>
                    <a:pt x="54" y="857"/>
                    <a:pt x="161" y="857"/>
                  </a:cubicBezTo>
                  <a:lnTo>
                    <a:pt x="964" y="910"/>
                  </a:lnTo>
                  <a:cubicBezTo>
                    <a:pt x="978" y="917"/>
                    <a:pt x="992" y="921"/>
                    <a:pt x="1006" y="921"/>
                  </a:cubicBezTo>
                  <a:cubicBezTo>
                    <a:pt x="1097" y="921"/>
                    <a:pt x="1178" y="775"/>
                    <a:pt x="1178" y="589"/>
                  </a:cubicBezTo>
                  <a:cubicBezTo>
                    <a:pt x="1232" y="429"/>
                    <a:pt x="1178" y="214"/>
                    <a:pt x="1071" y="214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0"/>
            <p:cNvSpPr/>
            <p:nvPr/>
          </p:nvSpPr>
          <p:spPr>
            <a:xfrm>
              <a:off x="4486251" y="1734503"/>
              <a:ext cx="33896" cy="32344"/>
            </a:xfrm>
            <a:custGeom>
              <a:avLst/>
              <a:gdLst/>
              <a:ahLst/>
              <a:cxnLst/>
              <a:rect l="l" t="t" r="r" b="b"/>
              <a:pathLst>
                <a:path w="1179" h="1125" extrusionOk="0">
                  <a:moveTo>
                    <a:pt x="215" y="1"/>
                  </a:moveTo>
                  <a:cubicBezTo>
                    <a:pt x="108" y="1"/>
                    <a:pt x="1" y="268"/>
                    <a:pt x="1" y="589"/>
                  </a:cubicBezTo>
                  <a:cubicBezTo>
                    <a:pt x="1" y="911"/>
                    <a:pt x="108" y="1125"/>
                    <a:pt x="215" y="1125"/>
                  </a:cubicBezTo>
                  <a:lnTo>
                    <a:pt x="1018" y="1071"/>
                  </a:lnTo>
                  <a:cubicBezTo>
                    <a:pt x="1125" y="1018"/>
                    <a:pt x="1179" y="804"/>
                    <a:pt x="1179" y="536"/>
                  </a:cubicBezTo>
                  <a:cubicBezTo>
                    <a:pt x="1179" y="268"/>
                    <a:pt x="1071" y="54"/>
                    <a:pt x="964" y="54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0"/>
            <p:cNvSpPr/>
            <p:nvPr/>
          </p:nvSpPr>
          <p:spPr>
            <a:xfrm>
              <a:off x="4490880" y="1777311"/>
              <a:ext cx="35420" cy="26766"/>
            </a:xfrm>
            <a:custGeom>
              <a:avLst/>
              <a:gdLst/>
              <a:ahLst/>
              <a:cxnLst/>
              <a:rect l="l" t="t" r="r" b="b"/>
              <a:pathLst>
                <a:path w="1232" h="931" extrusionOk="0">
                  <a:moveTo>
                    <a:pt x="953" y="0"/>
                  </a:moveTo>
                  <a:cubicBezTo>
                    <a:pt x="939" y="0"/>
                    <a:pt x="925" y="3"/>
                    <a:pt x="910" y="11"/>
                  </a:cubicBezTo>
                  <a:lnTo>
                    <a:pt x="161" y="118"/>
                  </a:lnTo>
                  <a:cubicBezTo>
                    <a:pt x="54" y="171"/>
                    <a:pt x="0" y="332"/>
                    <a:pt x="54" y="599"/>
                  </a:cubicBezTo>
                  <a:cubicBezTo>
                    <a:pt x="100" y="785"/>
                    <a:pt x="187" y="931"/>
                    <a:pt x="280" y="931"/>
                  </a:cubicBezTo>
                  <a:cubicBezTo>
                    <a:pt x="293" y="931"/>
                    <a:pt x="308" y="928"/>
                    <a:pt x="322" y="921"/>
                  </a:cubicBezTo>
                  <a:lnTo>
                    <a:pt x="1071" y="706"/>
                  </a:lnTo>
                  <a:cubicBezTo>
                    <a:pt x="1178" y="706"/>
                    <a:pt x="1232" y="492"/>
                    <a:pt x="1178" y="332"/>
                  </a:cubicBezTo>
                  <a:cubicBezTo>
                    <a:pt x="1132" y="146"/>
                    <a:pt x="1045" y="0"/>
                    <a:pt x="95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0"/>
            <p:cNvSpPr/>
            <p:nvPr/>
          </p:nvSpPr>
          <p:spPr>
            <a:xfrm>
              <a:off x="4032260" y="2188523"/>
              <a:ext cx="164680" cy="113908"/>
            </a:xfrm>
            <a:custGeom>
              <a:avLst/>
              <a:gdLst/>
              <a:ahLst/>
              <a:cxnLst/>
              <a:rect l="l" t="t" r="r" b="b"/>
              <a:pathLst>
                <a:path w="5728" h="3962" extrusionOk="0">
                  <a:moveTo>
                    <a:pt x="4764" y="0"/>
                  </a:moveTo>
                  <a:cubicBezTo>
                    <a:pt x="4497" y="910"/>
                    <a:pt x="3694" y="1553"/>
                    <a:pt x="2784" y="2088"/>
                  </a:cubicBezTo>
                  <a:lnTo>
                    <a:pt x="2463" y="2356"/>
                  </a:lnTo>
                  <a:cubicBezTo>
                    <a:pt x="2355" y="2409"/>
                    <a:pt x="2248" y="2463"/>
                    <a:pt x="2141" y="2516"/>
                  </a:cubicBezTo>
                  <a:cubicBezTo>
                    <a:pt x="1927" y="2623"/>
                    <a:pt x="1713" y="2730"/>
                    <a:pt x="1499" y="2784"/>
                  </a:cubicBezTo>
                  <a:cubicBezTo>
                    <a:pt x="1017" y="2891"/>
                    <a:pt x="535" y="2945"/>
                    <a:pt x="54" y="2945"/>
                  </a:cubicBezTo>
                  <a:lnTo>
                    <a:pt x="0" y="3962"/>
                  </a:lnTo>
                  <a:cubicBezTo>
                    <a:pt x="589" y="3962"/>
                    <a:pt x="1178" y="3908"/>
                    <a:pt x="1767" y="3748"/>
                  </a:cubicBezTo>
                  <a:cubicBezTo>
                    <a:pt x="2034" y="3640"/>
                    <a:pt x="2355" y="3533"/>
                    <a:pt x="2623" y="3426"/>
                  </a:cubicBezTo>
                  <a:cubicBezTo>
                    <a:pt x="2784" y="3319"/>
                    <a:pt x="2891" y="3266"/>
                    <a:pt x="2998" y="3159"/>
                  </a:cubicBezTo>
                  <a:lnTo>
                    <a:pt x="3373" y="2945"/>
                  </a:lnTo>
                  <a:cubicBezTo>
                    <a:pt x="4283" y="2356"/>
                    <a:pt x="5300" y="1553"/>
                    <a:pt x="5728" y="322"/>
                  </a:cubicBezTo>
                  <a:lnTo>
                    <a:pt x="4764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0"/>
            <p:cNvSpPr/>
            <p:nvPr/>
          </p:nvSpPr>
          <p:spPr>
            <a:xfrm>
              <a:off x="4033784" y="2188523"/>
              <a:ext cx="135470" cy="84669"/>
            </a:xfrm>
            <a:custGeom>
              <a:avLst/>
              <a:gdLst/>
              <a:ahLst/>
              <a:cxnLst/>
              <a:rect l="l" t="t" r="r" b="b"/>
              <a:pathLst>
                <a:path w="4712" h="2945" fill="none" extrusionOk="0">
                  <a:moveTo>
                    <a:pt x="4711" y="0"/>
                  </a:moveTo>
                  <a:cubicBezTo>
                    <a:pt x="4444" y="910"/>
                    <a:pt x="3641" y="1553"/>
                    <a:pt x="2731" y="2088"/>
                  </a:cubicBezTo>
                  <a:lnTo>
                    <a:pt x="2410" y="2356"/>
                  </a:lnTo>
                  <a:cubicBezTo>
                    <a:pt x="2302" y="2409"/>
                    <a:pt x="2195" y="2463"/>
                    <a:pt x="2088" y="2516"/>
                  </a:cubicBezTo>
                  <a:cubicBezTo>
                    <a:pt x="1874" y="2623"/>
                    <a:pt x="1660" y="2730"/>
                    <a:pt x="1446" y="2784"/>
                  </a:cubicBezTo>
                  <a:cubicBezTo>
                    <a:pt x="964" y="2891"/>
                    <a:pt x="482" y="2945"/>
                    <a:pt x="1" y="294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0"/>
            <p:cNvSpPr/>
            <p:nvPr/>
          </p:nvSpPr>
          <p:spPr>
            <a:xfrm>
              <a:off x="4032260" y="2197751"/>
              <a:ext cx="164680" cy="104679"/>
            </a:xfrm>
            <a:custGeom>
              <a:avLst/>
              <a:gdLst/>
              <a:ahLst/>
              <a:cxnLst/>
              <a:rect l="l" t="t" r="r" b="b"/>
              <a:pathLst>
                <a:path w="5728" h="3641" fill="none" extrusionOk="0">
                  <a:moveTo>
                    <a:pt x="0" y="3641"/>
                  </a:moveTo>
                  <a:cubicBezTo>
                    <a:pt x="589" y="3641"/>
                    <a:pt x="1178" y="3587"/>
                    <a:pt x="1767" y="3427"/>
                  </a:cubicBezTo>
                  <a:cubicBezTo>
                    <a:pt x="2034" y="3319"/>
                    <a:pt x="2355" y="3212"/>
                    <a:pt x="2623" y="3105"/>
                  </a:cubicBezTo>
                  <a:cubicBezTo>
                    <a:pt x="2784" y="2998"/>
                    <a:pt x="2891" y="2945"/>
                    <a:pt x="2998" y="2838"/>
                  </a:cubicBezTo>
                  <a:lnTo>
                    <a:pt x="3373" y="2624"/>
                  </a:lnTo>
                  <a:cubicBezTo>
                    <a:pt x="4283" y="2035"/>
                    <a:pt x="5300" y="1232"/>
                    <a:pt x="5728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0"/>
            <p:cNvSpPr/>
            <p:nvPr/>
          </p:nvSpPr>
          <p:spPr>
            <a:xfrm>
              <a:off x="4041489" y="2271639"/>
              <a:ext cx="20039" cy="33867"/>
            </a:xfrm>
            <a:custGeom>
              <a:avLst/>
              <a:gdLst/>
              <a:ahLst/>
              <a:cxnLst/>
              <a:rect l="l" t="t" r="r" b="b"/>
              <a:pathLst>
                <a:path w="697" h="1178" extrusionOk="0">
                  <a:moveTo>
                    <a:pt x="268" y="0"/>
                  </a:moveTo>
                  <a:cubicBezTo>
                    <a:pt x="161" y="0"/>
                    <a:pt x="0" y="107"/>
                    <a:pt x="0" y="214"/>
                  </a:cubicBezTo>
                  <a:lnTo>
                    <a:pt x="0" y="1017"/>
                  </a:lnTo>
                  <a:cubicBezTo>
                    <a:pt x="0" y="1071"/>
                    <a:pt x="161" y="1178"/>
                    <a:pt x="375" y="1178"/>
                  </a:cubicBezTo>
                  <a:cubicBezTo>
                    <a:pt x="589" y="1178"/>
                    <a:pt x="696" y="1071"/>
                    <a:pt x="696" y="964"/>
                  </a:cubicBezTo>
                  <a:lnTo>
                    <a:pt x="589" y="161"/>
                  </a:lnTo>
                  <a:cubicBezTo>
                    <a:pt x="589" y="54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0"/>
            <p:cNvSpPr/>
            <p:nvPr/>
          </p:nvSpPr>
          <p:spPr>
            <a:xfrm>
              <a:off x="4070728" y="2266004"/>
              <a:ext cx="26191" cy="33494"/>
            </a:xfrm>
            <a:custGeom>
              <a:avLst/>
              <a:gdLst/>
              <a:ahLst/>
              <a:cxnLst/>
              <a:rect l="l" t="t" r="r" b="b"/>
              <a:pathLst>
                <a:path w="911" h="1165" extrusionOk="0">
                  <a:moveTo>
                    <a:pt x="417" y="0"/>
                  </a:moveTo>
                  <a:cubicBezTo>
                    <a:pt x="366" y="0"/>
                    <a:pt x="312" y="13"/>
                    <a:pt x="268" y="35"/>
                  </a:cubicBezTo>
                  <a:cubicBezTo>
                    <a:pt x="107" y="35"/>
                    <a:pt x="0" y="196"/>
                    <a:pt x="54" y="250"/>
                  </a:cubicBezTo>
                  <a:lnTo>
                    <a:pt x="215" y="1053"/>
                  </a:lnTo>
                  <a:cubicBezTo>
                    <a:pt x="215" y="1119"/>
                    <a:pt x="296" y="1164"/>
                    <a:pt x="397" y="1164"/>
                  </a:cubicBezTo>
                  <a:cubicBezTo>
                    <a:pt x="459" y="1164"/>
                    <a:pt x="528" y="1147"/>
                    <a:pt x="589" y="1106"/>
                  </a:cubicBezTo>
                  <a:cubicBezTo>
                    <a:pt x="803" y="1053"/>
                    <a:pt x="910" y="945"/>
                    <a:pt x="857" y="838"/>
                  </a:cubicBezTo>
                  <a:lnTo>
                    <a:pt x="589" y="89"/>
                  </a:lnTo>
                  <a:cubicBezTo>
                    <a:pt x="558" y="26"/>
                    <a:pt x="490" y="0"/>
                    <a:pt x="41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0"/>
            <p:cNvSpPr/>
            <p:nvPr/>
          </p:nvSpPr>
          <p:spPr>
            <a:xfrm>
              <a:off x="4093814" y="2250019"/>
              <a:ext cx="38496" cy="37088"/>
            </a:xfrm>
            <a:custGeom>
              <a:avLst/>
              <a:gdLst/>
              <a:ahLst/>
              <a:cxnLst/>
              <a:rect l="l" t="t" r="r" b="b"/>
              <a:pathLst>
                <a:path w="1339" h="1290" extrusionOk="0">
                  <a:moveTo>
                    <a:pt x="693" y="0"/>
                  </a:moveTo>
                  <a:cubicBezTo>
                    <a:pt x="598" y="0"/>
                    <a:pt x="460" y="59"/>
                    <a:pt x="322" y="163"/>
                  </a:cubicBezTo>
                  <a:cubicBezTo>
                    <a:pt x="107" y="270"/>
                    <a:pt x="0" y="431"/>
                    <a:pt x="54" y="538"/>
                  </a:cubicBezTo>
                  <a:lnTo>
                    <a:pt x="429" y="1234"/>
                  </a:lnTo>
                  <a:cubicBezTo>
                    <a:pt x="448" y="1272"/>
                    <a:pt x="493" y="1289"/>
                    <a:pt x="554" y="1289"/>
                  </a:cubicBezTo>
                  <a:cubicBezTo>
                    <a:pt x="665" y="1289"/>
                    <a:pt x="826" y="1230"/>
                    <a:pt x="964" y="1127"/>
                  </a:cubicBezTo>
                  <a:cubicBezTo>
                    <a:pt x="1178" y="966"/>
                    <a:pt x="1339" y="806"/>
                    <a:pt x="1285" y="698"/>
                  </a:cubicBezTo>
                  <a:lnTo>
                    <a:pt x="803" y="56"/>
                  </a:lnTo>
                  <a:cubicBezTo>
                    <a:pt x="784" y="18"/>
                    <a:pt x="745" y="0"/>
                    <a:pt x="69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0"/>
            <p:cNvSpPr/>
            <p:nvPr/>
          </p:nvSpPr>
          <p:spPr>
            <a:xfrm>
              <a:off x="4123053" y="2233689"/>
              <a:ext cx="32344" cy="32574"/>
            </a:xfrm>
            <a:custGeom>
              <a:avLst/>
              <a:gdLst/>
              <a:ahLst/>
              <a:cxnLst/>
              <a:rect l="l" t="t" r="r" b="b"/>
              <a:pathLst>
                <a:path w="1125" h="1133" extrusionOk="0">
                  <a:moveTo>
                    <a:pt x="452" y="0"/>
                  </a:moveTo>
                  <a:cubicBezTo>
                    <a:pt x="384" y="0"/>
                    <a:pt x="309" y="26"/>
                    <a:pt x="215" y="89"/>
                  </a:cubicBezTo>
                  <a:cubicBezTo>
                    <a:pt x="108" y="196"/>
                    <a:pt x="0" y="356"/>
                    <a:pt x="108" y="410"/>
                  </a:cubicBezTo>
                  <a:lnTo>
                    <a:pt x="536" y="1052"/>
                  </a:lnTo>
                  <a:cubicBezTo>
                    <a:pt x="563" y="1106"/>
                    <a:pt x="616" y="1133"/>
                    <a:pt x="683" y="1133"/>
                  </a:cubicBezTo>
                  <a:cubicBezTo>
                    <a:pt x="750" y="1133"/>
                    <a:pt x="830" y="1106"/>
                    <a:pt x="910" y="1052"/>
                  </a:cubicBezTo>
                  <a:cubicBezTo>
                    <a:pt x="1071" y="892"/>
                    <a:pt x="1125" y="731"/>
                    <a:pt x="1071" y="678"/>
                  </a:cubicBezTo>
                  <a:lnTo>
                    <a:pt x="589" y="35"/>
                  </a:lnTo>
                  <a:cubicBezTo>
                    <a:pt x="545" y="13"/>
                    <a:pt x="501" y="0"/>
                    <a:pt x="45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0"/>
            <p:cNvSpPr/>
            <p:nvPr/>
          </p:nvSpPr>
          <p:spPr>
            <a:xfrm>
              <a:off x="4144586" y="2211206"/>
              <a:ext cx="38525" cy="34845"/>
            </a:xfrm>
            <a:custGeom>
              <a:avLst/>
              <a:gdLst/>
              <a:ahLst/>
              <a:cxnLst/>
              <a:rect l="l" t="t" r="r" b="b"/>
              <a:pathLst>
                <a:path w="1340" h="1212" extrusionOk="0">
                  <a:moveTo>
                    <a:pt x="550" y="0"/>
                  </a:moveTo>
                  <a:cubicBezTo>
                    <a:pt x="477" y="0"/>
                    <a:pt x="346" y="87"/>
                    <a:pt x="215" y="175"/>
                  </a:cubicBezTo>
                  <a:cubicBezTo>
                    <a:pt x="108" y="335"/>
                    <a:pt x="1" y="550"/>
                    <a:pt x="108" y="603"/>
                  </a:cubicBezTo>
                  <a:lnTo>
                    <a:pt x="643" y="1192"/>
                  </a:lnTo>
                  <a:cubicBezTo>
                    <a:pt x="656" y="1205"/>
                    <a:pt x="677" y="1211"/>
                    <a:pt x="706" y="1211"/>
                  </a:cubicBezTo>
                  <a:cubicBezTo>
                    <a:pt x="798" y="1211"/>
                    <a:pt x="961" y="1141"/>
                    <a:pt x="1125" y="978"/>
                  </a:cubicBezTo>
                  <a:cubicBezTo>
                    <a:pt x="1286" y="764"/>
                    <a:pt x="1339" y="550"/>
                    <a:pt x="1286" y="443"/>
                  </a:cubicBezTo>
                  <a:lnTo>
                    <a:pt x="590" y="14"/>
                  </a:lnTo>
                  <a:cubicBezTo>
                    <a:pt x="580" y="4"/>
                    <a:pt x="566" y="0"/>
                    <a:pt x="5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0"/>
            <p:cNvSpPr/>
            <p:nvPr/>
          </p:nvSpPr>
          <p:spPr>
            <a:xfrm>
              <a:off x="4164596" y="2188120"/>
              <a:ext cx="35449" cy="26967"/>
            </a:xfrm>
            <a:custGeom>
              <a:avLst/>
              <a:gdLst/>
              <a:ahLst/>
              <a:cxnLst/>
              <a:rect l="l" t="t" r="r" b="b"/>
              <a:pathLst>
                <a:path w="1233" h="938" extrusionOk="0">
                  <a:moveTo>
                    <a:pt x="263" y="0"/>
                  </a:moveTo>
                  <a:cubicBezTo>
                    <a:pt x="177" y="0"/>
                    <a:pt x="98" y="88"/>
                    <a:pt x="54" y="175"/>
                  </a:cubicBezTo>
                  <a:cubicBezTo>
                    <a:pt x="1" y="336"/>
                    <a:pt x="1" y="496"/>
                    <a:pt x="108" y="550"/>
                  </a:cubicBezTo>
                  <a:lnTo>
                    <a:pt x="804" y="924"/>
                  </a:lnTo>
                  <a:cubicBezTo>
                    <a:pt x="813" y="934"/>
                    <a:pt x="825" y="938"/>
                    <a:pt x="840" y="938"/>
                  </a:cubicBezTo>
                  <a:cubicBezTo>
                    <a:pt x="911" y="938"/>
                    <a:pt x="1036" y="834"/>
                    <a:pt x="1125" y="657"/>
                  </a:cubicBezTo>
                  <a:cubicBezTo>
                    <a:pt x="1232" y="496"/>
                    <a:pt x="1178" y="282"/>
                    <a:pt x="1071" y="228"/>
                  </a:cubicBezTo>
                  <a:lnTo>
                    <a:pt x="322" y="14"/>
                  </a:lnTo>
                  <a:cubicBezTo>
                    <a:pt x="302" y="5"/>
                    <a:pt x="283" y="0"/>
                    <a:pt x="26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0"/>
            <p:cNvSpPr/>
            <p:nvPr/>
          </p:nvSpPr>
          <p:spPr>
            <a:xfrm>
              <a:off x="4186159" y="2196199"/>
              <a:ext cx="107755" cy="187795"/>
            </a:xfrm>
            <a:custGeom>
              <a:avLst/>
              <a:gdLst/>
              <a:ahLst/>
              <a:cxnLst/>
              <a:rect l="l" t="t" r="r" b="b"/>
              <a:pathLst>
                <a:path w="3748" h="6532" extrusionOk="0">
                  <a:moveTo>
                    <a:pt x="1017" y="1"/>
                  </a:moveTo>
                  <a:lnTo>
                    <a:pt x="0" y="108"/>
                  </a:lnTo>
                  <a:cubicBezTo>
                    <a:pt x="107" y="697"/>
                    <a:pt x="161" y="1286"/>
                    <a:pt x="268" y="1875"/>
                  </a:cubicBezTo>
                  <a:cubicBezTo>
                    <a:pt x="321" y="2196"/>
                    <a:pt x="428" y="2463"/>
                    <a:pt x="536" y="2785"/>
                  </a:cubicBezTo>
                  <a:cubicBezTo>
                    <a:pt x="643" y="3106"/>
                    <a:pt x="750" y="3373"/>
                    <a:pt x="910" y="3641"/>
                  </a:cubicBezTo>
                  <a:cubicBezTo>
                    <a:pt x="1446" y="4712"/>
                    <a:pt x="2195" y="5729"/>
                    <a:pt x="3105" y="6532"/>
                  </a:cubicBezTo>
                  <a:lnTo>
                    <a:pt x="3747" y="5782"/>
                  </a:lnTo>
                  <a:cubicBezTo>
                    <a:pt x="2944" y="5086"/>
                    <a:pt x="2302" y="4176"/>
                    <a:pt x="1820" y="3159"/>
                  </a:cubicBezTo>
                  <a:cubicBezTo>
                    <a:pt x="1553" y="2678"/>
                    <a:pt x="1339" y="2249"/>
                    <a:pt x="1285" y="1660"/>
                  </a:cubicBezTo>
                  <a:cubicBezTo>
                    <a:pt x="1178" y="1125"/>
                    <a:pt x="1071" y="590"/>
                    <a:pt x="1017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0"/>
            <p:cNvSpPr/>
            <p:nvPr/>
          </p:nvSpPr>
          <p:spPr>
            <a:xfrm>
              <a:off x="4186159" y="2199304"/>
              <a:ext cx="89297" cy="184690"/>
            </a:xfrm>
            <a:custGeom>
              <a:avLst/>
              <a:gdLst/>
              <a:ahLst/>
              <a:cxnLst/>
              <a:rect l="l" t="t" r="r" b="b"/>
              <a:pathLst>
                <a:path w="3106" h="6424" fill="none" extrusionOk="0">
                  <a:moveTo>
                    <a:pt x="0" y="0"/>
                  </a:moveTo>
                  <a:cubicBezTo>
                    <a:pt x="107" y="589"/>
                    <a:pt x="161" y="1178"/>
                    <a:pt x="268" y="1767"/>
                  </a:cubicBezTo>
                  <a:cubicBezTo>
                    <a:pt x="321" y="2088"/>
                    <a:pt x="428" y="2355"/>
                    <a:pt x="536" y="2677"/>
                  </a:cubicBezTo>
                  <a:cubicBezTo>
                    <a:pt x="643" y="2998"/>
                    <a:pt x="750" y="3265"/>
                    <a:pt x="910" y="3533"/>
                  </a:cubicBezTo>
                  <a:cubicBezTo>
                    <a:pt x="1446" y="4604"/>
                    <a:pt x="2195" y="5621"/>
                    <a:pt x="3105" y="642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0"/>
            <p:cNvSpPr/>
            <p:nvPr/>
          </p:nvSpPr>
          <p:spPr>
            <a:xfrm>
              <a:off x="4215398" y="2196199"/>
              <a:ext cx="78516" cy="166261"/>
            </a:xfrm>
            <a:custGeom>
              <a:avLst/>
              <a:gdLst/>
              <a:ahLst/>
              <a:cxnLst/>
              <a:rect l="l" t="t" r="r" b="b"/>
              <a:pathLst>
                <a:path w="2731" h="5783" fill="none" extrusionOk="0">
                  <a:moveTo>
                    <a:pt x="2730" y="5782"/>
                  </a:moveTo>
                  <a:cubicBezTo>
                    <a:pt x="1927" y="5086"/>
                    <a:pt x="1285" y="4176"/>
                    <a:pt x="803" y="3159"/>
                  </a:cubicBezTo>
                  <a:cubicBezTo>
                    <a:pt x="536" y="2678"/>
                    <a:pt x="322" y="2249"/>
                    <a:pt x="268" y="1660"/>
                  </a:cubicBezTo>
                  <a:cubicBezTo>
                    <a:pt x="161" y="1125"/>
                    <a:pt x="54" y="590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0"/>
            <p:cNvSpPr/>
            <p:nvPr/>
          </p:nvSpPr>
          <p:spPr>
            <a:xfrm>
              <a:off x="4253865" y="2343341"/>
              <a:ext cx="35420" cy="31999"/>
            </a:xfrm>
            <a:custGeom>
              <a:avLst/>
              <a:gdLst/>
              <a:ahLst/>
              <a:cxnLst/>
              <a:rect l="l" t="t" r="r" b="b"/>
              <a:pathLst>
                <a:path w="1232" h="1113" extrusionOk="0">
                  <a:moveTo>
                    <a:pt x="761" y="1"/>
                  </a:moveTo>
                  <a:cubicBezTo>
                    <a:pt x="733" y="1"/>
                    <a:pt x="711" y="8"/>
                    <a:pt x="697" y="22"/>
                  </a:cubicBezTo>
                  <a:lnTo>
                    <a:pt x="108" y="557"/>
                  </a:lnTo>
                  <a:cubicBezTo>
                    <a:pt x="1" y="611"/>
                    <a:pt x="54" y="825"/>
                    <a:pt x="215" y="932"/>
                  </a:cubicBezTo>
                  <a:cubicBezTo>
                    <a:pt x="335" y="1052"/>
                    <a:pt x="456" y="1113"/>
                    <a:pt x="531" y="1113"/>
                  </a:cubicBezTo>
                  <a:cubicBezTo>
                    <a:pt x="556" y="1113"/>
                    <a:pt x="576" y="1106"/>
                    <a:pt x="589" y="1093"/>
                  </a:cubicBezTo>
                  <a:lnTo>
                    <a:pt x="1125" y="504"/>
                  </a:lnTo>
                  <a:cubicBezTo>
                    <a:pt x="1232" y="397"/>
                    <a:pt x="1178" y="236"/>
                    <a:pt x="1071" y="129"/>
                  </a:cubicBezTo>
                  <a:cubicBezTo>
                    <a:pt x="954" y="51"/>
                    <a:pt x="836" y="1"/>
                    <a:pt x="76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0"/>
            <p:cNvSpPr/>
            <p:nvPr/>
          </p:nvSpPr>
          <p:spPr>
            <a:xfrm>
              <a:off x="4232331" y="2317380"/>
              <a:ext cx="33868" cy="30274"/>
            </a:xfrm>
            <a:custGeom>
              <a:avLst/>
              <a:gdLst/>
              <a:ahLst/>
              <a:cxnLst/>
              <a:rect l="l" t="t" r="r" b="b"/>
              <a:pathLst>
                <a:path w="1178" h="1053" extrusionOk="0">
                  <a:moveTo>
                    <a:pt x="789" y="1"/>
                  </a:moveTo>
                  <a:cubicBezTo>
                    <a:pt x="773" y="1"/>
                    <a:pt x="759" y="5"/>
                    <a:pt x="750" y="15"/>
                  </a:cubicBezTo>
                  <a:lnTo>
                    <a:pt x="107" y="497"/>
                  </a:lnTo>
                  <a:cubicBezTo>
                    <a:pt x="0" y="550"/>
                    <a:pt x="0" y="711"/>
                    <a:pt x="161" y="871"/>
                  </a:cubicBezTo>
                  <a:cubicBezTo>
                    <a:pt x="241" y="992"/>
                    <a:pt x="351" y="1052"/>
                    <a:pt x="424" y="1052"/>
                  </a:cubicBezTo>
                  <a:cubicBezTo>
                    <a:pt x="448" y="1052"/>
                    <a:pt x="469" y="1045"/>
                    <a:pt x="482" y="1032"/>
                  </a:cubicBezTo>
                  <a:lnTo>
                    <a:pt x="1124" y="550"/>
                  </a:lnTo>
                  <a:cubicBezTo>
                    <a:pt x="1178" y="497"/>
                    <a:pt x="1178" y="336"/>
                    <a:pt x="1071" y="176"/>
                  </a:cubicBezTo>
                  <a:cubicBezTo>
                    <a:pt x="983" y="88"/>
                    <a:pt x="860" y="1"/>
                    <a:pt x="7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0"/>
            <p:cNvSpPr/>
            <p:nvPr/>
          </p:nvSpPr>
          <p:spPr>
            <a:xfrm>
              <a:off x="4212321" y="2285180"/>
              <a:ext cx="38496" cy="37547"/>
            </a:xfrm>
            <a:custGeom>
              <a:avLst/>
              <a:gdLst/>
              <a:ahLst/>
              <a:cxnLst/>
              <a:rect l="l" t="t" r="r" b="b"/>
              <a:pathLst>
                <a:path w="1339" h="1306" extrusionOk="0">
                  <a:moveTo>
                    <a:pt x="831" y="1"/>
                  </a:moveTo>
                  <a:cubicBezTo>
                    <a:pt x="820" y="1"/>
                    <a:pt x="810" y="4"/>
                    <a:pt x="803" y="11"/>
                  </a:cubicBezTo>
                  <a:lnTo>
                    <a:pt x="54" y="386"/>
                  </a:lnTo>
                  <a:cubicBezTo>
                    <a:pt x="0" y="439"/>
                    <a:pt x="0" y="653"/>
                    <a:pt x="161" y="921"/>
                  </a:cubicBezTo>
                  <a:cubicBezTo>
                    <a:pt x="254" y="1154"/>
                    <a:pt x="429" y="1306"/>
                    <a:pt x="543" y="1306"/>
                  </a:cubicBezTo>
                  <a:cubicBezTo>
                    <a:pt x="560" y="1306"/>
                    <a:pt x="575" y="1302"/>
                    <a:pt x="589" y="1296"/>
                  </a:cubicBezTo>
                  <a:lnTo>
                    <a:pt x="1231" y="867"/>
                  </a:lnTo>
                  <a:cubicBezTo>
                    <a:pt x="1339" y="814"/>
                    <a:pt x="1285" y="600"/>
                    <a:pt x="1178" y="386"/>
                  </a:cubicBezTo>
                  <a:cubicBezTo>
                    <a:pt x="1085" y="152"/>
                    <a:pt x="910" y="1"/>
                    <a:pt x="83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0"/>
            <p:cNvSpPr/>
            <p:nvPr/>
          </p:nvSpPr>
          <p:spPr>
            <a:xfrm>
              <a:off x="4198464" y="2260455"/>
              <a:ext cx="35420" cy="26594"/>
            </a:xfrm>
            <a:custGeom>
              <a:avLst/>
              <a:gdLst/>
              <a:ahLst/>
              <a:cxnLst/>
              <a:rect l="l" t="t" r="r" b="b"/>
              <a:pathLst>
                <a:path w="1232" h="925" extrusionOk="0">
                  <a:moveTo>
                    <a:pt x="967" y="0"/>
                  </a:moveTo>
                  <a:cubicBezTo>
                    <a:pt x="948" y="0"/>
                    <a:pt x="929" y="5"/>
                    <a:pt x="911" y="14"/>
                  </a:cubicBezTo>
                  <a:lnTo>
                    <a:pt x="161" y="228"/>
                  </a:lnTo>
                  <a:cubicBezTo>
                    <a:pt x="54" y="228"/>
                    <a:pt x="0" y="443"/>
                    <a:pt x="54" y="657"/>
                  </a:cubicBezTo>
                  <a:cubicBezTo>
                    <a:pt x="161" y="871"/>
                    <a:pt x="322" y="924"/>
                    <a:pt x="375" y="924"/>
                  </a:cubicBezTo>
                  <a:lnTo>
                    <a:pt x="1125" y="550"/>
                  </a:lnTo>
                  <a:cubicBezTo>
                    <a:pt x="1232" y="550"/>
                    <a:pt x="1232" y="335"/>
                    <a:pt x="1178" y="228"/>
                  </a:cubicBezTo>
                  <a:cubicBezTo>
                    <a:pt x="1134" y="96"/>
                    <a:pt x="1054" y="0"/>
                    <a:pt x="9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0"/>
            <p:cNvSpPr/>
            <p:nvPr/>
          </p:nvSpPr>
          <p:spPr>
            <a:xfrm>
              <a:off x="4190759" y="2223914"/>
              <a:ext cx="35449" cy="30820"/>
            </a:xfrm>
            <a:custGeom>
              <a:avLst/>
              <a:gdLst/>
              <a:ahLst/>
              <a:cxnLst/>
              <a:rect l="l" t="t" r="r" b="b"/>
              <a:pathLst>
                <a:path w="1233" h="1072" extrusionOk="0">
                  <a:moveTo>
                    <a:pt x="911" y="1"/>
                  </a:moveTo>
                  <a:lnTo>
                    <a:pt x="161" y="161"/>
                  </a:lnTo>
                  <a:cubicBezTo>
                    <a:pt x="54" y="161"/>
                    <a:pt x="1" y="375"/>
                    <a:pt x="54" y="643"/>
                  </a:cubicBezTo>
                  <a:cubicBezTo>
                    <a:pt x="54" y="911"/>
                    <a:pt x="215" y="1071"/>
                    <a:pt x="322" y="1071"/>
                  </a:cubicBezTo>
                  <a:lnTo>
                    <a:pt x="1071" y="911"/>
                  </a:lnTo>
                  <a:cubicBezTo>
                    <a:pt x="1179" y="857"/>
                    <a:pt x="1232" y="696"/>
                    <a:pt x="1179" y="429"/>
                  </a:cubicBezTo>
                  <a:cubicBezTo>
                    <a:pt x="1125" y="215"/>
                    <a:pt x="1018" y="1"/>
                    <a:pt x="9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0"/>
            <p:cNvSpPr/>
            <p:nvPr/>
          </p:nvSpPr>
          <p:spPr>
            <a:xfrm>
              <a:off x="4186159" y="2194675"/>
              <a:ext cx="33868" cy="21563"/>
            </a:xfrm>
            <a:custGeom>
              <a:avLst/>
              <a:gdLst/>
              <a:ahLst/>
              <a:cxnLst/>
              <a:rect l="l" t="t" r="r" b="b"/>
              <a:pathLst>
                <a:path w="1178" h="750" extrusionOk="0">
                  <a:moveTo>
                    <a:pt x="964" y="0"/>
                  </a:moveTo>
                  <a:lnTo>
                    <a:pt x="161" y="108"/>
                  </a:lnTo>
                  <a:cubicBezTo>
                    <a:pt x="54" y="108"/>
                    <a:pt x="0" y="268"/>
                    <a:pt x="0" y="429"/>
                  </a:cubicBezTo>
                  <a:cubicBezTo>
                    <a:pt x="54" y="643"/>
                    <a:pt x="161" y="750"/>
                    <a:pt x="214" y="750"/>
                  </a:cubicBezTo>
                  <a:lnTo>
                    <a:pt x="1017" y="643"/>
                  </a:lnTo>
                  <a:cubicBezTo>
                    <a:pt x="1124" y="643"/>
                    <a:pt x="1178" y="482"/>
                    <a:pt x="1178" y="322"/>
                  </a:cubicBezTo>
                  <a:cubicBezTo>
                    <a:pt x="1124" y="108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0"/>
            <p:cNvSpPr/>
            <p:nvPr/>
          </p:nvSpPr>
          <p:spPr>
            <a:xfrm>
              <a:off x="3856799" y="1253055"/>
              <a:ext cx="1432871" cy="2657506"/>
            </a:xfrm>
            <a:custGeom>
              <a:avLst/>
              <a:gdLst/>
              <a:ahLst/>
              <a:cxnLst/>
              <a:rect l="l" t="t" r="r" b="b"/>
              <a:pathLst>
                <a:path w="49839" h="92435" extrusionOk="0">
                  <a:moveTo>
                    <a:pt x="12296" y="0"/>
                  </a:moveTo>
                  <a:cubicBezTo>
                    <a:pt x="7727" y="0"/>
                    <a:pt x="6432" y="6983"/>
                    <a:pt x="6906" y="10430"/>
                  </a:cubicBezTo>
                  <a:cubicBezTo>
                    <a:pt x="7441" y="13909"/>
                    <a:pt x="8780" y="16265"/>
                    <a:pt x="8244" y="17710"/>
                  </a:cubicBezTo>
                  <a:cubicBezTo>
                    <a:pt x="8084" y="18246"/>
                    <a:pt x="7763" y="18031"/>
                    <a:pt x="3855" y="24241"/>
                  </a:cubicBezTo>
                  <a:cubicBezTo>
                    <a:pt x="1" y="30451"/>
                    <a:pt x="1660" y="46617"/>
                    <a:pt x="3855" y="51542"/>
                  </a:cubicBezTo>
                  <a:cubicBezTo>
                    <a:pt x="6050" y="56467"/>
                    <a:pt x="6745" y="57752"/>
                    <a:pt x="7763" y="60910"/>
                  </a:cubicBezTo>
                  <a:cubicBezTo>
                    <a:pt x="8780" y="64122"/>
                    <a:pt x="9261" y="67119"/>
                    <a:pt x="11617" y="69528"/>
                  </a:cubicBezTo>
                  <a:cubicBezTo>
                    <a:pt x="13490" y="71402"/>
                    <a:pt x="13169" y="72044"/>
                    <a:pt x="13651" y="78896"/>
                  </a:cubicBezTo>
                  <a:cubicBezTo>
                    <a:pt x="14186" y="85695"/>
                    <a:pt x="18415" y="87301"/>
                    <a:pt x="21574" y="88425"/>
                  </a:cubicBezTo>
                  <a:cubicBezTo>
                    <a:pt x="24786" y="89549"/>
                    <a:pt x="26017" y="89603"/>
                    <a:pt x="29710" y="90138"/>
                  </a:cubicBezTo>
                  <a:cubicBezTo>
                    <a:pt x="32762" y="90620"/>
                    <a:pt x="37312" y="90941"/>
                    <a:pt x="42879" y="92226"/>
                  </a:cubicBezTo>
                  <a:cubicBezTo>
                    <a:pt x="43493" y="92367"/>
                    <a:pt x="44046" y="92435"/>
                    <a:pt x="44543" y="92435"/>
                  </a:cubicBezTo>
                  <a:cubicBezTo>
                    <a:pt x="48553" y="92435"/>
                    <a:pt x="48987" y="88049"/>
                    <a:pt x="49463" y="82858"/>
                  </a:cubicBezTo>
                  <a:cubicBezTo>
                    <a:pt x="49838" y="78040"/>
                    <a:pt x="48179" y="62195"/>
                    <a:pt x="47750" y="57591"/>
                  </a:cubicBezTo>
                  <a:cubicBezTo>
                    <a:pt x="47429" y="54058"/>
                    <a:pt x="44378" y="32324"/>
                    <a:pt x="30727" y="15355"/>
                  </a:cubicBezTo>
                  <a:cubicBezTo>
                    <a:pt x="26552" y="10216"/>
                    <a:pt x="23983" y="6255"/>
                    <a:pt x="16221" y="1383"/>
                  </a:cubicBezTo>
                  <a:cubicBezTo>
                    <a:pt x="14705" y="411"/>
                    <a:pt x="13404" y="0"/>
                    <a:pt x="12296" y="0"/>
                  </a:cubicBezTo>
                  <a:close/>
                </a:path>
              </a:pathLst>
            </a:custGeom>
            <a:solidFill>
              <a:srgbClr val="7DA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0"/>
            <p:cNvSpPr/>
            <p:nvPr/>
          </p:nvSpPr>
          <p:spPr>
            <a:xfrm>
              <a:off x="3856799" y="1149670"/>
              <a:ext cx="1432871" cy="2791826"/>
            </a:xfrm>
            <a:custGeom>
              <a:avLst/>
              <a:gdLst/>
              <a:ahLst/>
              <a:cxnLst/>
              <a:rect l="l" t="t" r="r" b="b"/>
              <a:pathLst>
                <a:path w="49839" h="97107" fill="none" extrusionOk="0">
                  <a:moveTo>
                    <a:pt x="8244" y="21306"/>
                  </a:moveTo>
                  <a:cubicBezTo>
                    <a:pt x="8780" y="19861"/>
                    <a:pt x="7441" y="17505"/>
                    <a:pt x="6906" y="14026"/>
                  </a:cubicBezTo>
                  <a:cubicBezTo>
                    <a:pt x="6317" y="9743"/>
                    <a:pt x="8458" y="1"/>
                    <a:pt x="16221" y="4979"/>
                  </a:cubicBezTo>
                  <a:cubicBezTo>
                    <a:pt x="23983" y="9851"/>
                    <a:pt x="26552" y="13812"/>
                    <a:pt x="30727" y="18951"/>
                  </a:cubicBezTo>
                  <a:cubicBezTo>
                    <a:pt x="44378" y="35920"/>
                    <a:pt x="47429" y="57654"/>
                    <a:pt x="47750" y="61187"/>
                  </a:cubicBezTo>
                  <a:cubicBezTo>
                    <a:pt x="48179" y="65791"/>
                    <a:pt x="49838" y="81636"/>
                    <a:pt x="49463" y="86454"/>
                  </a:cubicBezTo>
                  <a:cubicBezTo>
                    <a:pt x="48928" y="92289"/>
                    <a:pt x="48446" y="97106"/>
                    <a:pt x="42879" y="95822"/>
                  </a:cubicBezTo>
                  <a:cubicBezTo>
                    <a:pt x="37312" y="94537"/>
                    <a:pt x="32762" y="94216"/>
                    <a:pt x="29710" y="93734"/>
                  </a:cubicBezTo>
                  <a:cubicBezTo>
                    <a:pt x="26017" y="93199"/>
                    <a:pt x="24786" y="93145"/>
                    <a:pt x="21574" y="92021"/>
                  </a:cubicBezTo>
                  <a:cubicBezTo>
                    <a:pt x="18415" y="90897"/>
                    <a:pt x="14186" y="89291"/>
                    <a:pt x="13651" y="82492"/>
                  </a:cubicBezTo>
                  <a:cubicBezTo>
                    <a:pt x="13169" y="75640"/>
                    <a:pt x="13490" y="74998"/>
                    <a:pt x="11617" y="73124"/>
                  </a:cubicBezTo>
                  <a:cubicBezTo>
                    <a:pt x="9261" y="70715"/>
                    <a:pt x="8780" y="67718"/>
                    <a:pt x="7763" y="64506"/>
                  </a:cubicBezTo>
                  <a:cubicBezTo>
                    <a:pt x="6745" y="61348"/>
                    <a:pt x="6050" y="60063"/>
                    <a:pt x="3855" y="55138"/>
                  </a:cubicBezTo>
                  <a:cubicBezTo>
                    <a:pt x="1660" y="50213"/>
                    <a:pt x="1" y="34047"/>
                    <a:pt x="3855" y="27837"/>
                  </a:cubicBezTo>
                  <a:cubicBezTo>
                    <a:pt x="7763" y="21627"/>
                    <a:pt x="8084" y="21842"/>
                    <a:pt x="8244" y="21306"/>
                  </a:cubicBezTo>
                  <a:close/>
                </a:path>
              </a:pathLst>
            </a:custGeom>
            <a:noFill/>
            <a:ln w="1740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0"/>
            <p:cNvSpPr/>
            <p:nvPr/>
          </p:nvSpPr>
          <p:spPr>
            <a:xfrm>
              <a:off x="4213845" y="2620980"/>
              <a:ext cx="986556" cy="1061968"/>
            </a:xfrm>
            <a:custGeom>
              <a:avLst/>
              <a:gdLst/>
              <a:ahLst/>
              <a:cxnLst/>
              <a:rect l="l" t="t" r="r" b="b"/>
              <a:pathLst>
                <a:path w="34315" h="36938" fill="none" extrusionOk="0">
                  <a:moveTo>
                    <a:pt x="1" y="22591"/>
                  </a:moveTo>
                  <a:cubicBezTo>
                    <a:pt x="5247" y="25856"/>
                    <a:pt x="34314" y="36937"/>
                    <a:pt x="33511" y="1"/>
                  </a:cubicBezTo>
                </a:path>
              </a:pathLst>
            </a:custGeom>
            <a:noFill/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0"/>
            <p:cNvSpPr/>
            <p:nvPr/>
          </p:nvSpPr>
          <p:spPr>
            <a:xfrm>
              <a:off x="2076139" y="1249404"/>
              <a:ext cx="1411337" cy="2732055"/>
            </a:xfrm>
            <a:custGeom>
              <a:avLst/>
              <a:gdLst/>
              <a:ahLst/>
              <a:cxnLst/>
              <a:rect l="l" t="t" r="r" b="b"/>
              <a:pathLst>
                <a:path w="49090" h="95028" extrusionOk="0">
                  <a:moveTo>
                    <a:pt x="35187" y="0"/>
                  </a:moveTo>
                  <a:cubicBezTo>
                    <a:pt x="33019" y="0"/>
                    <a:pt x="30608" y="1026"/>
                    <a:pt x="29390" y="2099"/>
                  </a:cubicBezTo>
                  <a:cubicBezTo>
                    <a:pt x="27088" y="4133"/>
                    <a:pt x="26606" y="4240"/>
                    <a:pt x="22912" y="8576"/>
                  </a:cubicBezTo>
                  <a:cubicBezTo>
                    <a:pt x="12955" y="20246"/>
                    <a:pt x="8084" y="30149"/>
                    <a:pt x="4016" y="43853"/>
                  </a:cubicBezTo>
                  <a:cubicBezTo>
                    <a:pt x="1" y="57236"/>
                    <a:pt x="1179" y="82075"/>
                    <a:pt x="2999" y="88980"/>
                  </a:cubicBezTo>
                  <a:cubicBezTo>
                    <a:pt x="4235" y="93813"/>
                    <a:pt x="7202" y="95028"/>
                    <a:pt x="9808" y="95028"/>
                  </a:cubicBezTo>
                  <a:cubicBezTo>
                    <a:pt x="10925" y="95028"/>
                    <a:pt x="11975" y="94804"/>
                    <a:pt x="12795" y="94547"/>
                  </a:cubicBezTo>
                  <a:cubicBezTo>
                    <a:pt x="15525" y="93691"/>
                    <a:pt x="18790" y="91764"/>
                    <a:pt x="22591" y="89462"/>
                  </a:cubicBezTo>
                  <a:cubicBezTo>
                    <a:pt x="26338" y="87214"/>
                    <a:pt x="30407" y="84323"/>
                    <a:pt x="33565" y="83306"/>
                  </a:cubicBezTo>
                  <a:cubicBezTo>
                    <a:pt x="41809" y="80790"/>
                    <a:pt x="48875" y="69709"/>
                    <a:pt x="48982" y="62536"/>
                  </a:cubicBezTo>
                  <a:cubicBezTo>
                    <a:pt x="49036" y="55416"/>
                    <a:pt x="49089" y="38072"/>
                    <a:pt x="48500" y="30578"/>
                  </a:cubicBezTo>
                  <a:cubicBezTo>
                    <a:pt x="47911" y="23083"/>
                    <a:pt x="44753" y="17248"/>
                    <a:pt x="42826" y="13876"/>
                  </a:cubicBezTo>
                  <a:cubicBezTo>
                    <a:pt x="40899" y="10450"/>
                    <a:pt x="41381" y="11092"/>
                    <a:pt x="40631" y="8523"/>
                  </a:cubicBezTo>
                  <a:cubicBezTo>
                    <a:pt x="39882" y="5953"/>
                    <a:pt x="40685" y="7292"/>
                    <a:pt x="39293" y="2795"/>
                  </a:cubicBezTo>
                  <a:cubicBezTo>
                    <a:pt x="38680" y="734"/>
                    <a:pt x="37021" y="0"/>
                    <a:pt x="35187" y="0"/>
                  </a:cubicBezTo>
                  <a:close/>
                </a:path>
              </a:pathLst>
            </a:custGeom>
            <a:solidFill>
              <a:srgbClr val="7DA7D9"/>
            </a:solidFill>
            <a:ln w="17400" cap="flat" cmpd="sng">
              <a:solidFill>
                <a:srgbClr val="7DA7D9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0"/>
            <p:cNvSpPr/>
            <p:nvPr/>
          </p:nvSpPr>
          <p:spPr>
            <a:xfrm>
              <a:off x="2142321" y="2402451"/>
              <a:ext cx="1338974" cy="509421"/>
            </a:xfrm>
            <a:custGeom>
              <a:avLst/>
              <a:gdLst/>
              <a:ahLst/>
              <a:cxnLst/>
              <a:rect l="l" t="t" r="r" b="b"/>
              <a:pathLst>
                <a:path w="46573" h="17719" fill="none" extrusionOk="0">
                  <a:moveTo>
                    <a:pt x="1" y="13222"/>
                  </a:moveTo>
                  <a:cubicBezTo>
                    <a:pt x="2303" y="16488"/>
                    <a:pt x="5782" y="17719"/>
                    <a:pt x="13437" y="15899"/>
                  </a:cubicBezTo>
                  <a:cubicBezTo>
                    <a:pt x="21092" y="14132"/>
                    <a:pt x="34047" y="11509"/>
                    <a:pt x="38168" y="8940"/>
                  </a:cubicBezTo>
                  <a:cubicBezTo>
                    <a:pt x="42290" y="6424"/>
                    <a:pt x="45556" y="4283"/>
                    <a:pt x="46573" y="0"/>
                  </a:cubicBezTo>
                </a:path>
              </a:pathLst>
            </a:custGeom>
            <a:noFill/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0"/>
            <p:cNvSpPr/>
            <p:nvPr/>
          </p:nvSpPr>
          <p:spPr>
            <a:xfrm>
              <a:off x="2142321" y="2782584"/>
              <a:ext cx="546394" cy="1055786"/>
            </a:xfrm>
            <a:custGeom>
              <a:avLst/>
              <a:gdLst/>
              <a:ahLst/>
              <a:cxnLst/>
              <a:rect l="l" t="t" r="r" b="b"/>
              <a:pathLst>
                <a:path w="19005" h="36723" fill="none" extrusionOk="0">
                  <a:moveTo>
                    <a:pt x="1" y="0"/>
                  </a:moveTo>
                  <a:cubicBezTo>
                    <a:pt x="643" y="6745"/>
                    <a:pt x="7549" y="30941"/>
                    <a:pt x="19004" y="36723"/>
                  </a:cubicBezTo>
                </a:path>
              </a:pathLst>
            </a:custGeom>
            <a:noFill/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0"/>
            <p:cNvSpPr/>
            <p:nvPr/>
          </p:nvSpPr>
          <p:spPr>
            <a:xfrm>
              <a:off x="2076139" y="1200471"/>
              <a:ext cx="1411337" cy="2805655"/>
            </a:xfrm>
            <a:custGeom>
              <a:avLst/>
              <a:gdLst/>
              <a:ahLst/>
              <a:cxnLst/>
              <a:rect l="l" t="t" r="r" b="b"/>
              <a:pathLst>
                <a:path w="49090" h="97588" fill="none" extrusionOk="0">
                  <a:moveTo>
                    <a:pt x="22912" y="10278"/>
                  </a:moveTo>
                  <a:cubicBezTo>
                    <a:pt x="26606" y="5942"/>
                    <a:pt x="27088" y="5835"/>
                    <a:pt x="29390" y="3801"/>
                  </a:cubicBezTo>
                  <a:cubicBezTo>
                    <a:pt x="31638" y="1820"/>
                    <a:pt x="37955" y="0"/>
                    <a:pt x="39293" y="4497"/>
                  </a:cubicBezTo>
                  <a:cubicBezTo>
                    <a:pt x="40685" y="8994"/>
                    <a:pt x="39882" y="7655"/>
                    <a:pt x="40631" y="10225"/>
                  </a:cubicBezTo>
                  <a:cubicBezTo>
                    <a:pt x="41381" y="12794"/>
                    <a:pt x="40899" y="12152"/>
                    <a:pt x="42826" y="15578"/>
                  </a:cubicBezTo>
                  <a:cubicBezTo>
                    <a:pt x="44753" y="18950"/>
                    <a:pt x="47911" y="24785"/>
                    <a:pt x="48500" y="32280"/>
                  </a:cubicBezTo>
                  <a:cubicBezTo>
                    <a:pt x="49089" y="39774"/>
                    <a:pt x="49036" y="57118"/>
                    <a:pt x="48982" y="64238"/>
                  </a:cubicBezTo>
                  <a:cubicBezTo>
                    <a:pt x="48875" y="71411"/>
                    <a:pt x="41809" y="82492"/>
                    <a:pt x="33565" y="85008"/>
                  </a:cubicBezTo>
                  <a:cubicBezTo>
                    <a:pt x="30407" y="86025"/>
                    <a:pt x="26338" y="88916"/>
                    <a:pt x="22591" y="91164"/>
                  </a:cubicBezTo>
                  <a:cubicBezTo>
                    <a:pt x="18790" y="93466"/>
                    <a:pt x="15525" y="95393"/>
                    <a:pt x="12795" y="96249"/>
                  </a:cubicBezTo>
                  <a:cubicBezTo>
                    <a:pt x="10065" y="97106"/>
                    <a:pt x="4765" y="97588"/>
                    <a:pt x="2999" y="90682"/>
                  </a:cubicBezTo>
                  <a:cubicBezTo>
                    <a:pt x="1179" y="83777"/>
                    <a:pt x="1" y="58938"/>
                    <a:pt x="4016" y="45555"/>
                  </a:cubicBezTo>
                  <a:cubicBezTo>
                    <a:pt x="8084" y="31851"/>
                    <a:pt x="12955" y="21948"/>
                    <a:pt x="22912" y="10278"/>
                  </a:cubicBezTo>
                  <a:close/>
                </a:path>
              </a:pathLst>
            </a:custGeom>
            <a:noFill/>
            <a:ln w="1740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0"/>
            <p:cNvSpPr/>
            <p:nvPr/>
          </p:nvSpPr>
          <p:spPr>
            <a:xfrm>
              <a:off x="2579408" y="2195796"/>
              <a:ext cx="555622" cy="576524"/>
            </a:xfrm>
            <a:custGeom>
              <a:avLst/>
              <a:gdLst/>
              <a:ahLst/>
              <a:cxnLst/>
              <a:rect l="l" t="t" r="r" b="b"/>
              <a:pathLst>
                <a:path w="19326" h="20053" extrusionOk="0">
                  <a:moveTo>
                    <a:pt x="10658" y="0"/>
                  </a:moveTo>
                  <a:cubicBezTo>
                    <a:pt x="9796" y="0"/>
                    <a:pt x="9028" y="478"/>
                    <a:pt x="8833" y="1353"/>
                  </a:cubicBezTo>
                  <a:cubicBezTo>
                    <a:pt x="8515" y="956"/>
                    <a:pt x="8109" y="352"/>
                    <a:pt x="7614" y="352"/>
                  </a:cubicBezTo>
                  <a:cubicBezTo>
                    <a:pt x="7442" y="352"/>
                    <a:pt x="7260" y="425"/>
                    <a:pt x="7067" y="604"/>
                  </a:cubicBezTo>
                  <a:cubicBezTo>
                    <a:pt x="6778" y="820"/>
                    <a:pt x="6490" y="1498"/>
                    <a:pt x="6463" y="2048"/>
                  </a:cubicBezTo>
                  <a:lnTo>
                    <a:pt x="6463" y="2048"/>
                  </a:lnTo>
                  <a:cubicBezTo>
                    <a:pt x="6300" y="1910"/>
                    <a:pt x="6057" y="1847"/>
                    <a:pt x="5808" y="1847"/>
                  </a:cubicBezTo>
                  <a:cubicBezTo>
                    <a:pt x="5544" y="1847"/>
                    <a:pt x="5273" y="1919"/>
                    <a:pt x="5086" y="2049"/>
                  </a:cubicBezTo>
                  <a:cubicBezTo>
                    <a:pt x="4444" y="2370"/>
                    <a:pt x="3962" y="2799"/>
                    <a:pt x="4176" y="3548"/>
                  </a:cubicBezTo>
                  <a:cubicBezTo>
                    <a:pt x="4283" y="3548"/>
                    <a:pt x="4283" y="3548"/>
                    <a:pt x="4283" y="3441"/>
                  </a:cubicBezTo>
                  <a:lnTo>
                    <a:pt x="4551" y="3923"/>
                  </a:lnTo>
                  <a:cubicBezTo>
                    <a:pt x="4176" y="3923"/>
                    <a:pt x="4069" y="3816"/>
                    <a:pt x="3748" y="3816"/>
                  </a:cubicBezTo>
                  <a:cubicBezTo>
                    <a:pt x="3212" y="3816"/>
                    <a:pt x="3427" y="4137"/>
                    <a:pt x="3320" y="4565"/>
                  </a:cubicBezTo>
                  <a:cubicBezTo>
                    <a:pt x="3282" y="4559"/>
                    <a:pt x="3247" y="4556"/>
                    <a:pt x="3214" y="4556"/>
                  </a:cubicBezTo>
                  <a:cubicBezTo>
                    <a:pt x="2677" y="4556"/>
                    <a:pt x="2677" y="5342"/>
                    <a:pt x="2677" y="5796"/>
                  </a:cubicBezTo>
                  <a:cubicBezTo>
                    <a:pt x="2445" y="5761"/>
                    <a:pt x="2255" y="5737"/>
                    <a:pt x="2088" y="5737"/>
                  </a:cubicBezTo>
                  <a:cubicBezTo>
                    <a:pt x="1755" y="5737"/>
                    <a:pt x="1517" y="5832"/>
                    <a:pt x="1232" y="6118"/>
                  </a:cubicBezTo>
                  <a:cubicBezTo>
                    <a:pt x="643" y="6653"/>
                    <a:pt x="643" y="6974"/>
                    <a:pt x="750" y="7670"/>
                  </a:cubicBezTo>
                  <a:cubicBezTo>
                    <a:pt x="322" y="7777"/>
                    <a:pt x="108" y="8419"/>
                    <a:pt x="215" y="8741"/>
                  </a:cubicBezTo>
                  <a:cubicBezTo>
                    <a:pt x="215" y="9115"/>
                    <a:pt x="536" y="9436"/>
                    <a:pt x="750" y="9651"/>
                  </a:cubicBezTo>
                  <a:cubicBezTo>
                    <a:pt x="1125" y="9972"/>
                    <a:pt x="1125" y="9972"/>
                    <a:pt x="1018" y="10507"/>
                  </a:cubicBezTo>
                  <a:cubicBezTo>
                    <a:pt x="911" y="10882"/>
                    <a:pt x="750" y="11203"/>
                    <a:pt x="1018" y="11524"/>
                  </a:cubicBezTo>
                  <a:cubicBezTo>
                    <a:pt x="536" y="11524"/>
                    <a:pt x="1" y="12381"/>
                    <a:pt x="1" y="12755"/>
                  </a:cubicBezTo>
                  <a:cubicBezTo>
                    <a:pt x="1" y="13184"/>
                    <a:pt x="429" y="13719"/>
                    <a:pt x="911" y="13933"/>
                  </a:cubicBezTo>
                  <a:cubicBezTo>
                    <a:pt x="552" y="14690"/>
                    <a:pt x="1142" y="15476"/>
                    <a:pt x="1732" y="15476"/>
                  </a:cubicBezTo>
                  <a:cubicBezTo>
                    <a:pt x="1935" y="15476"/>
                    <a:pt x="2138" y="15383"/>
                    <a:pt x="2302" y="15164"/>
                  </a:cubicBezTo>
                  <a:cubicBezTo>
                    <a:pt x="2409" y="15271"/>
                    <a:pt x="2302" y="15486"/>
                    <a:pt x="2409" y="15593"/>
                  </a:cubicBezTo>
                  <a:cubicBezTo>
                    <a:pt x="2517" y="15807"/>
                    <a:pt x="2784" y="15700"/>
                    <a:pt x="2891" y="15807"/>
                  </a:cubicBezTo>
                  <a:cubicBezTo>
                    <a:pt x="3212" y="16181"/>
                    <a:pt x="3105" y="16610"/>
                    <a:pt x="3212" y="17038"/>
                  </a:cubicBezTo>
                  <a:cubicBezTo>
                    <a:pt x="3320" y="17573"/>
                    <a:pt x="3427" y="17894"/>
                    <a:pt x="3855" y="18269"/>
                  </a:cubicBezTo>
                  <a:cubicBezTo>
                    <a:pt x="4090" y="18387"/>
                    <a:pt x="4405" y="18472"/>
                    <a:pt x="4713" y="18472"/>
                  </a:cubicBezTo>
                  <a:cubicBezTo>
                    <a:pt x="4966" y="18472"/>
                    <a:pt x="5214" y="18414"/>
                    <a:pt x="5407" y="18269"/>
                  </a:cubicBezTo>
                  <a:cubicBezTo>
                    <a:pt x="5407" y="18697"/>
                    <a:pt x="5728" y="19126"/>
                    <a:pt x="6210" y="19340"/>
                  </a:cubicBezTo>
                  <a:cubicBezTo>
                    <a:pt x="6368" y="19419"/>
                    <a:pt x="6527" y="19440"/>
                    <a:pt x="6685" y="19440"/>
                  </a:cubicBezTo>
                  <a:cubicBezTo>
                    <a:pt x="6858" y="19440"/>
                    <a:pt x="7031" y="19415"/>
                    <a:pt x="7204" y="19415"/>
                  </a:cubicBezTo>
                  <a:cubicBezTo>
                    <a:pt x="7301" y="19415"/>
                    <a:pt x="7398" y="19423"/>
                    <a:pt x="7495" y="19447"/>
                  </a:cubicBezTo>
                  <a:cubicBezTo>
                    <a:pt x="7977" y="19714"/>
                    <a:pt x="8191" y="19929"/>
                    <a:pt x="8619" y="20036"/>
                  </a:cubicBezTo>
                  <a:cubicBezTo>
                    <a:pt x="8709" y="20047"/>
                    <a:pt x="8787" y="20052"/>
                    <a:pt x="8855" y="20052"/>
                  </a:cubicBezTo>
                  <a:cubicBezTo>
                    <a:pt x="9437" y="20052"/>
                    <a:pt x="9295" y="19664"/>
                    <a:pt x="9583" y="19233"/>
                  </a:cubicBezTo>
                  <a:cubicBezTo>
                    <a:pt x="9956" y="19674"/>
                    <a:pt x="10805" y="19793"/>
                    <a:pt x="11567" y="19793"/>
                  </a:cubicBezTo>
                  <a:cubicBezTo>
                    <a:pt x="12005" y="19793"/>
                    <a:pt x="12414" y="19754"/>
                    <a:pt x="12687" y="19714"/>
                  </a:cubicBezTo>
                  <a:cubicBezTo>
                    <a:pt x="13705" y="19554"/>
                    <a:pt x="13116" y="18697"/>
                    <a:pt x="13598" y="18055"/>
                  </a:cubicBezTo>
                  <a:cubicBezTo>
                    <a:pt x="13705" y="17868"/>
                    <a:pt x="13812" y="17868"/>
                    <a:pt x="13919" y="17868"/>
                  </a:cubicBezTo>
                  <a:cubicBezTo>
                    <a:pt x="14026" y="17868"/>
                    <a:pt x="14133" y="17868"/>
                    <a:pt x="14240" y="17680"/>
                  </a:cubicBezTo>
                  <a:cubicBezTo>
                    <a:pt x="14454" y="17466"/>
                    <a:pt x="14347" y="16931"/>
                    <a:pt x="14240" y="16717"/>
                  </a:cubicBezTo>
                  <a:cubicBezTo>
                    <a:pt x="13919" y="16181"/>
                    <a:pt x="13812" y="15914"/>
                    <a:pt x="14561" y="15807"/>
                  </a:cubicBezTo>
                  <a:cubicBezTo>
                    <a:pt x="15150" y="15593"/>
                    <a:pt x="15685" y="15486"/>
                    <a:pt x="16221" y="15378"/>
                  </a:cubicBezTo>
                  <a:cubicBezTo>
                    <a:pt x="16756" y="15164"/>
                    <a:pt x="17666" y="14843"/>
                    <a:pt x="17773" y="14040"/>
                  </a:cubicBezTo>
                  <a:cubicBezTo>
                    <a:pt x="17773" y="13716"/>
                    <a:pt x="17650" y="13145"/>
                    <a:pt x="17404" y="12841"/>
                  </a:cubicBezTo>
                  <a:lnTo>
                    <a:pt x="17404" y="12841"/>
                  </a:lnTo>
                  <a:cubicBezTo>
                    <a:pt x="17620" y="12720"/>
                    <a:pt x="17880" y="12303"/>
                    <a:pt x="17880" y="12167"/>
                  </a:cubicBezTo>
                  <a:cubicBezTo>
                    <a:pt x="18094" y="11738"/>
                    <a:pt x="17880" y="11310"/>
                    <a:pt x="17987" y="10882"/>
                  </a:cubicBezTo>
                  <a:cubicBezTo>
                    <a:pt x="18094" y="10721"/>
                    <a:pt x="18415" y="10614"/>
                    <a:pt x="18522" y="10400"/>
                  </a:cubicBezTo>
                  <a:cubicBezTo>
                    <a:pt x="18790" y="10186"/>
                    <a:pt x="18790" y="9865"/>
                    <a:pt x="18790" y="9544"/>
                  </a:cubicBezTo>
                  <a:cubicBezTo>
                    <a:pt x="18790" y="9115"/>
                    <a:pt x="18790" y="8634"/>
                    <a:pt x="18522" y="8098"/>
                  </a:cubicBezTo>
                  <a:cubicBezTo>
                    <a:pt x="19004" y="7884"/>
                    <a:pt x="19325" y="7081"/>
                    <a:pt x="19325" y="6653"/>
                  </a:cubicBezTo>
                  <a:cubicBezTo>
                    <a:pt x="19218" y="6010"/>
                    <a:pt x="18522" y="5796"/>
                    <a:pt x="18094" y="5582"/>
                  </a:cubicBezTo>
                  <a:cubicBezTo>
                    <a:pt x="17844" y="5493"/>
                    <a:pt x="17666" y="5451"/>
                    <a:pt x="17521" y="5451"/>
                  </a:cubicBezTo>
                  <a:cubicBezTo>
                    <a:pt x="17232" y="5451"/>
                    <a:pt x="17077" y="5618"/>
                    <a:pt x="16756" y="5903"/>
                  </a:cubicBezTo>
                  <a:cubicBezTo>
                    <a:pt x="16615" y="6091"/>
                    <a:pt x="16454" y="6176"/>
                    <a:pt x="16281" y="6176"/>
                  </a:cubicBezTo>
                  <a:cubicBezTo>
                    <a:pt x="16136" y="6176"/>
                    <a:pt x="15984" y="6117"/>
                    <a:pt x="15829" y="6009"/>
                  </a:cubicBezTo>
                  <a:lnTo>
                    <a:pt x="15829" y="6009"/>
                  </a:lnTo>
                  <a:cubicBezTo>
                    <a:pt x="15991" y="5911"/>
                    <a:pt x="16151" y="5488"/>
                    <a:pt x="16221" y="5315"/>
                  </a:cubicBezTo>
                  <a:cubicBezTo>
                    <a:pt x="16221" y="4779"/>
                    <a:pt x="16006" y="4672"/>
                    <a:pt x="15578" y="4351"/>
                  </a:cubicBezTo>
                  <a:cubicBezTo>
                    <a:pt x="15257" y="3923"/>
                    <a:pt x="15364" y="3816"/>
                    <a:pt x="15257" y="3334"/>
                  </a:cubicBezTo>
                  <a:cubicBezTo>
                    <a:pt x="15150" y="3013"/>
                    <a:pt x="14882" y="2799"/>
                    <a:pt x="14668" y="2584"/>
                  </a:cubicBezTo>
                  <a:cubicBezTo>
                    <a:pt x="15150" y="1942"/>
                    <a:pt x="14347" y="1353"/>
                    <a:pt x="13812" y="1139"/>
                  </a:cubicBezTo>
                  <a:cubicBezTo>
                    <a:pt x="13640" y="1139"/>
                    <a:pt x="13366" y="1002"/>
                    <a:pt x="13099" y="1002"/>
                  </a:cubicBezTo>
                  <a:cubicBezTo>
                    <a:pt x="13032" y="1002"/>
                    <a:pt x="12966" y="1011"/>
                    <a:pt x="12902" y="1032"/>
                  </a:cubicBezTo>
                  <a:cubicBezTo>
                    <a:pt x="12687" y="1139"/>
                    <a:pt x="12580" y="1567"/>
                    <a:pt x="12366" y="1674"/>
                  </a:cubicBezTo>
                  <a:cubicBezTo>
                    <a:pt x="12473" y="1032"/>
                    <a:pt x="12580" y="711"/>
                    <a:pt x="11938" y="390"/>
                  </a:cubicBezTo>
                  <a:cubicBezTo>
                    <a:pt x="11617" y="176"/>
                    <a:pt x="11242" y="15"/>
                    <a:pt x="10921" y="15"/>
                  </a:cubicBezTo>
                  <a:cubicBezTo>
                    <a:pt x="10833" y="5"/>
                    <a:pt x="10745" y="0"/>
                    <a:pt x="10658" y="0"/>
                  </a:cubicBezTo>
                  <a:close/>
                </a:path>
              </a:pathLst>
            </a:custGeom>
            <a:solidFill>
              <a:srgbClr val="DF132E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0"/>
            <p:cNvSpPr/>
            <p:nvPr/>
          </p:nvSpPr>
          <p:spPr>
            <a:xfrm>
              <a:off x="2579408" y="2193123"/>
              <a:ext cx="555622" cy="581785"/>
            </a:xfrm>
            <a:custGeom>
              <a:avLst/>
              <a:gdLst/>
              <a:ahLst/>
              <a:cxnLst/>
              <a:rect l="l" t="t" r="r" b="b"/>
              <a:pathLst>
                <a:path w="19326" h="20236" fill="none" extrusionOk="0">
                  <a:moveTo>
                    <a:pt x="4551" y="4016"/>
                  </a:moveTo>
                  <a:cubicBezTo>
                    <a:pt x="4176" y="4016"/>
                    <a:pt x="4069" y="3909"/>
                    <a:pt x="3748" y="3909"/>
                  </a:cubicBezTo>
                  <a:cubicBezTo>
                    <a:pt x="3212" y="3909"/>
                    <a:pt x="3427" y="4230"/>
                    <a:pt x="3320" y="4658"/>
                  </a:cubicBezTo>
                  <a:cubicBezTo>
                    <a:pt x="2677" y="4551"/>
                    <a:pt x="2677" y="5408"/>
                    <a:pt x="2677" y="5889"/>
                  </a:cubicBezTo>
                  <a:cubicBezTo>
                    <a:pt x="1981" y="5782"/>
                    <a:pt x="1660" y="5782"/>
                    <a:pt x="1232" y="6211"/>
                  </a:cubicBezTo>
                  <a:cubicBezTo>
                    <a:pt x="643" y="6746"/>
                    <a:pt x="643" y="7067"/>
                    <a:pt x="750" y="7763"/>
                  </a:cubicBezTo>
                  <a:cubicBezTo>
                    <a:pt x="322" y="7870"/>
                    <a:pt x="108" y="8512"/>
                    <a:pt x="215" y="8834"/>
                  </a:cubicBezTo>
                  <a:cubicBezTo>
                    <a:pt x="215" y="9208"/>
                    <a:pt x="536" y="9529"/>
                    <a:pt x="750" y="9744"/>
                  </a:cubicBezTo>
                  <a:cubicBezTo>
                    <a:pt x="1125" y="10065"/>
                    <a:pt x="1125" y="10065"/>
                    <a:pt x="1018" y="10600"/>
                  </a:cubicBezTo>
                  <a:cubicBezTo>
                    <a:pt x="911" y="10975"/>
                    <a:pt x="750" y="11296"/>
                    <a:pt x="1018" y="11617"/>
                  </a:cubicBezTo>
                  <a:cubicBezTo>
                    <a:pt x="536" y="11617"/>
                    <a:pt x="1" y="12474"/>
                    <a:pt x="1" y="12848"/>
                  </a:cubicBezTo>
                  <a:cubicBezTo>
                    <a:pt x="1" y="13277"/>
                    <a:pt x="429" y="13812"/>
                    <a:pt x="911" y="14026"/>
                  </a:cubicBezTo>
                  <a:cubicBezTo>
                    <a:pt x="429" y="15043"/>
                    <a:pt x="1660" y="16114"/>
                    <a:pt x="2302" y="15257"/>
                  </a:cubicBezTo>
                  <a:cubicBezTo>
                    <a:pt x="2409" y="15364"/>
                    <a:pt x="2302" y="15579"/>
                    <a:pt x="2409" y="15686"/>
                  </a:cubicBezTo>
                  <a:cubicBezTo>
                    <a:pt x="2517" y="15900"/>
                    <a:pt x="2784" y="15793"/>
                    <a:pt x="2891" y="15900"/>
                  </a:cubicBezTo>
                  <a:cubicBezTo>
                    <a:pt x="3212" y="16274"/>
                    <a:pt x="3105" y="16703"/>
                    <a:pt x="3212" y="17131"/>
                  </a:cubicBezTo>
                  <a:cubicBezTo>
                    <a:pt x="3320" y="17666"/>
                    <a:pt x="3427" y="17987"/>
                    <a:pt x="3855" y="18362"/>
                  </a:cubicBezTo>
                  <a:cubicBezTo>
                    <a:pt x="4283" y="18576"/>
                    <a:pt x="4979" y="18683"/>
                    <a:pt x="5407" y="18362"/>
                  </a:cubicBezTo>
                  <a:cubicBezTo>
                    <a:pt x="5407" y="18790"/>
                    <a:pt x="5728" y="19219"/>
                    <a:pt x="6210" y="19433"/>
                  </a:cubicBezTo>
                  <a:cubicBezTo>
                    <a:pt x="6638" y="19647"/>
                    <a:pt x="7067" y="19433"/>
                    <a:pt x="7495" y="19540"/>
                  </a:cubicBezTo>
                  <a:cubicBezTo>
                    <a:pt x="7977" y="19807"/>
                    <a:pt x="8191" y="20022"/>
                    <a:pt x="8619" y="20129"/>
                  </a:cubicBezTo>
                  <a:cubicBezTo>
                    <a:pt x="9476" y="20236"/>
                    <a:pt x="9261" y="19807"/>
                    <a:pt x="9583" y="19326"/>
                  </a:cubicBezTo>
                  <a:cubicBezTo>
                    <a:pt x="10172" y="20022"/>
                    <a:pt x="11938" y="19915"/>
                    <a:pt x="12687" y="19807"/>
                  </a:cubicBezTo>
                  <a:cubicBezTo>
                    <a:pt x="13705" y="19647"/>
                    <a:pt x="13116" y="18790"/>
                    <a:pt x="13598" y="18148"/>
                  </a:cubicBezTo>
                  <a:cubicBezTo>
                    <a:pt x="13812" y="17773"/>
                    <a:pt x="14026" y="18148"/>
                    <a:pt x="14240" y="17773"/>
                  </a:cubicBezTo>
                  <a:cubicBezTo>
                    <a:pt x="14454" y="17559"/>
                    <a:pt x="14347" y="17024"/>
                    <a:pt x="14240" y="16810"/>
                  </a:cubicBezTo>
                  <a:cubicBezTo>
                    <a:pt x="13919" y="16274"/>
                    <a:pt x="13812" y="16007"/>
                    <a:pt x="14561" y="15900"/>
                  </a:cubicBezTo>
                  <a:cubicBezTo>
                    <a:pt x="15150" y="15686"/>
                    <a:pt x="15685" y="15579"/>
                    <a:pt x="16221" y="15471"/>
                  </a:cubicBezTo>
                  <a:cubicBezTo>
                    <a:pt x="16756" y="15257"/>
                    <a:pt x="17666" y="14936"/>
                    <a:pt x="17773" y="14133"/>
                  </a:cubicBezTo>
                  <a:cubicBezTo>
                    <a:pt x="17773" y="13705"/>
                    <a:pt x="17559" y="12848"/>
                    <a:pt x="17131" y="12741"/>
                  </a:cubicBezTo>
                  <a:cubicBezTo>
                    <a:pt x="17238" y="13384"/>
                    <a:pt x="17880" y="12474"/>
                    <a:pt x="17880" y="12260"/>
                  </a:cubicBezTo>
                  <a:cubicBezTo>
                    <a:pt x="18094" y="11831"/>
                    <a:pt x="17880" y="11403"/>
                    <a:pt x="17987" y="10975"/>
                  </a:cubicBezTo>
                  <a:cubicBezTo>
                    <a:pt x="18094" y="10814"/>
                    <a:pt x="18415" y="10707"/>
                    <a:pt x="18522" y="10493"/>
                  </a:cubicBezTo>
                  <a:cubicBezTo>
                    <a:pt x="18790" y="10279"/>
                    <a:pt x="18790" y="9958"/>
                    <a:pt x="18790" y="9637"/>
                  </a:cubicBezTo>
                  <a:cubicBezTo>
                    <a:pt x="18790" y="9208"/>
                    <a:pt x="18790" y="8727"/>
                    <a:pt x="18522" y="8191"/>
                  </a:cubicBezTo>
                  <a:cubicBezTo>
                    <a:pt x="19004" y="7977"/>
                    <a:pt x="19325" y="7174"/>
                    <a:pt x="19325" y="6746"/>
                  </a:cubicBezTo>
                  <a:cubicBezTo>
                    <a:pt x="19218" y="6103"/>
                    <a:pt x="18522" y="5889"/>
                    <a:pt x="18094" y="5675"/>
                  </a:cubicBezTo>
                  <a:cubicBezTo>
                    <a:pt x="17345" y="5408"/>
                    <a:pt x="17238" y="5568"/>
                    <a:pt x="16756" y="5996"/>
                  </a:cubicBezTo>
                  <a:cubicBezTo>
                    <a:pt x="16435" y="6425"/>
                    <a:pt x="16006" y="6318"/>
                    <a:pt x="15578" y="5889"/>
                  </a:cubicBezTo>
                  <a:cubicBezTo>
                    <a:pt x="15792" y="6532"/>
                    <a:pt x="16113" y="5675"/>
                    <a:pt x="16221" y="5408"/>
                  </a:cubicBezTo>
                  <a:cubicBezTo>
                    <a:pt x="16221" y="4872"/>
                    <a:pt x="16006" y="4765"/>
                    <a:pt x="15578" y="4444"/>
                  </a:cubicBezTo>
                  <a:cubicBezTo>
                    <a:pt x="15257" y="4016"/>
                    <a:pt x="15364" y="3909"/>
                    <a:pt x="15257" y="3427"/>
                  </a:cubicBezTo>
                  <a:cubicBezTo>
                    <a:pt x="15150" y="3106"/>
                    <a:pt x="14882" y="2892"/>
                    <a:pt x="14668" y="2677"/>
                  </a:cubicBezTo>
                  <a:cubicBezTo>
                    <a:pt x="15150" y="2035"/>
                    <a:pt x="14347" y="1446"/>
                    <a:pt x="13812" y="1232"/>
                  </a:cubicBezTo>
                  <a:cubicBezTo>
                    <a:pt x="13598" y="1232"/>
                    <a:pt x="13223" y="1018"/>
                    <a:pt x="12902" y="1125"/>
                  </a:cubicBezTo>
                  <a:cubicBezTo>
                    <a:pt x="12687" y="1232"/>
                    <a:pt x="12580" y="1660"/>
                    <a:pt x="12366" y="1767"/>
                  </a:cubicBezTo>
                  <a:cubicBezTo>
                    <a:pt x="12473" y="1125"/>
                    <a:pt x="12580" y="804"/>
                    <a:pt x="11938" y="483"/>
                  </a:cubicBezTo>
                  <a:cubicBezTo>
                    <a:pt x="11617" y="269"/>
                    <a:pt x="11242" y="108"/>
                    <a:pt x="10921" y="108"/>
                  </a:cubicBezTo>
                  <a:cubicBezTo>
                    <a:pt x="9957" y="1"/>
                    <a:pt x="9047" y="483"/>
                    <a:pt x="8833" y="1446"/>
                  </a:cubicBezTo>
                  <a:cubicBezTo>
                    <a:pt x="8405" y="911"/>
                    <a:pt x="7816" y="1"/>
                    <a:pt x="7067" y="697"/>
                  </a:cubicBezTo>
                  <a:cubicBezTo>
                    <a:pt x="6638" y="1018"/>
                    <a:pt x="6210" y="2356"/>
                    <a:pt x="6638" y="2785"/>
                  </a:cubicBezTo>
                  <a:cubicBezTo>
                    <a:pt x="6853" y="1875"/>
                    <a:pt x="5621" y="1767"/>
                    <a:pt x="5086" y="2142"/>
                  </a:cubicBezTo>
                  <a:cubicBezTo>
                    <a:pt x="4444" y="2463"/>
                    <a:pt x="3962" y="2892"/>
                    <a:pt x="4176" y="3641"/>
                  </a:cubicBezTo>
                  <a:cubicBezTo>
                    <a:pt x="4283" y="3641"/>
                    <a:pt x="4283" y="3641"/>
                    <a:pt x="4283" y="3534"/>
                  </a:cubicBez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0"/>
            <p:cNvSpPr/>
            <p:nvPr/>
          </p:nvSpPr>
          <p:spPr>
            <a:xfrm>
              <a:off x="1799103" y="2455449"/>
              <a:ext cx="986587" cy="41425"/>
            </a:xfrm>
            <a:custGeom>
              <a:avLst/>
              <a:gdLst/>
              <a:ahLst/>
              <a:cxnLst/>
              <a:rect l="l" t="t" r="r" b="b"/>
              <a:pathLst>
                <a:path w="50855" h="1" fill="none" extrusionOk="0">
                  <a:moveTo>
                    <a:pt x="0" y="1"/>
                  </a:moveTo>
                  <a:lnTo>
                    <a:pt x="50855" y="1"/>
                  </a:lnTo>
                </a:path>
              </a:pathLst>
            </a:custGeom>
            <a:noFill/>
            <a:ln w="17400" cap="flat" cmpd="sng">
              <a:solidFill>
                <a:srgbClr val="FFFFFF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0"/>
            <p:cNvSpPr txBox="1"/>
            <p:nvPr/>
          </p:nvSpPr>
          <p:spPr>
            <a:xfrm>
              <a:off x="895650" y="2345489"/>
              <a:ext cx="911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TUBERCULE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Fibrosis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5" name="Google Shape;130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Fibrosis is the formation of </a:t>
            </a:r>
            <a:r>
              <a:rPr lang="en" b="1">
                <a:solidFill>
                  <a:srgbClr val="CCCCCC"/>
                </a:solidFill>
              </a:rPr>
              <a:t>scar tissue</a:t>
            </a:r>
            <a:r>
              <a:rPr lang="en">
                <a:solidFill>
                  <a:srgbClr val="CCCCCC"/>
                </a:solidFill>
              </a:rPr>
              <a:t> in the lungs.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Fibrosis may form in response to an infection like </a:t>
            </a:r>
            <a:r>
              <a:rPr lang="en" b="1">
                <a:solidFill>
                  <a:srgbClr val="CCCCCC"/>
                </a:solidFill>
              </a:rPr>
              <a:t>TB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may also form after exposure to irritating substances such as </a:t>
            </a:r>
            <a:r>
              <a:rPr lang="en" b="1">
                <a:solidFill>
                  <a:srgbClr val="CCCCCC"/>
                </a:solidFill>
              </a:rPr>
              <a:t>asbestos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dust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Symptoms of fibrosis include </a:t>
            </a:r>
            <a:r>
              <a:rPr lang="en" b="1">
                <a:solidFill>
                  <a:srgbClr val="CCCCCC"/>
                </a:solidFill>
              </a:rPr>
              <a:t>shortness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breath </a:t>
            </a:r>
            <a:r>
              <a:rPr lang="en">
                <a:solidFill>
                  <a:srgbClr val="CCCCCC"/>
                </a:solidFill>
              </a:rPr>
              <a:t>and a </a:t>
            </a:r>
            <a:r>
              <a:rPr lang="en" b="1">
                <a:solidFill>
                  <a:srgbClr val="CCCCCC"/>
                </a:solidFill>
              </a:rPr>
              <a:t>dry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hacking cough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There may also be chest pain, fatigue and weakness.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Scar tissue is </a:t>
            </a:r>
            <a:r>
              <a:rPr lang="en" b="1">
                <a:solidFill>
                  <a:srgbClr val="CCCCCC"/>
                </a:solidFill>
              </a:rPr>
              <a:t>thicker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less elastic</a:t>
            </a:r>
            <a:r>
              <a:rPr lang="en">
                <a:solidFill>
                  <a:srgbClr val="CCCCCC"/>
                </a:solidFill>
              </a:rPr>
              <a:t> than normal lung tissue.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lungs can’t </a:t>
            </a:r>
            <a:r>
              <a:rPr lang="en" b="1">
                <a:solidFill>
                  <a:srgbClr val="CCCCCC"/>
                </a:solidFill>
              </a:rPr>
              <a:t>expand </a:t>
            </a:r>
            <a:r>
              <a:rPr lang="en">
                <a:solidFill>
                  <a:srgbClr val="CCCCCC"/>
                </a:solidFill>
              </a:rPr>
              <a:t>as </a:t>
            </a:r>
            <a:r>
              <a:rPr lang="en" b="1">
                <a:solidFill>
                  <a:srgbClr val="CCCCCC"/>
                </a:solidFill>
              </a:rPr>
              <a:t>easily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also can’t hold as much air as normal.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Tidal volume and FVC is also reduced.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Diffusion is </a:t>
            </a:r>
            <a:r>
              <a:rPr lang="en" b="1">
                <a:solidFill>
                  <a:srgbClr val="CCCCCC"/>
                </a:solidFill>
              </a:rPr>
              <a:t>slower </a:t>
            </a:r>
            <a:r>
              <a:rPr lang="en">
                <a:solidFill>
                  <a:srgbClr val="CCCCCC"/>
                </a:solidFill>
              </a:rPr>
              <a:t>across a thicker membrane.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Those suffering from fibrosis will have a </a:t>
            </a:r>
            <a:r>
              <a:rPr lang="en" b="1">
                <a:solidFill>
                  <a:srgbClr val="CCCCCC"/>
                </a:solidFill>
              </a:rPr>
              <a:t>faster ventilation rate </a:t>
            </a:r>
            <a:r>
              <a:rPr lang="en">
                <a:solidFill>
                  <a:srgbClr val="CCCCCC"/>
                </a:solidFill>
              </a:rPr>
              <a:t>than normal.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needed to sufficiently </a:t>
            </a:r>
            <a:r>
              <a:rPr lang="en" b="1">
                <a:solidFill>
                  <a:srgbClr val="CCCCCC"/>
                </a:solidFill>
              </a:rPr>
              <a:t>oxygenate </a:t>
            </a:r>
            <a:r>
              <a:rPr lang="en">
                <a:solidFill>
                  <a:srgbClr val="CCCCCC"/>
                </a:solidFill>
              </a:rPr>
              <a:t>the blood.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306" name="Google Shape;130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Office PowerPoint</Application>
  <PresentationFormat>On-screen Show (16:9)</PresentationFormat>
  <Paragraphs>142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Kalam</vt:lpstr>
      <vt:lpstr>Arial</vt:lpstr>
      <vt:lpstr>Cambria</vt:lpstr>
      <vt:lpstr>Times New Roman</vt:lpstr>
      <vt:lpstr>gg sans</vt:lpstr>
      <vt:lpstr>Simple Dark</vt:lpstr>
      <vt:lpstr>AQA A Level Biology 21 - Lung Disease</vt:lpstr>
      <vt:lpstr>Lung Function  </vt:lpstr>
      <vt:lpstr>PowerPoint Presentation</vt:lpstr>
      <vt:lpstr>PowerPoint Presentation</vt:lpstr>
      <vt:lpstr>PowerPoint Presentation</vt:lpstr>
      <vt:lpstr>Tuberculosis  </vt:lpstr>
      <vt:lpstr>PowerPoint Presentation</vt:lpstr>
      <vt:lpstr>PowerPoint Presentation</vt:lpstr>
      <vt:lpstr>Fibrosis  </vt:lpstr>
      <vt:lpstr>PowerPoint Presentation</vt:lpstr>
      <vt:lpstr>Asthma  </vt:lpstr>
      <vt:lpstr>PowerPoint Presentation</vt:lpstr>
      <vt:lpstr>PowerPoint Presentation</vt:lpstr>
      <vt:lpstr>Emphysema  </vt:lpstr>
      <vt:lpstr>Lung Cancer  </vt:lpstr>
      <vt:lpstr>Dissecting Gas Exchange Systems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21 - Lung Disease</dc:title>
  <cp:lastModifiedBy>Chezka Mae Madrona</cp:lastModifiedBy>
  <cp:revision>3</cp:revision>
  <dcterms:modified xsi:type="dcterms:W3CDTF">2025-07-25T10:35:08Z</dcterms:modified>
</cp:coreProperties>
</file>